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  <p:sldMasterId id="2147483672" r:id="rId2"/>
  </p:sldMasterIdLst>
  <p:notesMasterIdLst>
    <p:notesMasterId r:id="rId4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97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9144000" cy="5143500" type="screen16x9"/>
  <p:notesSz cx="6858000" cy="9144000"/>
  <p:embeddedFontLst>
    <p:embeddedFont>
      <p:font typeface="Amatic SC" pitchFamily="2" charset="-79"/>
      <p:regular r:id="rId46"/>
      <p:bold r:id="rId47"/>
    </p:embeddedFont>
    <p:embeddedFont>
      <p:font typeface="Clicker Script" panose="03000506000000020002" pitchFamily="66" charset="0"/>
      <p:regular r:id="rId48"/>
    </p:embeddedFont>
    <p:embeddedFont>
      <p:font typeface="Montserrat" pitchFamily="2" charset="77"/>
      <p:regular r:id="rId49"/>
      <p:bold r:id="rId50"/>
      <p:italic r:id="rId51"/>
      <p:boldItalic r:id="rId52"/>
    </p:embeddedFont>
    <p:embeddedFont>
      <p:font typeface="Montserrat ExtraBold" pitchFamily="2" charset="77"/>
      <p:bold r:id="rId53"/>
      <p:boldItalic r:id="rId54"/>
    </p:embeddedFont>
    <p:embeddedFont>
      <p:font typeface="Patrick Hand" pitchFamily="2" charset="77"/>
      <p:regular r:id="rId55"/>
    </p:embeddedFont>
    <p:embeddedFont>
      <p:font typeface="Proxima Nova" panose="02000506030000020004" pitchFamily="2" charset="0"/>
      <p:regular r:id="rId56"/>
      <p:bold r:id="rId57"/>
      <p:italic r:id="rId58"/>
      <p:boldItalic r:id="rId59"/>
    </p:embeddedFont>
    <p:embeddedFont>
      <p:font typeface="Proxima Nova Semibold" panose="02000506030000020004" pitchFamily="2" charset="0"/>
      <p:regular r:id="rId60"/>
      <p:bold r:id="rId61"/>
      <p:boldItalic r:id="rId62"/>
    </p:embeddedFont>
    <p:embeddedFont>
      <p:font typeface="Roboto Medium" panose="02000000000000000000" pitchFamily="2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6DE"/>
    <a:srgbClr val="AAA8E6"/>
    <a:srgbClr val="73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3C1D97-432C-4862-AB64-F976D63EF6E5}">
  <a:tblStyle styleId="{8C3C1D97-432C-4862-AB64-F976D63EF6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24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font" Target="fonts/font21.fntdata"/><Relationship Id="rId5" Type="http://schemas.openxmlformats.org/officeDocument/2006/relationships/slide" Target="slides/slide3.xml"/><Relationship Id="rId61" Type="http://schemas.openxmlformats.org/officeDocument/2006/relationships/font" Target="fonts/font1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6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5.fntdata"/><Relationship Id="rId55" Type="http://schemas.openxmlformats.org/officeDocument/2006/relationships/font" Target="fonts/font10.fntdata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ddc34463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ddc34463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6d69c37ea5_0_5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6d69c37ea5_0_5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6d69c37ea5_0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6d69c37ea5_0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6d69c37ea5_0_5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6d69c37ea5_0_5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6d69c37ea5_0_4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6d69c37ea5_0_49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6d69c37ea5_0_49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6d69c37ea5_0_49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6d69c37ea5_0_5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6d69c37ea5_0_5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6d69c37ea5_0_5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6d69c37ea5_0_5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6d69c37ea5_0_5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6d69c37ea5_0_5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6d69c37ea5_0_5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6d69c37ea5_0_5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d69c37ea5_0_5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d69c37ea5_0_5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6ddc34463b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6ddc34463b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d69c37ea5_0_5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d69c37ea5_0_5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6ddc34463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6ddc34463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6d69c37ea5_0_5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6d69c37ea5_0_5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6d69c37ea5_0_5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6d69c37ea5_0_5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6d69c37ea5_0_5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6d69c37ea5_0_5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6d5491541e_2_7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6d5491541e_2_7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6d5491541e_2_7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6d5491541e_2_7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6d5491541e_2_7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6d5491541e_2_7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6d5491541e_2_8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" name="Google Shape;1649;g6d5491541e_2_8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d549154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d549154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5" name="Google Shape;4435;g6d5491541e_2_10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6" name="Google Shape;4436;g6d5491541e_2_10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4" name="Google Shape;4854;g6d5491541e_2_11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5" name="Google Shape;4855;g6d5491541e_2_11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4" name="Google Shape;5024;g6d5491541e_2_11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5" name="Google Shape;5025;g6d5491541e_2_11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9" name="Google Shape;5429;g6d5491541e_2_11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0" name="Google Shape;5430;g6d5491541e_2_11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9" name="Google Shape;5809;g6d5491541e_2_12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0" name="Google Shape;5810;g6d5491541e_2_12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3" name="Google Shape;6223;g6d5491541e_2_12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4" name="Google Shape;6224;g6d5491541e_2_127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4" name="Google Shape;6584;g6d5491541e_2_13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5" name="Google Shape;6585;g6d5491541e_2_13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4" name="Google Shape;7094;g6d5491541e_2_13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5" name="Google Shape;7095;g6d5491541e_2_13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4" name="Google Shape;7714;g6d5491541e_2_14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5" name="Google Shape;7715;g6d5491541e_2_14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8" name="Google Shape;8308;g6d5491541e_2_14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9" name="Google Shape;8309;g6d5491541e_2_14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d69c37ea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d69c37ea5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9" name="Google Shape;8629;g6d5491541e_2_15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0" name="Google Shape;8630;g6d5491541e_2_15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4" name="Google Shape;8934;g6d5491541e_2_1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5" name="Google Shape;8935;g6d5491541e_2_1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d5491541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6d5491541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69c37ea5_0_5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69c37ea5_0_5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d5491541e_2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6d5491541e_2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d69c37ea5_0_3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6d69c37ea5_0_3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69c37ea5_0_4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69c37ea5_0_4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02600" y="2145450"/>
            <a:ext cx="6538800" cy="1069800"/>
          </a:xfrm>
          <a:prstGeom prst="rect">
            <a:avLst/>
          </a:prstGeom>
          <a:effectLst>
            <a:outerShdw dist="285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0"/>
              <a:buFont typeface="Clicker Script"/>
              <a:buNone/>
              <a:defRPr sz="11000">
                <a:solidFill>
                  <a:schemeClr val="accent4"/>
                </a:solidFill>
                <a:latin typeface="Clicker Script"/>
                <a:ea typeface="Clicker Script"/>
                <a:cs typeface="Clicker Script"/>
                <a:sym typeface="Clicker Scrip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940400" y="3913050"/>
            <a:ext cx="5263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None/>
              <a:defRPr sz="1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109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bg>
      <p:bgPr>
        <a:solidFill>
          <a:schemeClr val="accen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1935263" y="1267567"/>
            <a:ext cx="22059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2338013" y="76366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1935263" y="178544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3"/>
          </p:nvPr>
        </p:nvSpPr>
        <p:spPr>
          <a:xfrm>
            <a:off x="1935263" y="3333817"/>
            <a:ext cx="22059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 hasCustomPrompt="1"/>
          </p:nvPr>
        </p:nvSpPr>
        <p:spPr>
          <a:xfrm>
            <a:off x="2338013" y="282991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>
            <a:off x="1935263" y="385169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6"/>
          </p:nvPr>
        </p:nvSpPr>
        <p:spPr>
          <a:xfrm>
            <a:off x="5002838" y="1267567"/>
            <a:ext cx="22059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5405588" y="76366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8"/>
          </p:nvPr>
        </p:nvSpPr>
        <p:spPr>
          <a:xfrm>
            <a:off x="5002838" y="178544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/>
          </p:nvPr>
        </p:nvSpPr>
        <p:spPr>
          <a:xfrm>
            <a:off x="5002838" y="3333817"/>
            <a:ext cx="22059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3" hasCustomPrompt="1"/>
          </p:nvPr>
        </p:nvSpPr>
        <p:spPr>
          <a:xfrm>
            <a:off x="5405588" y="282991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4"/>
          </p:nvPr>
        </p:nvSpPr>
        <p:spPr>
          <a:xfrm>
            <a:off x="5002838" y="385169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BIG_NUMBER_1_1">
    <p:bg>
      <p:bgPr>
        <a:solidFill>
          <a:schemeClr val="accen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934581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934581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2"/>
          </p:nvPr>
        </p:nvSpPr>
        <p:spPr>
          <a:xfrm>
            <a:off x="3534144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3"/>
          </p:nvPr>
        </p:nvSpPr>
        <p:spPr>
          <a:xfrm>
            <a:off x="3534144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4"/>
          </p:nvPr>
        </p:nvSpPr>
        <p:spPr>
          <a:xfrm>
            <a:off x="6133719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5"/>
          </p:nvPr>
        </p:nvSpPr>
        <p:spPr>
          <a:xfrm>
            <a:off x="6133719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6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">
  <p:cSld name="BIG_NUMBER_1_1_1">
    <p:bg>
      <p:bgPr>
        <a:solidFill>
          <a:schemeClr val="accen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700968" y="31790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700975" y="3696925"/>
            <a:ext cx="20757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 idx="2"/>
          </p:nvPr>
        </p:nvSpPr>
        <p:spPr>
          <a:xfrm>
            <a:off x="5367332" y="31790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3"/>
          </p:nvPr>
        </p:nvSpPr>
        <p:spPr>
          <a:xfrm>
            <a:off x="5367330" y="3696925"/>
            <a:ext cx="20757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4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solidFill>
          <a:schemeClr val="accen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612652" y="3457438"/>
            <a:ext cx="3722700" cy="8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 idx="2"/>
          </p:nvPr>
        </p:nvSpPr>
        <p:spPr>
          <a:xfrm>
            <a:off x="4306375" y="1983425"/>
            <a:ext cx="40290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Clicker Script"/>
              <a:buNone/>
              <a:defRPr sz="7200" b="1">
                <a:solidFill>
                  <a:schemeClr val="accent4"/>
                </a:solidFill>
                <a:latin typeface="Clicker Script"/>
                <a:ea typeface="Clicker Script"/>
                <a:cs typeface="Clicker Script"/>
                <a:sym typeface="Clicker Scrip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BIG_NUMBER_1_1_1_1">
    <p:bg>
      <p:bgPr>
        <a:solidFill>
          <a:schemeClr val="accent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749627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749633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title" idx="2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 idx="3"/>
          </p:nvPr>
        </p:nvSpPr>
        <p:spPr>
          <a:xfrm>
            <a:off x="2721174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ubTitle" idx="4"/>
          </p:nvPr>
        </p:nvSpPr>
        <p:spPr>
          <a:xfrm>
            <a:off x="2721180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5"/>
          </p:nvPr>
        </p:nvSpPr>
        <p:spPr>
          <a:xfrm>
            <a:off x="4692720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6"/>
          </p:nvPr>
        </p:nvSpPr>
        <p:spPr>
          <a:xfrm>
            <a:off x="4692726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 idx="7"/>
          </p:nvPr>
        </p:nvSpPr>
        <p:spPr>
          <a:xfrm>
            <a:off x="6664267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8"/>
          </p:nvPr>
        </p:nvSpPr>
        <p:spPr>
          <a:xfrm>
            <a:off x="6664273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MAIN_POINT_1_1">
    <p:bg>
      <p:bgPr>
        <a:solidFill>
          <a:schemeClr val="accen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846975" y="1367388"/>
            <a:ext cx="3722700" cy="8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 idx="2"/>
          </p:nvPr>
        </p:nvSpPr>
        <p:spPr>
          <a:xfrm>
            <a:off x="846975" y="-106625"/>
            <a:ext cx="40290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Font typeface="Clicker Script"/>
              <a:buNone/>
              <a:defRPr sz="7200" b="1">
                <a:solidFill>
                  <a:schemeClr val="accent4"/>
                </a:solidFill>
                <a:latin typeface="Clicker Script"/>
                <a:ea typeface="Clicker Script"/>
                <a:cs typeface="Clicker Script"/>
                <a:sym typeface="Clicker Scri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">
    <p:bg>
      <p:bgPr>
        <a:solidFill>
          <a:schemeClr val="accen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subTitle" idx="1"/>
          </p:nvPr>
        </p:nvSpPr>
        <p:spPr>
          <a:xfrm>
            <a:off x="5076175" y="1460100"/>
            <a:ext cx="40452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2"/>
          </p:nvPr>
        </p:nvSpPr>
        <p:spPr>
          <a:xfrm>
            <a:off x="5076175" y="2235625"/>
            <a:ext cx="3703800" cy="23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BIG_NUMBER_1_1_2">
    <p:bg>
      <p:bgPr>
        <a:solidFill>
          <a:schemeClr val="accen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934581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ubTitle" idx="1"/>
          </p:nvPr>
        </p:nvSpPr>
        <p:spPr>
          <a:xfrm>
            <a:off x="934581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title" idx="2"/>
          </p:nvPr>
        </p:nvSpPr>
        <p:spPr>
          <a:xfrm>
            <a:off x="3534144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subTitle" idx="3"/>
          </p:nvPr>
        </p:nvSpPr>
        <p:spPr>
          <a:xfrm>
            <a:off x="3534144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title" idx="4"/>
          </p:nvPr>
        </p:nvSpPr>
        <p:spPr>
          <a:xfrm>
            <a:off x="6133719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5"/>
          </p:nvPr>
        </p:nvSpPr>
        <p:spPr>
          <a:xfrm>
            <a:off x="6133719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title" idx="6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title" idx="7"/>
          </p:nvPr>
        </p:nvSpPr>
        <p:spPr>
          <a:xfrm>
            <a:off x="934581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8"/>
          </p:nvPr>
        </p:nvSpPr>
        <p:spPr>
          <a:xfrm>
            <a:off x="934581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 idx="9"/>
          </p:nvPr>
        </p:nvSpPr>
        <p:spPr>
          <a:xfrm>
            <a:off x="3534144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13"/>
          </p:nvPr>
        </p:nvSpPr>
        <p:spPr>
          <a:xfrm>
            <a:off x="3534144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 idx="14"/>
          </p:nvPr>
        </p:nvSpPr>
        <p:spPr>
          <a:xfrm>
            <a:off x="6133719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5"/>
          </p:nvPr>
        </p:nvSpPr>
        <p:spPr>
          <a:xfrm>
            <a:off x="6133719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137800" y="1974050"/>
            <a:ext cx="486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600"/>
              <a:buFont typeface="Clicker Script"/>
              <a:buNone/>
              <a:defRPr sz="9600" b="1">
                <a:solidFill>
                  <a:schemeClr val="accent4"/>
                </a:solidFill>
                <a:latin typeface="Clicker Script"/>
                <a:ea typeface="Clicker Script"/>
                <a:cs typeface="Clicker Script"/>
                <a:sym typeface="Clicker Scrip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58750" y="2797600"/>
            <a:ext cx="232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 b="1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3" hasCustomPrompt="1"/>
          </p:nvPr>
        </p:nvSpPr>
        <p:spPr>
          <a:xfrm>
            <a:off x="311700" y="1029925"/>
            <a:ext cx="8520600" cy="6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758500" y="3840975"/>
            <a:ext cx="362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None/>
              <a:defRPr sz="1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ONE_COLUMN_TEXT_1">
    <p:bg>
      <p:bgPr>
        <a:solidFill>
          <a:schemeClr val="accen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5422775" y="2373900"/>
            <a:ext cx="2711700" cy="17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APTION_ONLY_1">
    <p:bg>
      <p:bgPr>
        <a:solidFill>
          <a:schemeClr val="accen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656575" y="1448000"/>
            <a:ext cx="2966700" cy="16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/>
          <p:nvPr/>
        </p:nvSpPr>
        <p:spPr>
          <a:xfrm>
            <a:off x="656575" y="3585125"/>
            <a:ext cx="35328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100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56700" y="1323500"/>
            <a:ext cx="74604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656575" y="1451100"/>
            <a:ext cx="35868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749975" y="412325"/>
            <a:ext cx="3586800" cy="3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816500" y="1249200"/>
            <a:ext cx="3291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3600"/>
              <a:buNone/>
              <a:defRPr sz="3600">
                <a:solidFill>
                  <a:srgbClr val="FF9E9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816500" y="2053900"/>
            <a:ext cx="3291600" cy="19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605125" y="297750"/>
            <a:ext cx="23040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656575" y="1460100"/>
            <a:ext cx="40452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Patrick Hand"/>
              <a:buNone/>
              <a:defRPr sz="24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656575" y="2235625"/>
            <a:ext cx="3703800" cy="23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656575" y="2613525"/>
            <a:ext cx="2966700" cy="20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>
                <a:solidFill>
                  <a:schemeClr val="accent2"/>
                </a:solidFill>
              </a:defRPr>
            </a:lvl1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None/>
              <a:defRPr sz="4800">
                <a:solidFill>
                  <a:srgbClr val="FF9E9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trick Hand"/>
              <a:buNone/>
              <a:defRPr sz="28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Montserrat"/>
              <a:buChar char="●"/>
              <a:defRPr sz="1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●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ontserrat"/>
              <a:buChar char="○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Montserrat"/>
              <a:buChar char="■"/>
              <a:defRPr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PH3GC_7w53azfIQdUSJRodye1luZrVRw0698G1GGS4/co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6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3.xml"/><Relationship Id="rId12" Type="http://schemas.openxmlformats.org/officeDocument/2006/relationships/slide" Target="slide3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4.xml"/><Relationship Id="rId11" Type="http://schemas.openxmlformats.org/officeDocument/2006/relationships/slide" Target="slide29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8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cute-our-story-begins-here-lettering_6387983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motivational-lettering-hand-drawn-design_5016547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lettering-design-with-motivational-quote-image_509623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galaxy-background-with-quote_2953589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motivational-sport-lettering-background-with-photo_492689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6" Type="http://schemas.openxmlformats.org/officeDocument/2006/relationships/hyperlink" Target="https://www.freepik.com/free-photo/beautiful-young-woman-holding-aerosol-can-standing-front-colorful-graffiti-wall_2543778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free-vector/illustration-concept-with-people-peeping_6435088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hand-drawn-adventure-logo-collection_4425569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calligraphic-background-motivational-quote_4926915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morning-concept_1453788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motivational-sport-lettering-background-with-photo_4926890.htm" TargetMode="External"/><Relationship Id="rId4" Type="http://schemas.openxmlformats.org/officeDocument/2006/relationships/hyperlink" Target="https://www.freepik.com/free-vector/hand-written-alphabet_815603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hand-drawn-travel-lettering-background_5169190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vector/onomatopoeia-lettering-vintage-style_6313687.htm/?utm_source=slidesgo_template&amp;utm_medium=referral-link&amp;utm_campaign=sg_resources&amp;utm_content=freepik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trick+Hand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fonts.google.com/specimen/Montserrat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D4D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>
            <a:spLocks noGrp="1"/>
          </p:cNvSpPr>
          <p:nvPr>
            <p:ph type="ctrTitle"/>
          </p:nvPr>
        </p:nvSpPr>
        <p:spPr>
          <a:xfrm>
            <a:off x="1302600" y="2145450"/>
            <a:ext cx="65388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4"/>
                </a:solidFill>
              </a:rPr>
              <a:t>Lettering</a:t>
            </a:r>
            <a:endParaRPr b="1">
              <a:solidFill>
                <a:schemeClr val="accent4"/>
              </a:solidFill>
            </a:endParaRPr>
          </a:p>
        </p:txBody>
      </p:sp>
      <p:grpSp>
        <p:nvGrpSpPr>
          <p:cNvPr id="119" name="Google Shape;119;p26"/>
          <p:cNvGrpSpPr/>
          <p:nvPr/>
        </p:nvGrpSpPr>
        <p:grpSpPr>
          <a:xfrm rot="9905798">
            <a:off x="4577605" y="1032139"/>
            <a:ext cx="992340" cy="1002566"/>
            <a:chOff x="4479325" y="838125"/>
            <a:chExt cx="992300" cy="1002525"/>
          </a:xfrm>
        </p:grpSpPr>
        <p:sp>
          <p:nvSpPr>
            <p:cNvPr id="120" name="Google Shape;120;p26"/>
            <p:cNvSpPr/>
            <p:nvPr/>
          </p:nvSpPr>
          <p:spPr>
            <a:xfrm>
              <a:off x="4507125" y="876150"/>
              <a:ext cx="964500" cy="96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6"/>
            <p:cNvSpPr/>
            <p:nvPr/>
          </p:nvSpPr>
          <p:spPr>
            <a:xfrm>
              <a:off x="4479325" y="962100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6"/>
            <p:cNvSpPr/>
            <p:nvPr/>
          </p:nvSpPr>
          <p:spPr>
            <a:xfrm>
              <a:off x="4679025" y="1015250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6"/>
            <p:cNvSpPr/>
            <p:nvPr/>
          </p:nvSpPr>
          <p:spPr>
            <a:xfrm>
              <a:off x="4593075" y="838125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26"/>
          <p:cNvSpPr txBox="1">
            <a:spLocks noGrp="1"/>
          </p:cNvSpPr>
          <p:nvPr>
            <p:ph type="subTitle" idx="1"/>
          </p:nvPr>
        </p:nvSpPr>
        <p:spPr>
          <a:xfrm>
            <a:off x="1940400" y="3913050"/>
            <a:ext cx="5263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my portfolio begins</a:t>
            </a:r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ctrTitle"/>
          </p:nvPr>
        </p:nvSpPr>
        <p:spPr>
          <a:xfrm>
            <a:off x="2251350" y="2952204"/>
            <a:ext cx="4641300" cy="8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P O R T F O L I O</a:t>
            </a:r>
            <a:endParaRPr sz="4800"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4261450" y="1152850"/>
            <a:ext cx="15315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</a:rPr>
              <a:t>my</a:t>
            </a:r>
            <a:endParaRPr sz="6000" b="1">
              <a:solidFill>
                <a:schemeClr val="accent1"/>
              </a:solidFill>
            </a:endParaRPr>
          </a:p>
        </p:txBody>
      </p:sp>
      <p:sp>
        <p:nvSpPr>
          <p:cNvPr id="127" name="Google Shape;127;p26"/>
          <p:cNvSpPr/>
          <p:nvPr/>
        </p:nvSpPr>
        <p:spPr>
          <a:xfrm rot="-792729" flipH="1">
            <a:off x="4215803" y="2757898"/>
            <a:ext cx="1887822" cy="542720"/>
          </a:xfrm>
          <a:custGeom>
            <a:avLst/>
            <a:gdLst/>
            <a:ahLst/>
            <a:cxnLst/>
            <a:rect l="l" t="t" r="r" b="b"/>
            <a:pathLst>
              <a:path w="116615" h="33525" extrusionOk="0">
                <a:moveTo>
                  <a:pt x="104263" y="0"/>
                </a:moveTo>
                <a:cubicBezTo>
                  <a:pt x="102302" y="0"/>
                  <a:pt x="100338" y="147"/>
                  <a:pt x="98378" y="340"/>
                </a:cubicBezTo>
                <a:cubicBezTo>
                  <a:pt x="93591" y="815"/>
                  <a:pt x="88895" y="1779"/>
                  <a:pt x="84270" y="3110"/>
                </a:cubicBezTo>
                <a:cubicBezTo>
                  <a:pt x="70659" y="7026"/>
                  <a:pt x="57397" y="11916"/>
                  <a:pt x="44432" y="17592"/>
                </a:cubicBezTo>
                <a:cubicBezTo>
                  <a:pt x="35458" y="21519"/>
                  <a:pt x="26514" y="25503"/>
                  <a:pt x="17239" y="28683"/>
                </a:cubicBezTo>
                <a:cubicBezTo>
                  <a:pt x="13690" y="29900"/>
                  <a:pt x="10106" y="30967"/>
                  <a:pt x="6363" y="31385"/>
                </a:cubicBezTo>
                <a:cubicBezTo>
                  <a:pt x="4674" y="31573"/>
                  <a:pt x="2976" y="31681"/>
                  <a:pt x="1282" y="31835"/>
                </a:cubicBezTo>
                <a:cubicBezTo>
                  <a:pt x="1006" y="31859"/>
                  <a:pt x="699" y="31868"/>
                  <a:pt x="469" y="31996"/>
                </a:cubicBezTo>
                <a:cubicBezTo>
                  <a:pt x="259" y="32113"/>
                  <a:pt x="9" y="32380"/>
                  <a:pt x="5" y="32584"/>
                </a:cubicBezTo>
                <a:cubicBezTo>
                  <a:pt x="1" y="32797"/>
                  <a:pt x="228" y="33097"/>
                  <a:pt x="433" y="33209"/>
                </a:cubicBezTo>
                <a:cubicBezTo>
                  <a:pt x="704" y="33355"/>
                  <a:pt x="1051" y="33377"/>
                  <a:pt x="1371" y="33412"/>
                </a:cubicBezTo>
                <a:cubicBezTo>
                  <a:pt x="2057" y="33489"/>
                  <a:pt x="2741" y="33524"/>
                  <a:pt x="3423" y="33524"/>
                </a:cubicBezTo>
                <a:cubicBezTo>
                  <a:pt x="5130" y="33524"/>
                  <a:pt x="6823" y="33302"/>
                  <a:pt x="8495" y="32945"/>
                </a:cubicBezTo>
                <a:cubicBezTo>
                  <a:pt x="10910" y="32427"/>
                  <a:pt x="13293" y="31760"/>
                  <a:pt x="15686" y="31138"/>
                </a:cubicBezTo>
                <a:cubicBezTo>
                  <a:pt x="23221" y="29180"/>
                  <a:pt x="30549" y="26619"/>
                  <a:pt x="37692" y="23529"/>
                </a:cubicBezTo>
                <a:cubicBezTo>
                  <a:pt x="43240" y="21130"/>
                  <a:pt x="48738" y="18636"/>
                  <a:pt x="54452" y="16604"/>
                </a:cubicBezTo>
                <a:cubicBezTo>
                  <a:pt x="60740" y="14377"/>
                  <a:pt x="67165" y="12703"/>
                  <a:pt x="73724" y="11584"/>
                </a:cubicBezTo>
                <a:cubicBezTo>
                  <a:pt x="81323" y="10288"/>
                  <a:pt x="89005" y="9927"/>
                  <a:pt x="96704" y="9925"/>
                </a:cubicBezTo>
                <a:cubicBezTo>
                  <a:pt x="97391" y="9925"/>
                  <a:pt x="98078" y="9933"/>
                  <a:pt x="98765" y="9933"/>
                </a:cubicBezTo>
                <a:cubicBezTo>
                  <a:pt x="99177" y="9933"/>
                  <a:pt x="99589" y="9930"/>
                  <a:pt x="100000" y="9920"/>
                </a:cubicBezTo>
                <a:cubicBezTo>
                  <a:pt x="103636" y="9836"/>
                  <a:pt x="107272" y="9771"/>
                  <a:pt x="110905" y="9621"/>
                </a:cubicBezTo>
                <a:cubicBezTo>
                  <a:pt x="112173" y="9568"/>
                  <a:pt x="113418" y="9238"/>
                  <a:pt x="114535" y="8573"/>
                </a:cubicBezTo>
                <a:cubicBezTo>
                  <a:pt x="116105" y="7639"/>
                  <a:pt x="116614" y="6082"/>
                  <a:pt x="115893" y="4403"/>
                </a:cubicBezTo>
                <a:cubicBezTo>
                  <a:pt x="115326" y="3085"/>
                  <a:pt x="114408" y="2046"/>
                  <a:pt x="113091" y="1494"/>
                </a:cubicBezTo>
                <a:cubicBezTo>
                  <a:pt x="112009" y="1039"/>
                  <a:pt x="110863" y="669"/>
                  <a:pt x="109710" y="458"/>
                </a:cubicBezTo>
                <a:cubicBezTo>
                  <a:pt x="107900" y="126"/>
                  <a:pt x="106082" y="0"/>
                  <a:pt x="104263" y="0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  <a:effectLst>
            <a:outerShdw dist="57150" dir="5400000" algn="bl" rotWithShape="0">
              <a:schemeClr val="accent6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6"/>
          <p:cNvSpPr/>
          <p:nvPr/>
        </p:nvSpPr>
        <p:spPr>
          <a:xfrm>
            <a:off x="2226500" y="2887108"/>
            <a:ext cx="682925" cy="271050"/>
          </a:xfrm>
          <a:custGeom>
            <a:avLst/>
            <a:gdLst/>
            <a:ahLst/>
            <a:cxnLst/>
            <a:rect l="l" t="t" r="r" b="b"/>
            <a:pathLst>
              <a:path w="27317" h="10842" extrusionOk="0">
                <a:moveTo>
                  <a:pt x="27178" y="0"/>
                </a:moveTo>
                <a:cubicBezTo>
                  <a:pt x="26920" y="116"/>
                  <a:pt x="26648" y="207"/>
                  <a:pt x="26412" y="354"/>
                </a:cubicBezTo>
                <a:cubicBezTo>
                  <a:pt x="26214" y="478"/>
                  <a:pt x="26055" y="664"/>
                  <a:pt x="25884" y="828"/>
                </a:cubicBezTo>
                <a:cubicBezTo>
                  <a:pt x="23986" y="2654"/>
                  <a:pt x="21809" y="4070"/>
                  <a:pt x="19421" y="5156"/>
                </a:cubicBezTo>
                <a:cubicBezTo>
                  <a:pt x="17170" y="6180"/>
                  <a:pt x="14845" y="6946"/>
                  <a:pt x="12372" y="6946"/>
                </a:cubicBezTo>
                <a:cubicBezTo>
                  <a:pt x="12021" y="6946"/>
                  <a:pt x="11666" y="6930"/>
                  <a:pt x="11308" y="6898"/>
                </a:cubicBezTo>
                <a:cubicBezTo>
                  <a:pt x="9036" y="6692"/>
                  <a:pt x="7286" y="5711"/>
                  <a:pt x="6529" y="3391"/>
                </a:cubicBezTo>
                <a:cubicBezTo>
                  <a:pt x="6377" y="2925"/>
                  <a:pt x="6204" y="2427"/>
                  <a:pt x="5905" y="2053"/>
                </a:cubicBezTo>
                <a:cubicBezTo>
                  <a:pt x="5527" y="1582"/>
                  <a:pt x="5069" y="1095"/>
                  <a:pt x="4538" y="841"/>
                </a:cubicBezTo>
                <a:cubicBezTo>
                  <a:pt x="4146" y="653"/>
                  <a:pt x="3744" y="566"/>
                  <a:pt x="3350" y="566"/>
                </a:cubicBezTo>
                <a:cubicBezTo>
                  <a:pt x="1921" y="566"/>
                  <a:pt x="608" y="1718"/>
                  <a:pt x="305" y="3421"/>
                </a:cubicBezTo>
                <a:cubicBezTo>
                  <a:pt x="0" y="5146"/>
                  <a:pt x="647" y="6553"/>
                  <a:pt x="1789" y="7769"/>
                </a:cubicBezTo>
                <a:cubicBezTo>
                  <a:pt x="3925" y="10047"/>
                  <a:pt x="6673" y="10780"/>
                  <a:pt x="9942" y="10842"/>
                </a:cubicBezTo>
                <a:cubicBezTo>
                  <a:pt x="10434" y="10801"/>
                  <a:pt x="11189" y="10775"/>
                  <a:pt x="11933" y="10669"/>
                </a:cubicBezTo>
                <a:cubicBezTo>
                  <a:pt x="17502" y="9876"/>
                  <a:pt x="22205" y="7462"/>
                  <a:pt x="25846" y="3126"/>
                </a:cubicBezTo>
                <a:cubicBezTo>
                  <a:pt x="26392" y="2477"/>
                  <a:pt x="26798" y="1698"/>
                  <a:pt x="27190" y="939"/>
                </a:cubicBezTo>
                <a:cubicBezTo>
                  <a:pt x="27316" y="694"/>
                  <a:pt x="27189" y="318"/>
                  <a:pt x="27178" y="0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6"/>
          <p:cNvSpPr/>
          <p:nvPr/>
        </p:nvSpPr>
        <p:spPr>
          <a:xfrm>
            <a:off x="6442425" y="3247613"/>
            <a:ext cx="401575" cy="164775"/>
          </a:xfrm>
          <a:custGeom>
            <a:avLst/>
            <a:gdLst/>
            <a:ahLst/>
            <a:cxnLst/>
            <a:rect l="l" t="t" r="r" b="b"/>
            <a:pathLst>
              <a:path w="16063" h="6591" extrusionOk="0">
                <a:moveTo>
                  <a:pt x="11560" y="1"/>
                </a:moveTo>
                <a:cubicBezTo>
                  <a:pt x="6987" y="1"/>
                  <a:pt x="3536" y="2408"/>
                  <a:pt x="410" y="5437"/>
                </a:cubicBezTo>
                <a:cubicBezTo>
                  <a:pt x="0" y="5834"/>
                  <a:pt x="305" y="6531"/>
                  <a:pt x="899" y="6586"/>
                </a:cubicBezTo>
                <a:cubicBezTo>
                  <a:pt x="932" y="6589"/>
                  <a:pt x="966" y="6590"/>
                  <a:pt x="999" y="6590"/>
                </a:cubicBezTo>
                <a:cubicBezTo>
                  <a:pt x="1276" y="6590"/>
                  <a:pt x="1563" y="6492"/>
                  <a:pt x="1841" y="6433"/>
                </a:cubicBezTo>
                <a:cubicBezTo>
                  <a:pt x="3185" y="6150"/>
                  <a:pt x="4516" y="5743"/>
                  <a:pt x="5875" y="5601"/>
                </a:cubicBezTo>
                <a:cubicBezTo>
                  <a:pt x="8012" y="5376"/>
                  <a:pt x="10168" y="5345"/>
                  <a:pt x="12315" y="5198"/>
                </a:cubicBezTo>
                <a:cubicBezTo>
                  <a:pt x="13379" y="5124"/>
                  <a:pt x="14388" y="4838"/>
                  <a:pt x="15260" y="4176"/>
                </a:cubicBezTo>
                <a:cubicBezTo>
                  <a:pt x="15776" y="3784"/>
                  <a:pt x="16053" y="3280"/>
                  <a:pt x="16063" y="2539"/>
                </a:cubicBezTo>
                <a:cubicBezTo>
                  <a:pt x="15961" y="1645"/>
                  <a:pt x="15450" y="875"/>
                  <a:pt x="14542" y="565"/>
                </a:cubicBezTo>
                <a:cubicBezTo>
                  <a:pt x="13621" y="251"/>
                  <a:pt x="12624" y="8"/>
                  <a:pt x="11657" y="1"/>
                </a:cubicBezTo>
                <a:cubicBezTo>
                  <a:pt x="11625" y="1"/>
                  <a:pt x="11593" y="1"/>
                  <a:pt x="115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6"/>
          <p:cNvSpPr/>
          <p:nvPr/>
        </p:nvSpPr>
        <p:spPr>
          <a:xfrm>
            <a:off x="2370000" y="3219150"/>
            <a:ext cx="314775" cy="157625"/>
          </a:xfrm>
          <a:custGeom>
            <a:avLst/>
            <a:gdLst/>
            <a:ahLst/>
            <a:cxnLst/>
            <a:rect l="l" t="t" r="r" b="b"/>
            <a:pathLst>
              <a:path w="12591" h="6305" extrusionOk="0">
                <a:moveTo>
                  <a:pt x="5323" y="1"/>
                </a:moveTo>
                <a:cubicBezTo>
                  <a:pt x="3726" y="29"/>
                  <a:pt x="2346" y="456"/>
                  <a:pt x="1202" y="1467"/>
                </a:cubicBezTo>
                <a:cubicBezTo>
                  <a:pt x="0" y="2526"/>
                  <a:pt x="49" y="4110"/>
                  <a:pt x="1314" y="5090"/>
                </a:cubicBezTo>
                <a:cubicBezTo>
                  <a:pt x="1711" y="5397"/>
                  <a:pt x="2202" y="5659"/>
                  <a:pt x="2687" y="5759"/>
                </a:cubicBezTo>
                <a:cubicBezTo>
                  <a:pt x="3524" y="5930"/>
                  <a:pt x="4388" y="6000"/>
                  <a:pt x="5244" y="6038"/>
                </a:cubicBezTo>
                <a:cubicBezTo>
                  <a:pt x="6941" y="6114"/>
                  <a:pt x="8640" y="6132"/>
                  <a:pt x="10337" y="6190"/>
                </a:cubicBezTo>
                <a:cubicBezTo>
                  <a:pt x="10819" y="6206"/>
                  <a:pt x="11301" y="6305"/>
                  <a:pt x="11781" y="6305"/>
                </a:cubicBezTo>
                <a:cubicBezTo>
                  <a:pt x="11792" y="6305"/>
                  <a:pt x="11802" y="6305"/>
                  <a:pt x="11812" y="6305"/>
                </a:cubicBezTo>
                <a:cubicBezTo>
                  <a:pt x="12254" y="6300"/>
                  <a:pt x="12590" y="6049"/>
                  <a:pt x="12475" y="5565"/>
                </a:cubicBezTo>
                <a:cubicBezTo>
                  <a:pt x="12332" y="4966"/>
                  <a:pt x="12160" y="4357"/>
                  <a:pt x="11884" y="3811"/>
                </a:cubicBezTo>
                <a:cubicBezTo>
                  <a:pt x="10510" y="1097"/>
                  <a:pt x="8092" y="165"/>
                  <a:pt x="53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6"/>
          <p:cNvSpPr/>
          <p:nvPr/>
        </p:nvSpPr>
        <p:spPr>
          <a:xfrm>
            <a:off x="2435425" y="3411525"/>
            <a:ext cx="233875" cy="167100"/>
          </a:xfrm>
          <a:custGeom>
            <a:avLst/>
            <a:gdLst/>
            <a:ahLst/>
            <a:cxnLst/>
            <a:rect l="l" t="t" r="r" b="b"/>
            <a:pathLst>
              <a:path w="9355" h="6684" extrusionOk="0">
                <a:moveTo>
                  <a:pt x="6009" y="1"/>
                </a:moveTo>
                <a:cubicBezTo>
                  <a:pt x="4210" y="103"/>
                  <a:pt x="2262" y="876"/>
                  <a:pt x="1148" y="2218"/>
                </a:cubicBezTo>
                <a:cubicBezTo>
                  <a:pt x="688" y="2770"/>
                  <a:pt x="348" y="3503"/>
                  <a:pt x="194" y="4205"/>
                </a:cubicBezTo>
                <a:cubicBezTo>
                  <a:pt x="0" y="5087"/>
                  <a:pt x="300" y="5940"/>
                  <a:pt x="1136" y="6437"/>
                </a:cubicBezTo>
                <a:cubicBezTo>
                  <a:pt x="1427" y="6610"/>
                  <a:pt x="1713" y="6684"/>
                  <a:pt x="1995" y="6684"/>
                </a:cubicBezTo>
                <a:cubicBezTo>
                  <a:pt x="2470" y="6684"/>
                  <a:pt x="2931" y="6474"/>
                  <a:pt x="3371" y="6179"/>
                </a:cubicBezTo>
                <a:cubicBezTo>
                  <a:pt x="3496" y="6095"/>
                  <a:pt x="3614" y="6002"/>
                  <a:pt x="3738" y="5915"/>
                </a:cubicBezTo>
                <a:cubicBezTo>
                  <a:pt x="5388" y="4752"/>
                  <a:pt x="7034" y="3584"/>
                  <a:pt x="8690" y="2431"/>
                </a:cubicBezTo>
                <a:cubicBezTo>
                  <a:pt x="9274" y="2025"/>
                  <a:pt x="9354" y="1808"/>
                  <a:pt x="8946" y="1233"/>
                </a:cubicBezTo>
                <a:cubicBezTo>
                  <a:pt x="8779" y="999"/>
                  <a:pt x="8534" y="758"/>
                  <a:pt x="8272" y="665"/>
                </a:cubicBezTo>
                <a:cubicBezTo>
                  <a:pt x="7531" y="403"/>
                  <a:pt x="6765" y="216"/>
                  <a:pt x="600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6"/>
          <p:cNvSpPr/>
          <p:nvPr/>
        </p:nvSpPr>
        <p:spPr>
          <a:xfrm>
            <a:off x="6518325" y="3417188"/>
            <a:ext cx="263075" cy="133000"/>
          </a:xfrm>
          <a:custGeom>
            <a:avLst/>
            <a:gdLst/>
            <a:ahLst/>
            <a:cxnLst/>
            <a:rect l="l" t="t" r="r" b="b"/>
            <a:pathLst>
              <a:path w="10523" h="5320" extrusionOk="0">
                <a:moveTo>
                  <a:pt x="4579" y="0"/>
                </a:moveTo>
                <a:cubicBezTo>
                  <a:pt x="3262" y="0"/>
                  <a:pt x="1945" y="338"/>
                  <a:pt x="638" y="937"/>
                </a:cubicBezTo>
                <a:cubicBezTo>
                  <a:pt x="369" y="1060"/>
                  <a:pt x="0" y="1408"/>
                  <a:pt x="23" y="1613"/>
                </a:cubicBezTo>
                <a:cubicBezTo>
                  <a:pt x="52" y="1865"/>
                  <a:pt x="406" y="2153"/>
                  <a:pt x="686" y="2287"/>
                </a:cubicBezTo>
                <a:cubicBezTo>
                  <a:pt x="1283" y="2573"/>
                  <a:pt x="1935" y="2744"/>
                  <a:pt x="2543" y="3009"/>
                </a:cubicBezTo>
                <a:cubicBezTo>
                  <a:pt x="4097" y="3686"/>
                  <a:pt x="5624" y="4432"/>
                  <a:pt x="7198" y="5057"/>
                </a:cubicBezTo>
                <a:cubicBezTo>
                  <a:pt x="7653" y="5236"/>
                  <a:pt x="8181" y="5320"/>
                  <a:pt x="8688" y="5320"/>
                </a:cubicBezTo>
                <a:cubicBezTo>
                  <a:pt x="8819" y="5320"/>
                  <a:pt x="8950" y="5314"/>
                  <a:pt x="9077" y="5303"/>
                </a:cubicBezTo>
                <a:cubicBezTo>
                  <a:pt x="9944" y="5228"/>
                  <a:pt x="10410" y="4562"/>
                  <a:pt x="10523" y="3633"/>
                </a:cubicBezTo>
                <a:cubicBezTo>
                  <a:pt x="10305" y="3154"/>
                  <a:pt x="10185" y="2588"/>
                  <a:pt x="9848" y="2219"/>
                </a:cubicBezTo>
                <a:cubicBezTo>
                  <a:pt x="9368" y="1691"/>
                  <a:pt x="8779" y="1208"/>
                  <a:pt x="8146" y="884"/>
                </a:cubicBezTo>
                <a:cubicBezTo>
                  <a:pt x="6961" y="276"/>
                  <a:pt x="5770" y="0"/>
                  <a:pt x="457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6"/>
          <p:cNvSpPr/>
          <p:nvPr/>
        </p:nvSpPr>
        <p:spPr>
          <a:xfrm>
            <a:off x="2460938" y="2215600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6"/>
          <p:cNvSpPr/>
          <p:nvPr/>
        </p:nvSpPr>
        <p:spPr>
          <a:xfrm>
            <a:off x="6518313" y="3665175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6892638" y="2667975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3654963" y="1874450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6"/>
          <p:cNvSpPr/>
          <p:nvPr/>
        </p:nvSpPr>
        <p:spPr>
          <a:xfrm>
            <a:off x="2501500" y="3832000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6"/>
          <p:cNvSpPr/>
          <p:nvPr/>
        </p:nvSpPr>
        <p:spPr>
          <a:xfrm>
            <a:off x="5682163" y="1244625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5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EXPERIENCE</a:t>
            </a:r>
            <a:endParaRPr/>
          </a:p>
        </p:txBody>
      </p:sp>
      <p:sp>
        <p:nvSpPr>
          <p:cNvPr id="485" name="Google Shape;485;p35"/>
          <p:cNvSpPr/>
          <p:nvPr/>
        </p:nvSpPr>
        <p:spPr>
          <a:xfrm flipH="1">
            <a:off x="4495674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5"/>
          <p:cNvSpPr/>
          <p:nvPr/>
        </p:nvSpPr>
        <p:spPr>
          <a:xfrm>
            <a:off x="1483553" y="3252897"/>
            <a:ext cx="6177000" cy="92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5"/>
          <p:cNvSpPr/>
          <p:nvPr/>
        </p:nvSpPr>
        <p:spPr>
          <a:xfrm>
            <a:off x="1475871" y="3091413"/>
            <a:ext cx="414900" cy="41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5"/>
          <p:cNvSpPr/>
          <p:nvPr/>
        </p:nvSpPr>
        <p:spPr>
          <a:xfrm>
            <a:off x="7253203" y="3091413"/>
            <a:ext cx="414900" cy="41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5"/>
          <p:cNvSpPr/>
          <p:nvPr/>
        </p:nvSpPr>
        <p:spPr>
          <a:xfrm>
            <a:off x="3404209" y="3091413"/>
            <a:ext cx="414900" cy="41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5"/>
          <p:cNvSpPr/>
          <p:nvPr/>
        </p:nvSpPr>
        <p:spPr>
          <a:xfrm>
            <a:off x="5324865" y="3091413"/>
            <a:ext cx="414900" cy="414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5"/>
          <p:cNvSpPr txBox="1"/>
          <p:nvPr/>
        </p:nvSpPr>
        <p:spPr>
          <a:xfrm>
            <a:off x="684063" y="3709116"/>
            <a:ext cx="20139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atrick Hand"/>
                <a:ea typeface="Patrick Hand"/>
                <a:cs typeface="Patrick Hand"/>
                <a:sym typeface="Patrick Hand"/>
              </a:rPr>
              <a:t>COMPANY 1</a:t>
            </a:r>
            <a:endParaRPr sz="1800">
              <a:solidFill>
                <a:schemeClr val="accent3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92" name="Google Shape;492;p35"/>
          <p:cNvSpPr txBox="1"/>
          <p:nvPr/>
        </p:nvSpPr>
        <p:spPr>
          <a:xfrm>
            <a:off x="715408" y="4041673"/>
            <a:ext cx="1951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3" name="Google Shape;493;p35"/>
          <p:cNvSpPr txBox="1"/>
          <p:nvPr/>
        </p:nvSpPr>
        <p:spPr>
          <a:xfrm>
            <a:off x="4525374" y="3709116"/>
            <a:ext cx="20139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atrick Hand"/>
                <a:ea typeface="Patrick Hand"/>
                <a:cs typeface="Patrick Hand"/>
                <a:sym typeface="Patrick Hand"/>
              </a:rPr>
              <a:t>COMPANY 3</a:t>
            </a:r>
            <a:endParaRPr sz="1800">
              <a:solidFill>
                <a:schemeClr val="accent3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94" name="Google Shape;494;p35"/>
          <p:cNvSpPr txBox="1"/>
          <p:nvPr/>
        </p:nvSpPr>
        <p:spPr>
          <a:xfrm>
            <a:off x="4556720" y="4041673"/>
            <a:ext cx="1951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Saturn is a gas giant and has rings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5" name="Google Shape;495;p35"/>
          <p:cNvSpPr txBox="1"/>
          <p:nvPr/>
        </p:nvSpPr>
        <p:spPr>
          <a:xfrm>
            <a:off x="2604718" y="1923761"/>
            <a:ext cx="20139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atrick Hand"/>
                <a:ea typeface="Patrick Hand"/>
                <a:cs typeface="Patrick Hand"/>
                <a:sym typeface="Patrick Hand"/>
              </a:rPr>
              <a:t>COMPANY 2</a:t>
            </a:r>
            <a:endParaRPr sz="1800">
              <a:solidFill>
                <a:schemeClr val="accent3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96" name="Google Shape;496;p35"/>
          <p:cNvSpPr txBox="1"/>
          <p:nvPr/>
        </p:nvSpPr>
        <p:spPr>
          <a:xfrm>
            <a:off x="2636064" y="2256318"/>
            <a:ext cx="1951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Mars is cold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7" name="Google Shape;497;p35"/>
          <p:cNvSpPr txBox="1"/>
          <p:nvPr/>
        </p:nvSpPr>
        <p:spPr>
          <a:xfrm>
            <a:off x="6446030" y="1923761"/>
            <a:ext cx="20139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atrick Hand"/>
                <a:ea typeface="Patrick Hand"/>
                <a:cs typeface="Patrick Hand"/>
                <a:sym typeface="Patrick Hand"/>
              </a:rPr>
              <a:t>COMPANY 4</a:t>
            </a:r>
            <a:endParaRPr sz="1800">
              <a:solidFill>
                <a:schemeClr val="accent3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498" name="Google Shape;498;p35"/>
          <p:cNvSpPr txBox="1"/>
          <p:nvPr/>
        </p:nvSpPr>
        <p:spPr>
          <a:xfrm>
            <a:off x="6477376" y="2256318"/>
            <a:ext cx="1951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Pluto is now a dwarf planet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9" name="Google Shape;499;p35"/>
          <p:cNvCxnSpPr/>
          <p:nvPr/>
        </p:nvCxnSpPr>
        <p:spPr>
          <a:xfrm>
            <a:off x="1683321" y="2652499"/>
            <a:ext cx="0" cy="5061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0" name="Google Shape;500;p35"/>
          <p:cNvCxnSpPr>
            <a:stCxn id="489" idx="4"/>
            <a:endCxn id="501" idx="0"/>
          </p:cNvCxnSpPr>
          <p:nvPr/>
        </p:nvCxnSpPr>
        <p:spPr>
          <a:xfrm>
            <a:off x="3611659" y="3506313"/>
            <a:ext cx="0" cy="4863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2" name="Google Shape;502;p35"/>
          <p:cNvCxnSpPr/>
          <p:nvPr/>
        </p:nvCxnSpPr>
        <p:spPr>
          <a:xfrm>
            <a:off x="5532315" y="2627899"/>
            <a:ext cx="0" cy="5307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35"/>
          <p:cNvCxnSpPr>
            <a:stCxn id="488" idx="4"/>
            <a:endCxn id="504" idx="0"/>
          </p:cNvCxnSpPr>
          <p:nvPr/>
        </p:nvCxnSpPr>
        <p:spPr>
          <a:xfrm>
            <a:off x="7460653" y="3506313"/>
            <a:ext cx="0" cy="4863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5"/>
          <p:cNvSpPr txBox="1"/>
          <p:nvPr/>
        </p:nvSpPr>
        <p:spPr>
          <a:xfrm>
            <a:off x="676375" y="1972741"/>
            <a:ext cx="2013900" cy="4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2002</a:t>
            </a:r>
            <a:endParaRPr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06" name="Google Shape;506;p35"/>
          <p:cNvSpPr txBox="1"/>
          <p:nvPr/>
        </p:nvSpPr>
        <p:spPr>
          <a:xfrm>
            <a:off x="2604725" y="4262344"/>
            <a:ext cx="2013900" cy="4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2006</a:t>
            </a:r>
            <a:endParaRPr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07" name="Google Shape;507;p35"/>
          <p:cNvSpPr txBox="1"/>
          <p:nvPr/>
        </p:nvSpPr>
        <p:spPr>
          <a:xfrm>
            <a:off x="4525375" y="1972741"/>
            <a:ext cx="2013900" cy="4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2016</a:t>
            </a:r>
            <a:endParaRPr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508" name="Google Shape;508;p35"/>
          <p:cNvSpPr txBox="1"/>
          <p:nvPr/>
        </p:nvSpPr>
        <p:spPr>
          <a:xfrm>
            <a:off x="6446025" y="4262344"/>
            <a:ext cx="2013900" cy="4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2018</a:t>
            </a:r>
            <a:endParaRPr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6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WORK AREAS</a:t>
            </a:r>
            <a:endParaRPr/>
          </a:p>
        </p:txBody>
      </p:sp>
      <p:pic>
        <p:nvPicPr>
          <p:cNvPr id="514" name="Google Shape;514;p36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138" r="19125"/>
          <a:stretch/>
        </p:blipFill>
        <p:spPr>
          <a:xfrm>
            <a:off x="2974975" y="1458475"/>
            <a:ext cx="3194049" cy="31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36"/>
          <p:cNvSpPr txBox="1">
            <a:spLocks noGrp="1"/>
          </p:cNvSpPr>
          <p:nvPr>
            <p:ph type="title" idx="4294967295"/>
          </p:nvPr>
        </p:nvSpPr>
        <p:spPr>
          <a:xfrm>
            <a:off x="1100563" y="1662604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20%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516" name="Google Shape;516;p36"/>
          <p:cNvSpPr txBox="1">
            <a:spLocks noGrp="1"/>
          </p:cNvSpPr>
          <p:nvPr>
            <p:ph type="title" idx="4294967295"/>
          </p:nvPr>
        </p:nvSpPr>
        <p:spPr>
          <a:xfrm>
            <a:off x="885175" y="2331013"/>
            <a:ext cx="18312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AREA 1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17" name="Google Shape;517;p36"/>
          <p:cNvSpPr txBox="1">
            <a:spLocks noGrp="1"/>
          </p:cNvSpPr>
          <p:nvPr>
            <p:ph type="title" idx="4294967295"/>
          </p:nvPr>
        </p:nvSpPr>
        <p:spPr>
          <a:xfrm>
            <a:off x="1100563" y="3355073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5"/>
                </a:solidFill>
              </a:rPr>
              <a:t>53%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518" name="Google Shape;518;p36"/>
          <p:cNvSpPr txBox="1">
            <a:spLocks noGrp="1"/>
          </p:cNvSpPr>
          <p:nvPr>
            <p:ph type="title" idx="4294967295"/>
          </p:nvPr>
        </p:nvSpPr>
        <p:spPr>
          <a:xfrm>
            <a:off x="885175" y="4023481"/>
            <a:ext cx="18312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AREA 2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19" name="Google Shape;519;p36"/>
          <p:cNvSpPr txBox="1">
            <a:spLocks noGrp="1"/>
          </p:cNvSpPr>
          <p:nvPr>
            <p:ph type="title" idx="4294967295"/>
          </p:nvPr>
        </p:nvSpPr>
        <p:spPr>
          <a:xfrm>
            <a:off x="6643013" y="1662604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4"/>
                </a:solidFill>
              </a:rPr>
              <a:t>27%</a:t>
            </a:r>
            <a:endParaRPr sz="3600">
              <a:solidFill>
                <a:schemeClr val="accent4"/>
              </a:solidFill>
            </a:endParaRPr>
          </a:p>
        </p:txBody>
      </p:sp>
      <p:sp>
        <p:nvSpPr>
          <p:cNvPr id="520" name="Google Shape;520;p36"/>
          <p:cNvSpPr txBox="1">
            <a:spLocks noGrp="1"/>
          </p:cNvSpPr>
          <p:nvPr>
            <p:ph type="title" idx="4294967295"/>
          </p:nvPr>
        </p:nvSpPr>
        <p:spPr>
          <a:xfrm>
            <a:off x="6427625" y="2331013"/>
            <a:ext cx="18312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AREA 3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521" name="Google Shape;521;p36"/>
          <p:cNvSpPr txBox="1">
            <a:spLocks noGrp="1"/>
          </p:cNvSpPr>
          <p:nvPr>
            <p:ph type="subTitle" idx="4294967295"/>
          </p:nvPr>
        </p:nvSpPr>
        <p:spPr>
          <a:xfrm>
            <a:off x="6305387" y="3545641"/>
            <a:ext cx="20757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To modify this graph, click on it, follow the link, change the data and paste the new graph here</a:t>
            </a:r>
            <a:endParaRPr sz="12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chemeClr val="lt1"/>
              </a:solidFill>
            </a:endParaRPr>
          </a:p>
        </p:txBody>
      </p:sp>
      <p:cxnSp>
        <p:nvCxnSpPr>
          <p:cNvPr id="522" name="Google Shape;522;p36"/>
          <p:cNvCxnSpPr/>
          <p:nvPr/>
        </p:nvCxnSpPr>
        <p:spPr>
          <a:xfrm>
            <a:off x="7115375" y="3483541"/>
            <a:ext cx="455700" cy="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3" name="Google Shape;523;p36"/>
          <p:cNvGrpSpPr/>
          <p:nvPr/>
        </p:nvGrpSpPr>
        <p:grpSpPr>
          <a:xfrm>
            <a:off x="4527325" y="642100"/>
            <a:ext cx="401575" cy="302575"/>
            <a:chOff x="5137675" y="4677800"/>
            <a:chExt cx="401575" cy="302575"/>
          </a:xfrm>
        </p:grpSpPr>
        <p:sp>
          <p:nvSpPr>
            <p:cNvPr id="524" name="Google Shape;524;p36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7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WORK AREAS</a:t>
            </a:r>
            <a:endParaRPr/>
          </a:p>
        </p:txBody>
      </p:sp>
      <p:graphicFrame>
        <p:nvGraphicFramePr>
          <p:cNvPr id="531" name="Google Shape;531;p37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{8C3C1D97-432C-4862-AB64-F976D63EF6E5}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AREA 1</a:t>
                      </a: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AREA 2</a:t>
                      </a: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AREA 3</a:t>
                      </a: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MERCURY</a:t>
                      </a: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SATURN</a:t>
                      </a: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32" name="Google Shape;532;p37"/>
          <p:cNvSpPr/>
          <p:nvPr/>
        </p:nvSpPr>
        <p:spPr>
          <a:xfrm>
            <a:off x="3444120" y="280992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F1C3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3" name="Google Shape;533;p37"/>
          <p:cNvSpPr/>
          <p:nvPr/>
        </p:nvSpPr>
        <p:spPr>
          <a:xfrm>
            <a:off x="5251695" y="280992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4" name="Google Shape;534;p37"/>
          <p:cNvSpPr/>
          <p:nvPr/>
        </p:nvSpPr>
        <p:spPr>
          <a:xfrm>
            <a:off x="7059276" y="280992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5" name="Google Shape;535;p37"/>
          <p:cNvSpPr/>
          <p:nvPr/>
        </p:nvSpPr>
        <p:spPr>
          <a:xfrm>
            <a:off x="3444126" y="347397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6" name="Google Shape;536;p37"/>
          <p:cNvSpPr/>
          <p:nvPr/>
        </p:nvSpPr>
        <p:spPr>
          <a:xfrm>
            <a:off x="5251695" y="347397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7" name="Google Shape;537;p37"/>
          <p:cNvSpPr/>
          <p:nvPr/>
        </p:nvSpPr>
        <p:spPr>
          <a:xfrm>
            <a:off x="7059270" y="3473975"/>
            <a:ext cx="477874" cy="477874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8" name="Google Shape;538;p37"/>
          <p:cNvSpPr/>
          <p:nvPr/>
        </p:nvSpPr>
        <p:spPr>
          <a:xfrm flipH="1">
            <a:off x="4495674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8"/>
          <p:cNvSpPr/>
          <p:nvPr/>
        </p:nvSpPr>
        <p:spPr>
          <a:xfrm>
            <a:off x="-574825" y="-843525"/>
            <a:ext cx="3374400" cy="337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8"/>
          <p:cNvSpPr txBox="1">
            <a:spLocks noGrp="1"/>
          </p:cNvSpPr>
          <p:nvPr>
            <p:ph type="title"/>
          </p:nvPr>
        </p:nvSpPr>
        <p:spPr>
          <a:xfrm>
            <a:off x="605125" y="297750"/>
            <a:ext cx="23040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 PICTURE IS WORTH A 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9"/>
          <p:cNvSpPr txBox="1">
            <a:spLocks noGrp="1"/>
          </p:cNvSpPr>
          <p:nvPr>
            <p:ph type="title" idx="2"/>
          </p:nvPr>
        </p:nvSpPr>
        <p:spPr>
          <a:xfrm>
            <a:off x="4306375" y="1983425"/>
            <a:ext cx="40290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work</a:t>
            </a:r>
            <a:endParaRPr dirty="0"/>
          </a:p>
        </p:txBody>
      </p:sp>
      <p:grpSp>
        <p:nvGrpSpPr>
          <p:cNvPr id="550" name="Google Shape;550;p39"/>
          <p:cNvGrpSpPr/>
          <p:nvPr/>
        </p:nvGrpSpPr>
        <p:grpSpPr>
          <a:xfrm>
            <a:off x="-1866139" y="-2374897"/>
            <a:ext cx="7289039" cy="8773545"/>
            <a:chOff x="1633200" y="238125"/>
            <a:chExt cx="4351925" cy="5238250"/>
          </a:xfrm>
        </p:grpSpPr>
        <p:sp>
          <p:nvSpPr>
            <p:cNvPr id="551" name="Google Shape;551;p39"/>
            <p:cNvSpPr/>
            <p:nvPr/>
          </p:nvSpPr>
          <p:spPr>
            <a:xfrm>
              <a:off x="3547450" y="3039825"/>
              <a:ext cx="502650" cy="502650"/>
            </a:xfrm>
            <a:custGeom>
              <a:avLst/>
              <a:gdLst/>
              <a:ahLst/>
              <a:cxnLst/>
              <a:rect l="l" t="t" r="r" b="b"/>
              <a:pathLst>
                <a:path w="20106" h="20106" extrusionOk="0">
                  <a:moveTo>
                    <a:pt x="7090" y="4393"/>
                  </a:moveTo>
                  <a:lnTo>
                    <a:pt x="7090" y="12745"/>
                  </a:lnTo>
                  <a:lnTo>
                    <a:pt x="4758" y="12745"/>
                  </a:lnTo>
                  <a:lnTo>
                    <a:pt x="4881" y="4393"/>
                  </a:lnTo>
                  <a:close/>
                  <a:moveTo>
                    <a:pt x="16782" y="4393"/>
                  </a:moveTo>
                  <a:lnTo>
                    <a:pt x="16697" y="12745"/>
                  </a:lnTo>
                  <a:lnTo>
                    <a:pt x="14056" y="12745"/>
                  </a:lnTo>
                  <a:lnTo>
                    <a:pt x="13943" y="10154"/>
                  </a:lnTo>
                  <a:lnTo>
                    <a:pt x="11112" y="8970"/>
                  </a:lnTo>
                  <a:lnTo>
                    <a:pt x="11112" y="14625"/>
                  </a:lnTo>
                  <a:lnTo>
                    <a:pt x="8704" y="14625"/>
                  </a:lnTo>
                  <a:lnTo>
                    <a:pt x="8569" y="4393"/>
                  </a:lnTo>
                  <a:lnTo>
                    <a:pt x="11110" y="4393"/>
                  </a:lnTo>
                  <a:lnTo>
                    <a:pt x="11196" y="5089"/>
                  </a:lnTo>
                  <a:lnTo>
                    <a:pt x="14054" y="7490"/>
                  </a:lnTo>
                  <a:lnTo>
                    <a:pt x="14054" y="4393"/>
                  </a:lnTo>
                  <a:close/>
                  <a:moveTo>
                    <a:pt x="10054" y="0"/>
                  </a:moveTo>
                  <a:cubicBezTo>
                    <a:pt x="4501" y="0"/>
                    <a:pt x="1" y="4500"/>
                    <a:pt x="1" y="10053"/>
                  </a:cubicBezTo>
                  <a:cubicBezTo>
                    <a:pt x="1" y="15605"/>
                    <a:pt x="4501" y="20105"/>
                    <a:pt x="10054" y="20105"/>
                  </a:cubicBezTo>
                  <a:cubicBezTo>
                    <a:pt x="15605" y="20105"/>
                    <a:pt x="20106" y="15605"/>
                    <a:pt x="20106" y="10053"/>
                  </a:cubicBezTo>
                  <a:cubicBezTo>
                    <a:pt x="20106" y="4500"/>
                    <a:pt x="15605" y="0"/>
                    <a:pt x="100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3249675" y="1344925"/>
              <a:ext cx="671300" cy="971375"/>
            </a:xfrm>
            <a:custGeom>
              <a:avLst/>
              <a:gdLst/>
              <a:ahLst/>
              <a:cxnLst/>
              <a:rect l="l" t="t" r="r" b="b"/>
              <a:pathLst>
                <a:path w="26852" h="38855" extrusionOk="0">
                  <a:moveTo>
                    <a:pt x="13041" y="1"/>
                  </a:moveTo>
                  <a:cubicBezTo>
                    <a:pt x="12088" y="1"/>
                    <a:pt x="11086" y="180"/>
                    <a:pt x="10050" y="580"/>
                  </a:cubicBezTo>
                  <a:cubicBezTo>
                    <a:pt x="305" y="4341"/>
                    <a:pt x="4853" y="15964"/>
                    <a:pt x="8107" y="20643"/>
                  </a:cubicBezTo>
                  <a:cubicBezTo>
                    <a:pt x="11360" y="25321"/>
                    <a:pt x="19147" y="34412"/>
                    <a:pt x="12965" y="35449"/>
                  </a:cubicBezTo>
                  <a:cubicBezTo>
                    <a:pt x="12623" y="35507"/>
                    <a:pt x="12300" y="35534"/>
                    <a:pt x="11995" y="35534"/>
                  </a:cubicBezTo>
                  <a:cubicBezTo>
                    <a:pt x="6770" y="35534"/>
                    <a:pt x="6664" y="27622"/>
                    <a:pt x="6664" y="27622"/>
                  </a:cubicBezTo>
                  <a:lnTo>
                    <a:pt x="6664" y="27622"/>
                  </a:lnTo>
                  <a:cubicBezTo>
                    <a:pt x="1" y="27869"/>
                    <a:pt x="2412" y="38855"/>
                    <a:pt x="10194" y="38855"/>
                  </a:cubicBezTo>
                  <a:cubicBezTo>
                    <a:pt x="11693" y="38855"/>
                    <a:pt x="13392" y="38447"/>
                    <a:pt x="15264" y="37475"/>
                  </a:cubicBezTo>
                  <a:cubicBezTo>
                    <a:pt x="26851" y="31463"/>
                    <a:pt x="17063" y="19879"/>
                    <a:pt x="13401" y="15701"/>
                  </a:cubicBezTo>
                  <a:cubicBezTo>
                    <a:pt x="9738" y="11523"/>
                    <a:pt x="5692" y="4505"/>
                    <a:pt x="11282" y="3528"/>
                  </a:cubicBezTo>
                  <a:cubicBezTo>
                    <a:pt x="11526" y="3485"/>
                    <a:pt x="11759" y="3465"/>
                    <a:pt x="11981" y="3465"/>
                  </a:cubicBezTo>
                  <a:cubicBezTo>
                    <a:pt x="16853" y="3465"/>
                    <a:pt x="16648" y="13261"/>
                    <a:pt x="16648" y="13261"/>
                  </a:cubicBezTo>
                  <a:cubicBezTo>
                    <a:pt x="25516" y="12661"/>
                    <a:pt x="21046" y="1"/>
                    <a:pt x="130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3880175" y="1371175"/>
              <a:ext cx="422375" cy="894225"/>
            </a:xfrm>
            <a:custGeom>
              <a:avLst/>
              <a:gdLst/>
              <a:ahLst/>
              <a:cxnLst/>
              <a:rect l="l" t="t" r="r" b="b"/>
              <a:pathLst>
                <a:path w="16895" h="35769" extrusionOk="0">
                  <a:moveTo>
                    <a:pt x="13748" y="0"/>
                  </a:moveTo>
                  <a:cubicBezTo>
                    <a:pt x="10632" y="0"/>
                    <a:pt x="5907" y="368"/>
                    <a:pt x="5907" y="368"/>
                  </a:cubicBezTo>
                  <a:lnTo>
                    <a:pt x="1773" y="368"/>
                  </a:lnTo>
                  <a:cubicBezTo>
                    <a:pt x="1773" y="368"/>
                    <a:pt x="0" y="35455"/>
                    <a:pt x="1773" y="35574"/>
                  </a:cubicBezTo>
                  <a:cubicBezTo>
                    <a:pt x="2452" y="35619"/>
                    <a:pt x="3510" y="35766"/>
                    <a:pt x="4566" y="35766"/>
                  </a:cubicBezTo>
                  <a:cubicBezTo>
                    <a:pt x="4779" y="35766"/>
                    <a:pt x="4992" y="35760"/>
                    <a:pt x="5202" y="35746"/>
                  </a:cubicBezTo>
                  <a:lnTo>
                    <a:pt x="5202" y="35746"/>
                  </a:lnTo>
                  <a:lnTo>
                    <a:pt x="5198" y="35769"/>
                  </a:lnTo>
                  <a:lnTo>
                    <a:pt x="15423" y="35219"/>
                  </a:lnTo>
                  <a:cubicBezTo>
                    <a:pt x="15423" y="35219"/>
                    <a:pt x="15831" y="32030"/>
                    <a:pt x="14531" y="31675"/>
                  </a:cubicBezTo>
                  <a:cubicBezTo>
                    <a:pt x="14098" y="31557"/>
                    <a:pt x="12969" y="31518"/>
                    <a:pt x="11657" y="31518"/>
                  </a:cubicBezTo>
                  <a:cubicBezTo>
                    <a:pt x="10479" y="31518"/>
                    <a:pt x="9153" y="31549"/>
                    <a:pt x="8048" y="31584"/>
                  </a:cubicBezTo>
                  <a:cubicBezTo>
                    <a:pt x="8042" y="29372"/>
                    <a:pt x="7996" y="25727"/>
                    <a:pt x="7936" y="21690"/>
                  </a:cubicBezTo>
                  <a:cubicBezTo>
                    <a:pt x="9497" y="21514"/>
                    <a:pt x="11467" y="21278"/>
                    <a:pt x="13114" y="21043"/>
                  </a:cubicBezTo>
                  <a:cubicBezTo>
                    <a:pt x="16422" y="20571"/>
                    <a:pt x="15241" y="19035"/>
                    <a:pt x="15123" y="18069"/>
                  </a:cubicBezTo>
                  <a:cubicBezTo>
                    <a:pt x="15083" y="17747"/>
                    <a:pt x="13966" y="17639"/>
                    <a:pt x="12495" y="17639"/>
                  </a:cubicBezTo>
                  <a:cubicBezTo>
                    <a:pt x="11069" y="17639"/>
                    <a:pt x="9309" y="17740"/>
                    <a:pt x="7875" y="17844"/>
                  </a:cubicBezTo>
                  <a:cubicBezTo>
                    <a:pt x="7796" y="13037"/>
                    <a:pt x="7707" y="8149"/>
                    <a:pt x="7645" y="4769"/>
                  </a:cubicBezTo>
                  <a:cubicBezTo>
                    <a:pt x="9849" y="4626"/>
                    <a:pt x="12666" y="4451"/>
                    <a:pt x="14177" y="4385"/>
                  </a:cubicBezTo>
                  <a:cubicBezTo>
                    <a:pt x="16894" y="4267"/>
                    <a:pt x="16304" y="1195"/>
                    <a:pt x="16422" y="368"/>
                  </a:cubicBezTo>
                  <a:cubicBezTo>
                    <a:pt x="16461" y="92"/>
                    <a:pt x="15306" y="0"/>
                    <a:pt x="137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4441350" y="1371175"/>
              <a:ext cx="422350" cy="894225"/>
            </a:xfrm>
            <a:custGeom>
              <a:avLst/>
              <a:gdLst/>
              <a:ahLst/>
              <a:cxnLst/>
              <a:rect l="l" t="t" r="r" b="b"/>
              <a:pathLst>
                <a:path w="16894" h="35769" extrusionOk="0">
                  <a:moveTo>
                    <a:pt x="13746" y="0"/>
                  </a:moveTo>
                  <a:cubicBezTo>
                    <a:pt x="10631" y="0"/>
                    <a:pt x="5905" y="368"/>
                    <a:pt x="5905" y="368"/>
                  </a:cubicBezTo>
                  <a:lnTo>
                    <a:pt x="1772" y="368"/>
                  </a:lnTo>
                  <a:cubicBezTo>
                    <a:pt x="1772" y="368"/>
                    <a:pt x="0" y="35455"/>
                    <a:pt x="1772" y="35574"/>
                  </a:cubicBezTo>
                  <a:cubicBezTo>
                    <a:pt x="2450" y="35619"/>
                    <a:pt x="3510" y="35766"/>
                    <a:pt x="4565" y="35766"/>
                  </a:cubicBezTo>
                  <a:cubicBezTo>
                    <a:pt x="4778" y="35766"/>
                    <a:pt x="4991" y="35760"/>
                    <a:pt x="5200" y="35746"/>
                  </a:cubicBezTo>
                  <a:lnTo>
                    <a:pt x="5200" y="35746"/>
                  </a:lnTo>
                  <a:lnTo>
                    <a:pt x="5198" y="35769"/>
                  </a:lnTo>
                  <a:lnTo>
                    <a:pt x="15422" y="35219"/>
                  </a:lnTo>
                  <a:cubicBezTo>
                    <a:pt x="15422" y="35219"/>
                    <a:pt x="15830" y="32030"/>
                    <a:pt x="14531" y="31675"/>
                  </a:cubicBezTo>
                  <a:cubicBezTo>
                    <a:pt x="14098" y="31557"/>
                    <a:pt x="12969" y="31518"/>
                    <a:pt x="11656" y="31518"/>
                  </a:cubicBezTo>
                  <a:cubicBezTo>
                    <a:pt x="10478" y="31518"/>
                    <a:pt x="9152" y="31549"/>
                    <a:pt x="8048" y="31584"/>
                  </a:cubicBezTo>
                  <a:cubicBezTo>
                    <a:pt x="8040" y="29372"/>
                    <a:pt x="7995" y="25727"/>
                    <a:pt x="7934" y="21690"/>
                  </a:cubicBezTo>
                  <a:cubicBezTo>
                    <a:pt x="9496" y="21514"/>
                    <a:pt x="11466" y="21278"/>
                    <a:pt x="13113" y="21043"/>
                  </a:cubicBezTo>
                  <a:cubicBezTo>
                    <a:pt x="16420" y="20571"/>
                    <a:pt x="15239" y="19035"/>
                    <a:pt x="15120" y="18069"/>
                  </a:cubicBezTo>
                  <a:cubicBezTo>
                    <a:pt x="15081" y="17747"/>
                    <a:pt x="13965" y="17639"/>
                    <a:pt x="12493" y="17639"/>
                  </a:cubicBezTo>
                  <a:cubicBezTo>
                    <a:pt x="11067" y="17639"/>
                    <a:pt x="9307" y="17740"/>
                    <a:pt x="7873" y="17844"/>
                  </a:cubicBezTo>
                  <a:cubicBezTo>
                    <a:pt x="7795" y="13037"/>
                    <a:pt x="7706" y="8149"/>
                    <a:pt x="7643" y="4769"/>
                  </a:cubicBezTo>
                  <a:cubicBezTo>
                    <a:pt x="9847" y="4626"/>
                    <a:pt x="12664" y="4451"/>
                    <a:pt x="14176" y="4385"/>
                  </a:cubicBezTo>
                  <a:cubicBezTo>
                    <a:pt x="16893" y="4267"/>
                    <a:pt x="16303" y="1195"/>
                    <a:pt x="16420" y="368"/>
                  </a:cubicBezTo>
                  <a:cubicBezTo>
                    <a:pt x="16459" y="92"/>
                    <a:pt x="15304" y="0"/>
                    <a:pt x="13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2446325" y="2069875"/>
              <a:ext cx="3031425" cy="1688400"/>
            </a:xfrm>
            <a:custGeom>
              <a:avLst/>
              <a:gdLst/>
              <a:ahLst/>
              <a:cxnLst/>
              <a:rect l="l" t="t" r="r" b="b"/>
              <a:pathLst>
                <a:path w="121257" h="67536" extrusionOk="0">
                  <a:moveTo>
                    <a:pt x="50245" y="12788"/>
                  </a:moveTo>
                  <a:cubicBezTo>
                    <a:pt x="51349" y="12788"/>
                    <a:pt x="52698" y="15050"/>
                    <a:pt x="52764" y="21433"/>
                  </a:cubicBezTo>
                  <a:cubicBezTo>
                    <a:pt x="52768" y="21783"/>
                    <a:pt x="52755" y="22113"/>
                    <a:pt x="52747" y="22448"/>
                  </a:cubicBezTo>
                  <a:cubicBezTo>
                    <a:pt x="50808" y="22108"/>
                    <a:pt x="49921" y="21376"/>
                    <a:pt x="49611" y="21044"/>
                  </a:cubicBezTo>
                  <a:cubicBezTo>
                    <a:pt x="48181" y="19346"/>
                    <a:pt x="48326" y="15129"/>
                    <a:pt x="49264" y="13499"/>
                  </a:cubicBezTo>
                  <a:cubicBezTo>
                    <a:pt x="49523" y="13049"/>
                    <a:pt x="49870" y="12788"/>
                    <a:pt x="50245" y="12788"/>
                  </a:cubicBezTo>
                  <a:close/>
                  <a:moveTo>
                    <a:pt x="72013" y="12865"/>
                  </a:moveTo>
                  <a:cubicBezTo>
                    <a:pt x="73307" y="12865"/>
                    <a:pt x="73520" y="18593"/>
                    <a:pt x="73204" y="23426"/>
                  </a:cubicBezTo>
                  <a:cubicBezTo>
                    <a:pt x="71992" y="23282"/>
                    <a:pt x="70930" y="22834"/>
                    <a:pt x="69999" y="21917"/>
                  </a:cubicBezTo>
                  <a:cubicBezTo>
                    <a:pt x="70000" y="21917"/>
                    <a:pt x="68582" y="20676"/>
                    <a:pt x="69069" y="16511"/>
                  </a:cubicBezTo>
                  <a:cubicBezTo>
                    <a:pt x="69069" y="16511"/>
                    <a:pt x="69823" y="13365"/>
                    <a:pt x="71905" y="12878"/>
                  </a:cubicBezTo>
                  <a:cubicBezTo>
                    <a:pt x="71941" y="12870"/>
                    <a:pt x="71978" y="12865"/>
                    <a:pt x="72013" y="12865"/>
                  </a:cubicBezTo>
                  <a:close/>
                  <a:moveTo>
                    <a:pt x="47380" y="23777"/>
                  </a:moveTo>
                  <a:lnTo>
                    <a:pt x="47380" y="23778"/>
                  </a:lnTo>
                  <a:cubicBezTo>
                    <a:pt x="47575" y="23835"/>
                    <a:pt x="47774" y="23880"/>
                    <a:pt x="47974" y="23912"/>
                  </a:cubicBezTo>
                  <a:cubicBezTo>
                    <a:pt x="49367" y="24638"/>
                    <a:pt x="50947" y="24901"/>
                    <a:pt x="52543" y="24901"/>
                  </a:cubicBezTo>
                  <a:cubicBezTo>
                    <a:pt x="52553" y="24901"/>
                    <a:pt x="52563" y="24901"/>
                    <a:pt x="52573" y="24901"/>
                  </a:cubicBezTo>
                  <a:lnTo>
                    <a:pt x="52573" y="24901"/>
                  </a:lnTo>
                  <a:cubicBezTo>
                    <a:pt x="51824" y="31159"/>
                    <a:pt x="49078" y="34354"/>
                    <a:pt x="49078" y="34354"/>
                  </a:cubicBezTo>
                  <a:cubicBezTo>
                    <a:pt x="48704" y="34698"/>
                    <a:pt x="48309" y="34916"/>
                    <a:pt x="47904" y="34916"/>
                  </a:cubicBezTo>
                  <a:cubicBezTo>
                    <a:pt x="46215" y="34916"/>
                    <a:pt x="44780" y="27323"/>
                    <a:pt x="47380" y="23777"/>
                  </a:cubicBezTo>
                  <a:close/>
                  <a:moveTo>
                    <a:pt x="67605" y="24752"/>
                  </a:moveTo>
                  <a:cubicBezTo>
                    <a:pt x="67605" y="24753"/>
                    <a:pt x="67720" y="26109"/>
                    <a:pt x="72939" y="26290"/>
                  </a:cubicBezTo>
                  <a:cubicBezTo>
                    <a:pt x="72838" y="27100"/>
                    <a:pt x="72722" y="27823"/>
                    <a:pt x="72595" y="28412"/>
                  </a:cubicBezTo>
                  <a:lnTo>
                    <a:pt x="72569" y="28429"/>
                  </a:lnTo>
                  <a:cubicBezTo>
                    <a:pt x="72569" y="28429"/>
                    <a:pt x="72504" y="28745"/>
                    <a:pt x="72377" y="29245"/>
                  </a:cubicBezTo>
                  <a:cubicBezTo>
                    <a:pt x="72346" y="29341"/>
                    <a:pt x="72321" y="29438"/>
                    <a:pt x="72303" y="29538"/>
                  </a:cubicBezTo>
                  <a:cubicBezTo>
                    <a:pt x="71730" y="31698"/>
                    <a:pt x="70248" y="36271"/>
                    <a:pt x="67933" y="36271"/>
                  </a:cubicBezTo>
                  <a:cubicBezTo>
                    <a:pt x="67925" y="36271"/>
                    <a:pt x="67916" y="36271"/>
                    <a:pt x="67907" y="36270"/>
                  </a:cubicBezTo>
                  <a:cubicBezTo>
                    <a:pt x="65051" y="36230"/>
                    <a:pt x="64132" y="30115"/>
                    <a:pt x="67605" y="24752"/>
                  </a:cubicBezTo>
                  <a:close/>
                  <a:moveTo>
                    <a:pt x="97738" y="24132"/>
                  </a:moveTo>
                  <a:cubicBezTo>
                    <a:pt x="100086" y="24132"/>
                    <a:pt x="102249" y="27491"/>
                    <a:pt x="102903" y="29883"/>
                  </a:cubicBezTo>
                  <a:cubicBezTo>
                    <a:pt x="101308" y="33565"/>
                    <a:pt x="99950" y="36227"/>
                    <a:pt x="99950" y="36227"/>
                  </a:cubicBezTo>
                  <a:cubicBezTo>
                    <a:pt x="99950" y="36227"/>
                    <a:pt x="96627" y="42918"/>
                    <a:pt x="94323" y="43184"/>
                  </a:cubicBezTo>
                  <a:cubicBezTo>
                    <a:pt x="94278" y="43189"/>
                    <a:pt x="94233" y="43192"/>
                    <a:pt x="94189" y="43192"/>
                  </a:cubicBezTo>
                  <a:cubicBezTo>
                    <a:pt x="91949" y="43192"/>
                    <a:pt x="90245" y="36720"/>
                    <a:pt x="93843" y="28075"/>
                  </a:cubicBezTo>
                  <a:cubicBezTo>
                    <a:pt x="95044" y="25191"/>
                    <a:pt x="96420" y="24132"/>
                    <a:pt x="97738" y="24132"/>
                  </a:cubicBezTo>
                  <a:close/>
                  <a:moveTo>
                    <a:pt x="26709" y="44610"/>
                  </a:moveTo>
                  <a:cubicBezTo>
                    <a:pt x="26219" y="54361"/>
                    <a:pt x="24780" y="64385"/>
                    <a:pt x="20968" y="65159"/>
                  </a:cubicBezTo>
                  <a:cubicBezTo>
                    <a:pt x="20507" y="65253"/>
                    <a:pt x="20087" y="65297"/>
                    <a:pt x="19706" y="65297"/>
                  </a:cubicBezTo>
                  <a:cubicBezTo>
                    <a:pt x="13840" y="65297"/>
                    <a:pt x="17069" y="54881"/>
                    <a:pt x="17069" y="54881"/>
                  </a:cubicBezTo>
                  <a:cubicBezTo>
                    <a:pt x="17069" y="54881"/>
                    <a:pt x="17388" y="48067"/>
                    <a:pt x="26709" y="44610"/>
                  </a:cubicBezTo>
                  <a:close/>
                  <a:moveTo>
                    <a:pt x="115322" y="0"/>
                  </a:moveTo>
                  <a:cubicBezTo>
                    <a:pt x="114785" y="0"/>
                    <a:pt x="114169" y="138"/>
                    <a:pt x="113464" y="428"/>
                  </a:cubicBezTo>
                  <a:cubicBezTo>
                    <a:pt x="113464" y="428"/>
                    <a:pt x="107898" y="4164"/>
                    <a:pt x="104712" y="25466"/>
                  </a:cubicBezTo>
                  <a:cubicBezTo>
                    <a:pt x="104612" y="25724"/>
                    <a:pt x="104513" y="25980"/>
                    <a:pt x="104413" y="26236"/>
                  </a:cubicBezTo>
                  <a:cubicBezTo>
                    <a:pt x="103425" y="24093"/>
                    <a:pt x="101280" y="21354"/>
                    <a:pt x="96717" y="20902"/>
                  </a:cubicBezTo>
                  <a:cubicBezTo>
                    <a:pt x="96365" y="20868"/>
                    <a:pt x="96018" y="20850"/>
                    <a:pt x="95678" y="20850"/>
                  </a:cubicBezTo>
                  <a:cubicBezTo>
                    <a:pt x="94169" y="20850"/>
                    <a:pt x="92773" y="21185"/>
                    <a:pt x="91498" y="21786"/>
                  </a:cubicBezTo>
                  <a:cubicBezTo>
                    <a:pt x="90615" y="21302"/>
                    <a:pt x="89367" y="20903"/>
                    <a:pt x="87656" y="20903"/>
                  </a:cubicBezTo>
                  <a:cubicBezTo>
                    <a:pt x="86738" y="20903"/>
                    <a:pt x="85687" y="21017"/>
                    <a:pt x="84487" y="21296"/>
                  </a:cubicBezTo>
                  <a:cubicBezTo>
                    <a:pt x="82937" y="21657"/>
                    <a:pt x="81511" y="22040"/>
                    <a:pt x="80188" y="22385"/>
                  </a:cubicBezTo>
                  <a:cubicBezTo>
                    <a:pt x="80277" y="19771"/>
                    <a:pt x="79984" y="10972"/>
                    <a:pt x="72014" y="10972"/>
                  </a:cubicBezTo>
                  <a:cubicBezTo>
                    <a:pt x="71963" y="10972"/>
                    <a:pt x="71912" y="10973"/>
                    <a:pt x="71860" y="10974"/>
                  </a:cubicBezTo>
                  <a:cubicBezTo>
                    <a:pt x="65130" y="11068"/>
                    <a:pt x="64396" y="17640"/>
                    <a:pt x="65858" y="21865"/>
                  </a:cubicBezTo>
                  <a:cubicBezTo>
                    <a:pt x="65478" y="21808"/>
                    <a:pt x="65060" y="21783"/>
                    <a:pt x="64611" y="21783"/>
                  </a:cubicBezTo>
                  <a:cubicBezTo>
                    <a:pt x="62578" y="21783"/>
                    <a:pt x="59907" y="22284"/>
                    <a:pt x="57242" y="22514"/>
                  </a:cubicBezTo>
                  <a:cubicBezTo>
                    <a:pt x="57241" y="22435"/>
                    <a:pt x="57241" y="22354"/>
                    <a:pt x="57237" y="22275"/>
                  </a:cubicBezTo>
                  <a:cubicBezTo>
                    <a:pt x="57027" y="17032"/>
                    <a:pt x="55236" y="11232"/>
                    <a:pt x="50128" y="11232"/>
                  </a:cubicBezTo>
                  <a:cubicBezTo>
                    <a:pt x="49481" y="11232"/>
                    <a:pt x="48780" y="11325"/>
                    <a:pt x="48023" y="11524"/>
                  </a:cubicBezTo>
                  <a:cubicBezTo>
                    <a:pt x="42898" y="12873"/>
                    <a:pt x="43999" y="18733"/>
                    <a:pt x="44818" y="21459"/>
                  </a:cubicBezTo>
                  <a:cubicBezTo>
                    <a:pt x="42886" y="21613"/>
                    <a:pt x="40787" y="22553"/>
                    <a:pt x="39516" y="25464"/>
                  </a:cubicBezTo>
                  <a:cubicBezTo>
                    <a:pt x="38569" y="27636"/>
                    <a:pt x="38456" y="29806"/>
                    <a:pt x="38933" y="31707"/>
                  </a:cubicBezTo>
                  <a:cubicBezTo>
                    <a:pt x="38135" y="33243"/>
                    <a:pt x="37050" y="34928"/>
                    <a:pt x="35600" y="36506"/>
                  </a:cubicBezTo>
                  <a:cubicBezTo>
                    <a:pt x="35097" y="26888"/>
                    <a:pt x="33653" y="17891"/>
                    <a:pt x="28647" y="17127"/>
                  </a:cubicBezTo>
                  <a:cubicBezTo>
                    <a:pt x="28563" y="17114"/>
                    <a:pt x="28482" y="17107"/>
                    <a:pt x="28405" y="17107"/>
                  </a:cubicBezTo>
                  <a:cubicBezTo>
                    <a:pt x="26987" y="17107"/>
                    <a:pt x="26680" y="19260"/>
                    <a:pt x="26713" y="23395"/>
                  </a:cubicBezTo>
                  <a:cubicBezTo>
                    <a:pt x="24627" y="29371"/>
                    <a:pt x="21049" y="37484"/>
                    <a:pt x="16951" y="37633"/>
                  </a:cubicBezTo>
                  <a:cubicBezTo>
                    <a:pt x="16913" y="37635"/>
                    <a:pt x="16875" y="37635"/>
                    <a:pt x="16837" y="37635"/>
                  </a:cubicBezTo>
                  <a:cubicBezTo>
                    <a:pt x="10490" y="37635"/>
                    <a:pt x="13557" y="18022"/>
                    <a:pt x="14817" y="9398"/>
                  </a:cubicBezTo>
                  <a:cubicBezTo>
                    <a:pt x="15486" y="4821"/>
                    <a:pt x="17917" y="2969"/>
                    <a:pt x="20100" y="2969"/>
                  </a:cubicBezTo>
                  <a:cubicBezTo>
                    <a:pt x="22055" y="2969"/>
                    <a:pt x="23811" y="4455"/>
                    <a:pt x="23922" y="6799"/>
                  </a:cubicBezTo>
                  <a:cubicBezTo>
                    <a:pt x="24069" y="9899"/>
                    <a:pt x="25415" y="11281"/>
                    <a:pt x="26837" y="11281"/>
                  </a:cubicBezTo>
                  <a:cubicBezTo>
                    <a:pt x="27691" y="11281"/>
                    <a:pt x="28573" y="10782"/>
                    <a:pt x="29238" y="9856"/>
                  </a:cubicBezTo>
                  <a:cubicBezTo>
                    <a:pt x="29238" y="9856"/>
                    <a:pt x="28482" y="593"/>
                    <a:pt x="18213" y="593"/>
                  </a:cubicBezTo>
                  <a:cubicBezTo>
                    <a:pt x="17735" y="593"/>
                    <a:pt x="17236" y="613"/>
                    <a:pt x="16715" y="655"/>
                  </a:cubicBezTo>
                  <a:cubicBezTo>
                    <a:pt x="5019" y="1601"/>
                    <a:pt x="885" y="16487"/>
                    <a:pt x="412" y="27710"/>
                  </a:cubicBezTo>
                  <a:cubicBezTo>
                    <a:pt x="1" y="37471"/>
                    <a:pt x="7723" y="42586"/>
                    <a:pt x="14327" y="42586"/>
                  </a:cubicBezTo>
                  <a:cubicBezTo>
                    <a:pt x="15316" y="42586"/>
                    <a:pt x="16280" y="42471"/>
                    <a:pt x="17187" y="42241"/>
                  </a:cubicBezTo>
                  <a:cubicBezTo>
                    <a:pt x="21306" y="41194"/>
                    <a:pt x="24762" y="35406"/>
                    <a:pt x="26903" y="30843"/>
                  </a:cubicBezTo>
                  <a:lnTo>
                    <a:pt x="26903" y="30843"/>
                  </a:lnTo>
                  <a:cubicBezTo>
                    <a:pt x="26954" y="33862"/>
                    <a:pt x="26965" y="37911"/>
                    <a:pt x="26814" y="42174"/>
                  </a:cubicBezTo>
                  <a:cubicBezTo>
                    <a:pt x="19022" y="45493"/>
                    <a:pt x="9680" y="48097"/>
                    <a:pt x="8683" y="56181"/>
                  </a:cubicBezTo>
                  <a:cubicBezTo>
                    <a:pt x="8683" y="56181"/>
                    <a:pt x="7855" y="67050"/>
                    <a:pt x="19551" y="67521"/>
                  </a:cubicBezTo>
                  <a:cubicBezTo>
                    <a:pt x="19779" y="67530"/>
                    <a:pt x="20003" y="67535"/>
                    <a:pt x="20225" y="67535"/>
                  </a:cubicBezTo>
                  <a:cubicBezTo>
                    <a:pt x="31433" y="67535"/>
                    <a:pt x="36085" y="55949"/>
                    <a:pt x="35854" y="44249"/>
                  </a:cubicBezTo>
                  <a:cubicBezTo>
                    <a:pt x="35827" y="42863"/>
                    <a:pt x="35793" y="41446"/>
                    <a:pt x="35747" y="40022"/>
                  </a:cubicBezTo>
                  <a:cubicBezTo>
                    <a:pt x="37639" y="38384"/>
                    <a:pt x="39159" y="36514"/>
                    <a:pt x="40341" y="34739"/>
                  </a:cubicBezTo>
                  <a:cubicBezTo>
                    <a:pt x="41710" y="36607"/>
                    <a:pt x="43788" y="37804"/>
                    <a:pt x="46109" y="37804"/>
                  </a:cubicBezTo>
                  <a:cubicBezTo>
                    <a:pt x="46389" y="37804"/>
                    <a:pt x="46672" y="37787"/>
                    <a:pt x="46958" y="37751"/>
                  </a:cubicBezTo>
                  <a:cubicBezTo>
                    <a:pt x="48427" y="37567"/>
                    <a:pt x="49544" y="37153"/>
                    <a:pt x="50398" y="36641"/>
                  </a:cubicBezTo>
                  <a:lnTo>
                    <a:pt x="50399" y="36641"/>
                  </a:lnTo>
                  <a:cubicBezTo>
                    <a:pt x="53633" y="35641"/>
                    <a:pt x="56679" y="29791"/>
                    <a:pt x="57176" y="24364"/>
                  </a:cubicBezTo>
                  <a:cubicBezTo>
                    <a:pt x="58530" y="24095"/>
                    <a:pt x="59739" y="23794"/>
                    <a:pt x="60651" y="23645"/>
                  </a:cubicBezTo>
                  <a:cubicBezTo>
                    <a:pt x="61189" y="23557"/>
                    <a:pt x="61732" y="23496"/>
                    <a:pt x="62276" y="23462"/>
                  </a:cubicBezTo>
                  <a:lnTo>
                    <a:pt x="62276" y="23462"/>
                  </a:lnTo>
                  <a:cubicBezTo>
                    <a:pt x="60770" y="26575"/>
                    <a:pt x="56941" y="36233"/>
                    <a:pt x="66543" y="37804"/>
                  </a:cubicBezTo>
                  <a:cubicBezTo>
                    <a:pt x="67159" y="37905"/>
                    <a:pt x="67748" y="37953"/>
                    <a:pt x="68312" y="37953"/>
                  </a:cubicBezTo>
                  <a:cubicBezTo>
                    <a:pt x="75818" y="37953"/>
                    <a:pt x="78736" y="29478"/>
                    <a:pt x="79713" y="25339"/>
                  </a:cubicBezTo>
                  <a:cubicBezTo>
                    <a:pt x="82935" y="24201"/>
                    <a:pt x="85754" y="22465"/>
                    <a:pt x="88406" y="22465"/>
                  </a:cubicBezTo>
                  <a:cubicBezTo>
                    <a:pt x="88929" y="22465"/>
                    <a:pt x="89445" y="22532"/>
                    <a:pt x="89957" y="22685"/>
                  </a:cubicBezTo>
                  <a:cubicBezTo>
                    <a:pt x="86126" y="25348"/>
                    <a:pt x="83614" y="30569"/>
                    <a:pt x="82670" y="36051"/>
                  </a:cubicBezTo>
                  <a:cubicBezTo>
                    <a:pt x="81391" y="43487"/>
                    <a:pt x="86317" y="47352"/>
                    <a:pt x="90482" y="47352"/>
                  </a:cubicBezTo>
                  <a:cubicBezTo>
                    <a:pt x="90932" y="47352"/>
                    <a:pt x="91374" y="47307"/>
                    <a:pt x="91798" y="47216"/>
                  </a:cubicBezTo>
                  <a:cubicBezTo>
                    <a:pt x="94032" y="46737"/>
                    <a:pt x="96324" y="44427"/>
                    <a:pt x="98024" y="42297"/>
                  </a:cubicBezTo>
                  <a:lnTo>
                    <a:pt x="98024" y="42299"/>
                  </a:lnTo>
                  <a:cubicBezTo>
                    <a:pt x="99950" y="40191"/>
                    <a:pt x="102197" y="36163"/>
                    <a:pt x="103988" y="32606"/>
                  </a:cubicBezTo>
                  <a:lnTo>
                    <a:pt x="103988" y="32606"/>
                  </a:lnTo>
                  <a:cubicBezTo>
                    <a:pt x="103763" y="45082"/>
                    <a:pt x="110863" y="47110"/>
                    <a:pt x="115502" y="47110"/>
                  </a:cubicBezTo>
                  <a:cubicBezTo>
                    <a:pt x="117737" y="47110"/>
                    <a:pt x="119400" y="46639"/>
                    <a:pt x="119400" y="46639"/>
                  </a:cubicBezTo>
                  <a:cubicBezTo>
                    <a:pt x="119400" y="46639"/>
                    <a:pt x="114704" y="44820"/>
                    <a:pt x="116122" y="30223"/>
                  </a:cubicBezTo>
                  <a:cubicBezTo>
                    <a:pt x="117423" y="16836"/>
                    <a:pt x="121256" y="0"/>
                    <a:pt x="1153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3245125" y="3346075"/>
              <a:ext cx="1530075" cy="850050"/>
            </a:xfrm>
            <a:custGeom>
              <a:avLst/>
              <a:gdLst/>
              <a:ahLst/>
              <a:cxnLst/>
              <a:rect l="l" t="t" r="r" b="b"/>
              <a:pathLst>
                <a:path w="61203" h="34002" extrusionOk="0">
                  <a:moveTo>
                    <a:pt x="58932" y="3998"/>
                  </a:moveTo>
                  <a:cubicBezTo>
                    <a:pt x="60122" y="3998"/>
                    <a:pt x="59117" y="7414"/>
                    <a:pt x="57682" y="12452"/>
                  </a:cubicBezTo>
                  <a:cubicBezTo>
                    <a:pt x="56467" y="16717"/>
                    <a:pt x="54488" y="18720"/>
                    <a:pt x="53541" y="19474"/>
                  </a:cubicBezTo>
                  <a:cubicBezTo>
                    <a:pt x="54031" y="17305"/>
                    <a:pt x="54606" y="15099"/>
                    <a:pt x="55202" y="13051"/>
                  </a:cubicBezTo>
                  <a:cubicBezTo>
                    <a:pt x="56654" y="8061"/>
                    <a:pt x="57764" y="5447"/>
                    <a:pt x="58433" y="4136"/>
                  </a:cubicBezTo>
                  <a:cubicBezTo>
                    <a:pt x="58630" y="4043"/>
                    <a:pt x="58796" y="3998"/>
                    <a:pt x="58932" y="3998"/>
                  </a:cubicBezTo>
                  <a:close/>
                  <a:moveTo>
                    <a:pt x="43730" y="3284"/>
                  </a:moveTo>
                  <a:cubicBezTo>
                    <a:pt x="43807" y="3284"/>
                    <a:pt x="43885" y="3299"/>
                    <a:pt x="43962" y="3331"/>
                  </a:cubicBezTo>
                  <a:cubicBezTo>
                    <a:pt x="44721" y="3651"/>
                    <a:pt x="44601" y="8411"/>
                    <a:pt x="41562" y="14772"/>
                  </a:cubicBezTo>
                  <a:cubicBezTo>
                    <a:pt x="40009" y="18020"/>
                    <a:pt x="38624" y="19489"/>
                    <a:pt x="37640" y="20151"/>
                  </a:cubicBezTo>
                  <a:cubicBezTo>
                    <a:pt x="37954" y="18439"/>
                    <a:pt x="38399" y="16519"/>
                    <a:pt x="39002" y="14372"/>
                  </a:cubicBezTo>
                  <a:cubicBezTo>
                    <a:pt x="40405" y="9370"/>
                    <a:pt x="41535" y="6305"/>
                    <a:pt x="42379" y="4428"/>
                  </a:cubicBezTo>
                  <a:cubicBezTo>
                    <a:pt x="42400" y="4392"/>
                    <a:pt x="43054" y="3284"/>
                    <a:pt x="43730" y="3284"/>
                  </a:cubicBezTo>
                  <a:close/>
                  <a:moveTo>
                    <a:pt x="40622" y="0"/>
                  </a:moveTo>
                  <a:cubicBezTo>
                    <a:pt x="39788" y="0"/>
                    <a:pt x="38837" y="216"/>
                    <a:pt x="37801" y="811"/>
                  </a:cubicBezTo>
                  <a:cubicBezTo>
                    <a:pt x="37801" y="811"/>
                    <a:pt x="34241" y="2891"/>
                    <a:pt x="31161" y="12732"/>
                  </a:cubicBezTo>
                  <a:cubicBezTo>
                    <a:pt x="29906" y="16740"/>
                    <a:pt x="29203" y="21055"/>
                    <a:pt x="29307" y="24735"/>
                  </a:cubicBezTo>
                  <a:cubicBezTo>
                    <a:pt x="28301" y="27162"/>
                    <a:pt x="26845" y="29935"/>
                    <a:pt x="25449" y="29935"/>
                  </a:cubicBezTo>
                  <a:cubicBezTo>
                    <a:pt x="25426" y="29935"/>
                    <a:pt x="25404" y="29934"/>
                    <a:pt x="25382" y="29932"/>
                  </a:cubicBezTo>
                  <a:cubicBezTo>
                    <a:pt x="22881" y="29772"/>
                    <a:pt x="27353" y="18331"/>
                    <a:pt x="24211" y="17892"/>
                  </a:cubicBezTo>
                  <a:cubicBezTo>
                    <a:pt x="23638" y="17812"/>
                    <a:pt x="23137" y="17779"/>
                    <a:pt x="22702" y="17779"/>
                  </a:cubicBezTo>
                  <a:cubicBezTo>
                    <a:pt x="20754" y="17779"/>
                    <a:pt x="20120" y="18437"/>
                    <a:pt x="20120" y="18437"/>
                  </a:cubicBezTo>
                  <a:cubicBezTo>
                    <a:pt x="20120" y="18437"/>
                    <a:pt x="18676" y="21986"/>
                    <a:pt x="18045" y="25457"/>
                  </a:cubicBezTo>
                  <a:cubicBezTo>
                    <a:pt x="17309" y="26863"/>
                    <a:pt x="16241" y="28219"/>
                    <a:pt x="14720" y="28852"/>
                  </a:cubicBezTo>
                  <a:cubicBezTo>
                    <a:pt x="14189" y="29073"/>
                    <a:pt x="13725" y="29180"/>
                    <a:pt x="13324" y="29180"/>
                  </a:cubicBezTo>
                  <a:cubicBezTo>
                    <a:pt x="10822" y="29180"/>
                    <a:pt x="10770" y="25018"/>
                    <a:pt x="12320" y="18437"/>
                  </a:cubicBezTo>
                  <a:cubicBezTo>
                    <a:pt x="13188" y="14750"/>
                    <a:pt x="15159" y="13201"/>
                    <a:pt x="16916" y="13201"/>
                  </a:cubicBezTo>
                  <a:cubicBezTo>
                    <a:pt x="18316" y="13201"/>
                    <a:pt x="19579" y="14184"/>
                    <a:pt x="20040" y="15851"/>
                  </a:cubicBezTo>
                  <a:cubicBezTo>
                    <a:pt x="20379" y="17079"/>
                    <a:pt x="20681" y="17492"/>
                    <a:pt x="20932" y="17492"/>
                  </a:cubicBezTo>
                  <a:cubicBezTo>
                    <a:pt x="21452" y="17492"/>
                    <a:pt x="21761" y="15731"/>
                    <a:pt x="21761" y="15731"/>
                  </a:cubicBezTo>
                  <a:cubicBezTo>
                    <a:pt x="21761" y="15731"/>
                    <a:pt x="20841" y="10157"/>
                    <a:pt x="14340" y="10157"/>
                  </a:cubicBezTo>
                  <a:cubicBezTo>
                    <a:pt x="13412" y="10157"/>
                    <a:pt x="12369" y="10271"/>
                    <a:pt x="11199" y="10531"/>
                  </a:cubicBezTo>
                  <a:cubicBezTo>
                    <a:pt x="2028" y="12570"/>
                    <a:pt x="0" y="31197"/>
                    <a:pt x="9705" y="31197"/>
                  </a:cubicBezTo>
                  <a:cubicBezTo>
                    <a:pt x="9905" y="31197"/>
                    <a:pt x="10110" y="31189"/>
                    <a:pt x="10320" y="31173"/>
                  </a:cubicBezTo>
                  <a:cubicBezTo>
                    <a:pt x="13787" y="30906"/>
                    <a:pt x="16148" y="29757"/>
                    <a:pt x="17760" y="28346"/>
                  </a:cubicBezTo>
                  <a:cubicBezTo>
                    <a:pt x="17777" y="30315"/>
                    <a:pt x="18372" y="31841"/>
                    <a:pt x="20120" y="32012"/>
                  </a:cubicBezTo>
                  <a:cubicBezTo>
                    <a:pt x="20493" y="32049"/>
                    <a:pt x="20862" y="32066"/>
                    <a:pt x="21226" y="32066"/>
                  </a:cubicBezTo>
                  <a:cubicBezTo>
                    <a:pt x="24980" y="32066"/>
                    <a:pt x="28190" y="30191"/>
                    <a:pt x="29626" y="27854"/>
                  </a:cubicBezTo>
                  <a:cubicBezTo>
                    <a:pt x="30311" y="31448"/>
                    <a:pt x="32100" y="33901"/>
                    <a:pt x="35353" y="33901"/>
                  </a:cubicBezTo>
                  <a:cubicBezTo>
                    <a:pt x="35461" y="33901"/>
                    <a:pt x="35570" y="33898"/>
                    <a:pt x="35680" y="33893"/>
                  </a:cubicBezTo>
                  <a:cubicBezTo>
                    <a:pt x="40172" y="33674"/>
                    <a:pt x="43632" y="30059"/>
                    <a:pt x="45650" y="27274"/>
                  </a:cubicBezTo>
                  <a:cubicBezTo>
                    <a:pt x="46023" y="30888"/>
                    <a:pt x="47420" y="33511"/>
                    <a:pt x="50322" y="33901"/>
                  </a:cubicBezTo>
                  <a:cubicBezTo>
                    <a:pt x="50832" y="33969"/>
                    <a:pt x="51317" y="34001"/>
                    <a:pt x="51775" y="34001"/>
                  </a:cubicBezTo>
                  <a:cubicBezTo>
                    <a:pt x="57965" y="34001"/>
                    <a:pt x="59535" y="28162"/>
                    <a:pt x="59162" y="26932"/>
                  </a:cubicBezTo>
                  <a:cubicBezTo>
                    <a:pt x="58824" y="25816"/>
                    <a:pt x="57855" y="25730"/>
                    <a:pt x="57565" y="25730"/>
                  </a:cubicBezTo>
                  <a:cubicBezTo>
                    <a:pt x="57512" y="25730"/>
                    <a:pt x="57481" y="25733"/>
                    <a:pt x="57481" y="25733"/>
                  </a:cubicBezTo>
                  <a:cubicBezTo>
                    <a:pt x="57481" y="25733"/>
                    <a:pt x="56282" y="32452"/>
                    <a:pt x="53442" y="32653"/>
                  </a:cubicBezTo>
                  <a:cubicBezTo>
                    <a:pt x="53417" y="32654"/>
                    <a:pt x="53393" y="32655"/>
                    <a:pt x="53368" y="32655"/>
                  </a:cubicBezTo>
                  <a:cubicBezTo>
                    <a:pt x="51468" y="32655"/>
                    <a:pt x="51911" y="27248"/>
                    <a:pt x="53184" y="21113"/>
                  </a:cubicBezTo>
                  <a:cubicBezTo>
                    <a:pt x="58327" y="18094"/>
                    <a:pt x="60962" y="7771"/>
                    <a:pt x="61082" y="5052"/>
                  </a:cubicBezTo>
                  <a:cubicBezTo>
                    <a:pt x="61202" y="2332"/>
                    <a:pt x="57894" y="2203"/>
                    <a:pt x="57894" y="2203"/>
                  </a:cubicBezTo>
                  <a:cubicBezTo>
                    <a:pt x="57398" y="2003"/>
                    <a:pt x="56780" y="1839"/>
                    <a:pt x="56083" y="1839"/>
                  </a:cubicBezTo>
                  <a:cubicBezTo>
                    <a:pt x="54203" y="1839"/>
                    <a:pt x="51747" y="3029"/>
                    <a:pt x="49561" y="7891"/>
                  </a:cubicBezTo>
                  <a:cubicBezTo>
                    <a:pt x="47577" y="12307"/>
                    <a:pt x="46006" y="18006"/>
                    <a:pt x="45630" y="22950"/>
                  </a:cubicBezTo>
                  <a:cubicBezTo>
                    <a:pt x="44000" y="26352"/>
                    <a:pt x="41488" y="30985"/>
                    <a:pt x="39801" y="31197"/>
                  </a:cubicBezTo>
                  <a:cubicBezTo>
                    <a:pt x="39718" y="31207"/>
                    <a:pt x="39636" y="31212"/>
                    <a:pt x="39555" y="31212"/>
                  </a:cubicBezTo>
                  <a:cubicBezTo>
                    <a:pt x="37645" y="31212"/>
                    <a:pt x="36425" y="28288"/>
                    <a:pt x="37372" y="21773"/>
                  </a:cubicBezTo>
                  <a:cubicBezTo>
                    <a:pt x="39099" y="20728"/>
                    <a:pt x="42186" y="18240"/>
                    <a:pt x="43802" y="13171"/>
                  </a:cubicBezTo>
                  <a:cubicBezTo>
                    <a:pt x="46120" y="5898"/>
                    <a:pt x="45889" y="968"/>
                    <a:pt x="43331" y="806"/>
                  </a:cubicBezTo>
                  <a:cubicBezTo>
                    <a:pt x="42709" y="414"/>
                    <a:pt x="41777" y="0"/>
                    <a:pt x="40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2217775" y="3913925"/>
              <a:ext cx="886000" cy="1052575"/>
            </a:xfrm>
            <a:custGeom>
              <a:avLst/>
              <a:gdLst/>
              <a:ahLst/>
              <a:cxnLst/>
              <a:rect l="l" t="t" r="r" b="b"/>
              <a:pathLst>
                <a:path w="35440" h="42103" extrusionOk="0">
                  <a:moveTo>
                    <a:pt x="29631" y="1"/>
                  </a:moveTo>
                  <a:cubicBezTo>
                    <a:pt x="24760" y="1"/>
                    <a:pt x="18387" y="2148"/>
                    <a:pt x="12614" y="3791"/>
                  </a:cubicBezTo>
                  <a:cubicBezTo>
                    <a:pt x="10089" y="4509"/>
                    <a:pt x="7986" y="4763"/>
                    <a:pt x="6276" y="4763"/>
                  </a:cubicBezTo>
                  <a:cubicBezTo>
                    <a:pt x="2172" y="4763"/>
                    <a:pt x="328" y="3302"/>
                    <a:pt x="328" y="3302"/>
                  </a:cubicBezTo>
                  <a:lnTo>
                    <a:pt x="328" y="3302"/>
                  </a:lnTo>
                  <a:cubicBezTo>
                    <a:pt x="1" y="8512"/>
                    <a:pt x="2994" y="10384"/>
                    <a:pt x="7057" y="10384"/>
                  </a:cubicBezTo>
                  <a:cubicBezTo>
                    <a:pt x="10697" y="10384"/>
                    <a:pt x="15195" y="8882"/>
                    <a:pt x="18933" y="6932"/>
                  </a:cubicBezTo>
                  <a:lnTo>
                    <a:pt x="18933" y="6932"/>
                  </a:lnTo>
                  <a:cubicBezTo>
                    <a:pt x="16961" y="12352"/>
                    <a:pt x="12970" y="24721"/>
                    <a:pt x="13871" y="33946"/>
                  </a:cubicBezTo>
                  <a:cubicBezTo>
                    <a:pt x="14520" y="40599"/>
                    <a:pt x="18065" y="42103"/>
                    <a:pt x="21139" y="42103"/>
                  </a:cubicBezTo>
                  <a:cubicBezTo>
                    <a:pt x="23678" y="42103"/>
                    <a:pt x="25895" y="41077"/>
                    <a:pt x="25895" y="41077"/>
                  </a:cubicBezTo>
                  <a:cubicBezTo>
                    <a:pt x="20680" y="31304"/>
                    <a:pt x="25251" y="9025"/>
                    <a:pt x="26644" y="2933"/>
                  </a:cubicBezTo>
                  <a:cubicBezTo>
                    <a:pt x="28310" y="2411"/>
                    <a:pt x="29779" y="2238"/>
                    <a:pt x="30994" y="2238"/>
                  </a:cubicBezTo>
                  <a:cubicBezTo>
                    <a:pt x="33397" y="2238"/>
                    <a:pt x="34811" y="2915"/>
                    <a:pt x="34811" y="2915"/>
                  </a:cubicBezTo>
                  <a:lnTo>
                    <a:pt x="35439" y="1836"/>
                  </a:lnTo>
                  <a:cubicBezTo>
                    <a:pt x="34021" y="510"/>
                    <a:pt x="32004" y="1"/>
                    <a:pt x="296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2942025" y="4076425"/>
              <a:ext cx="719400" cy="920550"/>
            </a:xfrm>
            <a:custGeom>
              <a:avLst/>
              <a:gdLst/>
              <a:ahLst/>
              <a:cxnLst/>
              <a:rect l="l" t="t" r="r" b="b"/>
              <a:pathLst>
                <a:path w="28776" h="36822" extrusionOk="0">
                  <a:moveTo>
                    <a:pt x="8196" y="0"/>
                  </a:moveTo>
                  <a:cubicBezTo>
                    <a:pt x="7223" y="0"/>
                    <a:pt x="6079" y="338"/>
                    <a:pt x="4748" y="1083"/>
                  </a:cubicBezTo>
                  <a:cubicBezTo>
                    <a:pt x="4748" y="1083"/>
                    <a:pt x="0" y="32518"/>
                    <a:pt x="4748" y="35271"/>
                  </a:cubicBezTo>
                  <a:cubicBezTo>
                    <a:pt x="5967" y="35978"/>
                    <a:pt x="7013" y="36241"/>
                    <a:pt x="7894" y="36241"/>
                  </a:cubicBezTo>
                  <a:cubicBezTo>
                    <a:pt x="10446" y="36241"/>
                    <a:pt x="11617" y="34037"/>
                    <a:pt x="11617" y="34037"/>
                  </a:cubicBezTo>
                  <a:cubicBezTo>
                    <a:pt x="11617" y="34037"/>
                    <a:pt x="10906" y="25338"/>
                    <a:pt x="11638" y="17418"/>
                  </a:cubicBezTo>
                  <a:lnTo>
                    <a:pt x="18149" y="17418"/>
                  </a:lnTo>
                  <a:cubicBezTo>
                    <a:pt x="17493" y="25995"/>
                    <a:pt x="18132" y="36821"/>
                    <a:pt x="25529" y="36821"/>
                  </a:cubicBezTo>
                  <a:cubicBezTo>
                    <a:pt x="26493" y="36821"/>
                    <a:pt x="27571" y="36638"/>
                    <a:pt x="28775" y="36241"/>
                  </a:cubicBezTo>
                  <a:cubicBezTo>
                    <a:pt x="28775" y="36241"/>
                    <a:pt x="27827" y="30333"/>
                    <a:pt x="27541" y="20646"/>
                  </a:cubicBezTo>
                  <a:cubicBezTo>
                    <a:pt x="27294" y="12215"/>
                    <a:pt x="27262" y="6758"/>
                    <a:pt x="22185" y="6758"/>
                  </a:cubicBezTo>
                  <a:cubicBezTo>
                    <a:pt x="21429" y="6758"/>
                    <a:pt x="20561" y="6879"/>
                    <a:pt x="19564" y="7129"/>
                  </a:cubicBezTo>
                  <a:cubicBezTo>
                    <a:pt x="19564" y="7129"/>
                    <a:pt x="18893" y="10300"/>
                    <a:pt x="18417" y="14568"/>
                  </a:cubicBezTo>
                  <a:lnTo>
                    <a:pt x="11974" y="14568"/>
                  </a:lnTo>
                  <a:cubicBezTo>
                    <a:pt x="12032" y="14184"/>
                    <a:pt x="12090" y="13802"/>
                    <a:pt x="12156" y="13429"/>
                  </a:cubicBezTo>
                  <a:cubicBezTo>
                    <a:pt x="13392" y="6400"/>
                    <a:pt x="12429" y="0"/>
                    <a:pt x="81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3787225" y="4271175"/>
              <a:ext cx="186100" cy="718925"/>
            </a:xfrm>
            <a:custGeom>
              <a:avLst/>
              <a:gdLst/>
              <a:ahLst/>
              <a:cxnLst/>
              <a:rect l="l" t="t" r="r" b="b"/>
              <a:pathLst>
                <a:path w="7444" h="28757" extrusionOk="0">
                  <a:moveTo>
                    <a:pt x="2774" y="1"/>
                  </a:moveTo>
                  <a:cubicBezTo>
                    <a:pt x="1975" y="1"/>
                    <a:pt x="1055" y="209"/>
                    <a:pt x="1" y="510"/>
                  </a:cubicBezTo>
                  <a:cubicBezTo>
                    <a:pt x="1" y="510"/>
                    <a:pt x="382" y="27237"/>
                    <a:pt x="1" y="28451"/>
                  </a:cubicBezTo>
                  <a:cubicBezTo>
                    <a:pt x="1" y="28451"/>
                    <a:pt x="733" y="28756"/>
                    <a:pt x="1736" y="28756"/>
                  </a:cubicBezTo>
                  <a:cubicBezTo>
                    <a:pt x="3937" y="28756"/>
                    <a:pt x="7444" y="27286"/>
                    <a:pt x="7370" y="17890"/>
                  </a:cubicBezTo>
                  <a:cubicBezTo>
                    <a:pt x="7254" y="3411"/>
                    <a:pt x="6006" y="1"/>
                    <a:pt x="2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4084025" y="4277325"/>
              <a:ext cx="569850" cy="686925"/>
            </a:xfrm>
            <a:custGeom>
              <a:avLst/>
              <a:gdLst/>
              <a:ahLst/>
              <a:cxnLst/>
              <a:rect l="l" t="t" r="r" b="b"/>
              <a:pathLst>
                <a:path w="22794" h="27477" extrusionOk="0">
                  <a:moveTo>
                    <a:pt x="15882" y="0"/>
                  </a:moveTo>
                  <a:cubicBezTo>
                    <a:pt x="14537" y="0"/>
                    <a:pt x="13486" y="201"/>
                    <a:pt x="13486" y="201"/>
                  </a:cubicBezTo>
                  <a:cubicBezTo>
                    <a:pt x="13486" y="201"/>
                    <a:pt x="13517" y="4346"/>
                    <a:pt x="13526" y="8883"/>
                  </a:cubicBezTo>
                  <a:lnTo>
                    <a:pt x="7010" y="3595"/>
                  </a:lnTo>
                  <a:cubicBezTo>
                    <a:pt x="6173" y="1492"/>
                    <a:pt x="4854" y="203"/>
                    <a:pt x="2796" y="203"/>
                  </a:cubicBezTo>
                  <a:cubicBezTo>
                    <a:pt x="1985" y="203"/>
                    <a:pt x="1058" y="404"/>
                    <a:pt x="0" y="834"/>
                  </a:cubicBezTo>
                  <a:cubicBezTo>
                    <a:pt x="0" y="834"/>
                    <a:pt x="665" y="25431"/>
                    <a:pt x="0" y="27330"/>
                  </a:cubicBezTo>
                  <a:cubicBezTo>
                    <a:pt x="0" y="27330"/>
                    <a:pt x="600" y="27477"/>
                    <a:pt x="1478" y="27477"/>
                  </a:cubicBezTo>
                  <a:cubicBezTo>
                    <a:pt x="3841" y="27477"/>
                    <a:pt x="8219" y="26417"/>
                    <a:pt x="8357" y="18594"/>
                  </a:cubicBezTo>
                  <a:cubicBezTo>
                    <a:pt x="8428" y="14633"/>
                    <a:pt x="8419" y="10727"/>
                    <a:pt x="7971" y="7539"/>
                  </a:cubicBezTo>
                  <a:lnTo>
                    <a:pt x="7971" y="7539"/>
                  </a:lnTo>
                  <a:lnTo>
                    <a:pt x="13527" y="11920"/>
                  </a:lnTo>
                  <a:cubicBezTo>
                    <a:pt x="13526" y="14430"/>
                    <a:pt x="13515" y="16804"/>
                    <a:pt x="13485" y="18403"/>
                  </a:cubicBezTo>
                  <a:cubicBezTo>
                    <a:pt x="13410" y="22515"/>
                    <a:pt x="13516" y="26992"/>
                    <a:pt x="17476" y="26992"/>
                  </a:cubicBezTo>
                  <a:cubicBezTo>
                    <a:pt x="18456" y="26992"/>
                    <a:pt x="19671" y="26718"/>
                    <a:pt x="21178" y="26096"/>
                  </a:cubicBezTo>
                  <a:cubicBezTo>
                    <a:pt x="21178" y="26096"/>
                    <a:pt x="22793" y="3969"/>
                    <a:pt x="20704" y="1593"/>
                  </a:cubicBezTo>
                  <a:cubicBezTo>
                    <a:pt x="19560" y="294"/>
                    <a:pt x="17507" y="0"/>
                    <a:pt x="158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4721550" y="4171700"/>
              <a:ext cx="540125" cy="796725"/>
            </a:xfrm>
            <a:custGeom>
              <a:avLst/>
              <a:gdLst/>
              <a:ahLst/>
              <a:cxnLst/>
              <a:rect l="l" t="t" r="r" b="b"/>
              <a:pathLst>
                <a:path w="21605" h="31869" extrusionOk="0">
                  <a:moveTo>
                    <a:pt x="12897" y="1"/>
                  </a:moveTo>
                  <a:cubicBezTo>
                    <a:pt x="9928" y="1"/>
                    <a:pt x="3134" y="1442"/>
                    <a:pt x="1661" y="14310"/>
                  </a:cubicBezTo>
                  <a:cubicBezTo>
                    <a:pt x="0" y="28804"/>
                    <a:pt x="4799" y="31868"/>
                    <a:pt x="9902" y="31868"/>
                  </a:cubicBezTo>
                  <a:cubicBezTo>
                    <a:pt x="10637" y="31868"/>
                    <a:pt x="11378" y="31805"/>
                    <a:pt x="12107" y="31703"/>
                  </a:cubicBezTo>
                  <a:cubicBezTo>
                    <a:pt x="12924" y="31588"/>
                    <a:pt x="13608" y="31460"/>
                    <a:pt x="14187" y="31325"/>
                  </a:cubicBezTo>
                  <a:cubicBezTo>
                    <a:pt x="14187" y="31325"/>
                    <a:pt x="19705" y="31230"/>
                    <a:pt x="20274" y="23178"/>
                  </a:cubicBezTo>
                  <a:lnTo>
                    <a:pt x="20844" y="15125"/>
                  </a:lnTo>
                  <a:lnTo>
                    <a:pt x="20844" y="12181"/>
                  </a:lnTo>
                  <a:lnTo>
                    <a:pt x="12013" y="12846"/>
                  </a:lnTo>
                  <a:lnTo>
                    <a:pt x="12013" y="15031"/>
                  </a:lnTo>
                  <a:cubicBezTo>
                    <a:pt x="12013" y="15031"/>
                    <a:pt x="12941" y="15021"/>
                    <a:pt x="13954" y="15021"/>
                  </a:cubicBezTo>
                  <a:cubicBezTo>
                    <a:pt x="14460" y="15021"/>
                    <a:pt x="14988" y="15023"/>
                    <a:pt x="15432" y="15031"/>
                  </a:cubicBezTo>
                  <a:cubicBezTo>
                    <a:pt x="15432" y="15031"/>
                    <a:pt x="15605" y="29470"/>
                    <a:pt x="11066" y="29470"/>
                  </a:cubicBezTo>
                  <a:cubicBezTo>
                    <a:pt x="11056" y="29470"/>
                    <a:pt x="11046" y="29470"/>
                    <a:pt x="11037" y="29470"/>
                  </a:cubicBezTo>
                  <a:cubicBezTo>
                    <a:pt x="11024" y="29470"/>
                    <a:pt x="11013" y="29469"/>
                    <a:pt x="11001" y="29469"/>
                  </a:cubicBezTo>
                  <a:cubicBezTo>
                    <a:pt x="10989" y="29469"/>
                    <a:pt x="10976" y="29470"/>
                    <a:pt x="10964" y="29470"/>
                  </a:cubicBezTo>
                  <a:cubicBezTo>
                    <a:pt x="10949" y="29470"/>
                    <a:pt x="10934" y="29469"/>
                    <a:pt x="10918" y="29468"/>
                  </a:cubicBezTo>
                  <a:cubicBezTo>
                    <a:pt x="10775" y="29459"/>
                    <a:pt x="10633" y="29438"/>
                    <a:pt x="10494" y="29404"/>
                  </a:cubicBezTo>
                  <a:cubicBezTo>
                    <a:pt x="8281" y="28912"/>
                    <a:pt x="10005" y="2231"/>
                    <a:pt x="13583" y="2231"/>
                  </a:cubicBezTo>
                  <a:cubicBezTo>
                    <a:pt x="13691" y="2231"/>
                    <a:pt x="13801" y="2255"/>
                    <a:pt x="13913" y="2305"/>
                  </a:cubicBezTo>
                  <a:cubicBezTo>
                    <a:pt x="17711" y="4014"/>
                    <a:pt x="15812" y="9523"/>
                    <a:pt x="15812" y="9523"/>
                  </a:cubicBezTo>
                  <a:cubicBezTo>
                    <a:pt x="15812" y="9523"/>
                    <a:pt x="16466" y="9692"/>
                    <a:pt x="17328" y="9692"/>
                  </a:cubicBezTo>
                  <a:cubicBezTo>
                    <a:pt x="19051" y="9692"/>
                    <a:pt x="21605" y="9016"/>
                    <a:pt x="21414" y="4964"/>
                  </a:cubicBezTo>
                  <a:cubicBezTo>
                    <a:pt x="21212" y="642"/>
                    <a:pt x="17697" y="18"/>
                    <a:pt x="15682" y="18"/>
                  </a:cubicBezTo>
                  <a:cubicBezTo>
                    <a:pt x="14863" y="18"/>
                    <a:pt x="14292" y="121"/>
                    <a:pt x="14292" y="121"/>
                  </a:cubicBezTo>
                  <a:cubicBezTo>
                    <a:pt x="14292" y="121"/>
                    <a:pt x="13754" y="1"/>
                    <a:pt x="128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5264925" y="3915950"/>
              <a:ext cx="547775" cy="1066875"/>
            </a:xfrm>
            <a:custGeom>
              <a:avLst/>
              <a:gdLst/>
              <a:ahLst/>
              <a:cxnLst/>
              <a:rect l="l" t="t" r="r" b="b"/>
              <a:pathLst>
                <a:path w="21911" h="42675" extrusionOk="0">
                  <a:moveTo>
                    <a:pt x="11343" y="0"/>
                  </a:moveTo>
                  <a:cubicBezTo>
                    <a:pt x="9345" y="0"/>
                    <a:pt x="7323" y="809"/>
                    <a:pt x="5633" y="2800"/>
                  </a:cubicBezTo>
                  <a:cubicBezTo>
                    <a:pt x="0" y="9439"/>
                    <a:pt x="4812" y="17564"/>
                    <a:pt x="10138" y="27654"/>
                  </a:cubicBezTo>
                  <a:cubicBezTo>
                    <a:pt x="15464" y="37744"/>
                    <a:pt x="14385" y="37997"/>
                    <a:pt x="11065" y="38424"/>
                  </a:cubicBezTo>
                  <a:cubicBezTo>
                    <a:pt x="10975" y="38436"/>
                    <a:pt x="10889" y="38441"/>
                    <a:pt x="10807" y="38441"/>
                  </a:cubicBezTo>
                  <a:cubicBezTo>
                    <a:pt x="7846" y="38441"/>
                    <a:pt x="9631" y="31188"/>
                    <a:pt x="9631" y="31188"/>
                  </a:cubicBezTo>
                  <a:cubicBezTo>
                    <a:pt x="9631" y="31188"/>
                    <a:pt x="8073" y="30717"/>
                    <a:pt x="6431" y="30717"/>
                  </a:cubicBezTo>
                  <a:cubicBezTo>
                    <a:pt x="4776" y="30717"/>
                    <a:pt x="3035" y="31196"/>
                    <a:pt x="2715" y="33118"/>
                  </a:cubicBezTo>
                  <a:cubicBezTo>
                    <a:pt x="2160" y="36452"/>
                    <a:pt x="2471" y="42675"/>
                    <a:pt x="8939" y="42675"/>
                  </a:cubicBezTo>
                  <a:cubicBezTo>
                    <a:pt x="9900" y="42675"/>
                    <a:pt x="10996" y="42538"/>
                    <a:pt x="12246" y="42233"/>
                  </a:cubicBezTo>
                  <a:cubicBezTo>
                    <a:pt x="21911" y="39879"/>
                    <a:pt x="20984" y="28544"/>
                    <a:pt x="16468" y="20679"/>
                  </a:cubicBezTo>
                  <a:cubicBezTo>
                    <a:pt x="11952" y="12812"/>
                    <a:pt x="9067" y="3886"/>
                    <a:pt x="12301" y="2939"/>
                  </a:cubicBezTo>
                  <a:cubicBezTo>
                    <a:pt x="12431" y="2901"/>
                    <a:pt x="12554" y="2882"/>
                    <a:pt x="12672" y="2882"/>
                  </a:cubicBezTo>
                  <a:cubicBezTo>
                    <a:pt x="15481" y="2882"/>
                    <a:pt x="14844" y="13332"/>
                    <a:pt x="14844" y="13332"/>
                  </a:cubicBezTo>
                  <a:cubicBezTo>
                    <a:pt x="14844" y="13332"/>
                    <a:pt x="15178" y="13392"/>
                    <a:pt x="15682" y="13392"/>
                  </a:cubicBezTo>
                  <a:cubicBezTo>
                    <a:pt x="17196" y="13392"/>
                    <a:pt x="20245" y="12847"/>
                    <a:pt x="20398" y="8482"/>
                  </a:cubicBezTo>
                  <a:cubicBezTo>
                    <a:pt x="20539" y="4409"/>
                    <a:pt x="16007" y="0"/>
                    <a:pt x="11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2686475" y="1117850"/>
              <a:ext cx="321400" cy="637775"/>
            </a:xfrm>
            <a:custGeom>
              <a:avLst/>
              <a:gdLst/>
              <a:ahLst/>
              <a:cxnLst/>
              <a:rect l="l" t="t" r="r" b="b"/>
              <a:pathLst>
                <a:path w="12856" h="25511" extrusionOk="0">
                  <a:moveTo>
                    <a:pt x="12856" y="12766"/>
                  </a:moveTo>
                  <a:lnTo>
                    <a:pt x="12856" y="12766"/>
                  </a:lnTo>
                  <a:cubicBezTo>
                    <a:pt x="12819" y="12773"/>
                    <a:pt x="12783" y="12782"/>
                    <a:pt x="12746" y="12790"/>
                  </a:cubicBezTo>
                  <a:lnTo>
                    <a:pt x="12746" y="12790"/>
                  </a:lnTo>
                  <a:cubicBezTo>
                    <a:pt x="12795" y="12781"/>
                    <a:pt x="12831" y="12772"/>
                    <a:pt x="12856" y="12766"/>
                  </a:cubicBezTo>
                  <a:close/>
                  <a:moveTo>
                    <a:pt x="6366" y="1"/>
                  </a:moveTo>
                  <a:cubicBezTo>
                    <a:pt x="6366" y="11611"/>
                    <a:pt x="2321" y="12846"/>
                    <a:pt x="599" y="12846"/>
                  </a:cubicBezTo>
                  <a:cubicBezTo>
                    <a:pt x="339" y="12846"/>
                    <a:pt x="132" y="12818"/>
                    <a:pt x="0" y="12793"/>
                  </a:cubicBezTo>
                  <a:lnTo>
                    <a:pt x="0" y="12793"/>
                  </a:lnTo>
                  <a:cubicBezTo>
                    <a:pt x="5777" y="13977"/>
                    <a:pt x="6366" y="25511"/>
                    <a:pt x="6366" y="25511"/>
                  </a:cubicBezTo>
                  <a:cubicBezTo>
                    <a:pt x="6366" y="25511"/>
                    <a:pt x="7178" y="14106"/>
                    <a:pt x="12746" y="12790"/>
                  </a:cubicBezTo>
                  <a:lnTo>
                    <a:pt x="12746" y="12790"/>
                  </a:lnTo>
                  <a:cubicBezTo>
                    <a:pt x="12616" y="12816"/>
                    <a:pt x="12402" y="12847"/>
                    <a:pt x="12130" y="12847"/>
                  </a:cubicBezTo>
                  <a:cubicBezTo>
                    <a:pt x="10410" y="12847"/>
                    <a:pt x="6366" y="11611"/>
                    <a:pt x="6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682425" y="1436725"/>
              <a:ext cx="4075" cy="950"/>
            </a:xfrm>
            <a:custGeom>
              <a:avLst/>
              <a:gdLst/>
              <a:ahLst/>
              <a:cxnLst/>
              <a:rect l="l" t="t" r="r" b="b"/>
              <a:pathLst>
                <a:path w="163" h="38" extrusionOk="0">
                  <a:moveTo>
                    <a:pt x="0" y="1"/>
                  </a:moveTo>
                  <a:cubicBezTo>
                    <a:pt x="0" y="1"/>
                    <a:pt x="57" y="18"/>
                    <a:pt x="162" y="38"/>
                  </a:cubicBezTo>
                  <a:cubicBezTo>
                    <a:pt x="107" y="27"/>
                    <a:pt x="56" y="1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4830920" y="3209292"/>
              <a:ext cx="321400" cy="637775"/>
            </a:xfrm>
            <a:custGeom>
              <a:avLst/>
              <a:gdLst/>
              <a:ahLst/>
              <a:cxnLst/>
              <a:rect l="l" t="t" r="r" b="b"/>
              <a:pathLst>
                <a:path w="12856" h="25511" extrusionOk="0">
                  <a:moveTo>
                    <a:pt x="12856" y="12766"/>
                  </a:moveTo>
                  <a:cubicBezTo>
                    <a:pt x="12821" y="12773"/>
                    <a:pt x="12787" y="12781"/>
                    <a:pt x="12753" y="12789"/>
                  </a:cubicBezTo>
                  <a:lnTo>
                    <a:pt x="12753" y="12789"/>
                  </a:lnTo>
                  <a:cubicBezTo>
                    <a:pt x="12798" y="12780"/>
                    <a:pt x="12833" y="12772"/>
                    <a:pt x="12856" y="12766"/>
                  </a:cubicBezTo>
                  <a:close/>
                  <a:moveTo>
                    <a:pt x="6366" y="0"/>
                  </a:moveTo>
                  <a:cubicBezTo>
                    <a:pt x="6366" y="11611"/>
                    <a:pt x="2320" y="12846"/>
                    <a:pt x="599" y="12846"/>
                  </a:cubicBezTo>
                  <a:cubicBezTo>
                    <a:pt x="339" y="12846"/>
                    <a:pt x="132" y="12818"/>
                    <a:pt x="0" y="12793"/>
                  </a:cubicBezTo>
                  <a:lnTo>
                    <a:pt x="0" y="12793"/>
                  </a:lnTo>
                  <a:cubicBezTo>
                    <a:pt x="5777" y="13976"/>
                    <a:pt x="6366" y="25510"/>
                    <a:pt x="6366" y="25510"/>
                  </a:cubicBezTo>
                  <a:cubicBezTo>
                    <a:pt x="6366" y="25510"/>
                    <a:pt x="7179" y="14096"/>
                    <a:pt x="12753" y="12789"/>
                  </a:cubicBezTo>
                  <a:lnTo>
                    <a:pt x="12753" y="12789"/>
                  </a:lnTo>
                  <a:cubicBezTo>
                    <a:pt x="12623" y="12815"/>
                    <a:pt x="12407" y="12846"/>
                    <a:pt x="12132" y="12846"/>
                  </a:cubicBezTo>
                  <a:cubicBezTo>
                    <a:pt x="10412" y="12846"/>
                    <a:pt x="6366" y="11614"/>
                    <a:pt x="6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5005925" y="3677325"/>
              <a:ext cx="4075" cy="925"/>
            </a:xfrm>
            <a:custGeom>
              <a:avLst/>
              <a:gdLst/>
              <a:ahLst/>
              <a:cxnLst/>
              <a:rect l="l" t="t" r="r" b="b"/>
              <a:pathLst>
                <a:path w="163" h="37" extrusionOk="0">
                  <a:moveTo>
                    <a:pt x="0" y="0"/>
                  </a:moveTo>
                  <a:cubicBezTo>
                    <a:pt x="0" y="0"/>
                    <a:pt x="58" y="18"/>
                    <a:pt x="162" y="37"/>
                  </a:cubicBezTo>
                  <a:cubicBezTo>
                    <a:pt x="108" y="26"/>
                    <a:pt x="55" y="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2362700" y="3595175"/>
              <a:ext cx="160225" cy="317975"/>
            </a:xfrm>
            <a:custGeom>
              <a:avLst/>
              <a:gdLst/>
              <a:ahLst/>
              <a:cxnLst/>
              <a:rect l="l" t="t" r="r" b="b"/>
              <a:pathLst>
                <a:path w="6409" h="12719" extrusionOk="0">
                  <a:moveTo>
                    <a:pt x="6409" y="6364"/>
                  </a:moveTo>
                  <a:lnTo>
                    <a:pt x="6409" y="6364"/>
                  </a:lnTo>
                  <a:cubicBezTo>
                    <a:pt x="6391" y="6368"/>
                    <a:pt x="6373" y="6372"/>
                    <a:pt x="6355" y="6376"/>
                  </a:cubicBezTo>
                  <a:lnTo>
                    <a:pt x="6355" y="6376"/>
                  </a:lnTo>
                  <a:cubicBezTo>
                    <a:pt x="6379" y="6372"/>
                    <a:pt x="6397" y="6367"/>
                    <a:pt x="6409" y="6364"/>
                  </a:cubicBezTo>
                  <a:close/>
                  <a:moveTo>
                    <a:pt x="3174" y="0"/>
                  </a:moveTo>
                  <a:cubicBezTo>
                    <a:pt x="3174" y="5787"/>
                    <a:pt x="1159" y="6404"/>
                    <a:pt x="300" y="6404"/>
                  </a:cubicBezTo>
                  <a:cubicBezTo>
                    <a:pt x="170" y="6404"/>
                    <a:pt x="67" y="6390"/>
                    <a:pt x="1" y="6377"/>
                  </a:cubicBezTo>
                  <a:lnTo>
                    <a:pt x="1" y="6377"/>
                  </a:lnTo>
                  <a:cubicBezTo>
                    <a:pt x="2880" y="6968"/>
                    <a:pt x="3174" y="12719"/>
                    <a:pt x="3174" y="12719"/>
                  </a:cubicBezTo>
                  <a:cubicBezTo>
                    <a:pt x="3174" y="12719"/>
                    <a:pt x="3579" y="7032"/>
                    <a:pt x="6355" y="6376"/>
                  </a:cubicBezTo>
                  <a:lnTo>
                    <a:pt x="6355" y="6376"/>
                  </a:lnTo>
                  <a:cubicBezTo>
                    <a:pt x="6290" y="6389"/>
                    <a:pt x="6183" y="6405"/>
                    <a:pt x="6047" y="6405"/>
                  </a:cubicBezTo>
                  <a:cubicBezTo>
                    <a:pt x="5190" y="6405"/>
                    <a:pt x="3174" y="5789"/>
                    <a:pt x="31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4377800" y="5334175"/>
              <a:ext cx="2050" cy="525"/>
            </a:xfrm>
            <a:custGeom>
              <a:avLst/>
              <a:gdLst/>
              <a:ahLst/>
              <a:cxnLst/>
              <a:rect l="l" t="t" r="r" b="b"/>
              <a:pathLst>
                <a:path w="82" h="21" extrusionOk="0">
                  <a:moveTo>
                    <a:pt x="0" y="1"/>
                  </a:moveTo>
                  <a:cubicBezTo>
                    <a:pt x="26" y="8"/>
                    <a:pt x="53" y="15"/>
                    <a:pt x="82" y="20"/>
                  </a:cubicBezTo>
                  <a:cubicBezTo>
                    <a:pt x="54" y="14"/>
                    <a:pt x="29" y="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1999950" y="3256325"/>
              <a:ext cx="224775" cy="446000"/>
            </a:xfrm>
            <a:custGeom>
              <a:avLst/>
              <a:gdLst/>
              <a:ahLst/>
              <a:cxnLst/>
              <a:rect l="l" t="t" r="r" b="b"/>
              <a:pathLst>
                <a:path w="8991" h="17840" extrusionOk="0">
                  <a:moveTo>
                    <a:pt x="8990" y="8926"/>
                  </a:moveTo>
                  <a:cubicBezTo>
                    <a:pt x="8965" y="8932"/>
                    <a:pt x="8940" y="8937"/>
                    <a:pt x="8915" y="8943"/>
                  </a:cubicBezTo>
                  <a:lnTo>
                    <a:pt x="8915" y="8943"/>
                  </a:lnTo>
                  <a:cubicBezTo>
                    <a:pt x="8948" y="8937"/>
                    <a:pt x="8974" y="8931"/>
                    <a:pt x="8990" y="8926"/>
                  </a:cubicBezTo>
                  <a:close/>
                  <a:moveTo>
                    <a:pt x="4452" y="0"/>
                  </a:moveTo>
                  <a:cubicBezTo>
                    <a:pt x="4452" y="8120"/>
                    <a:pt x="1622" y="8983"/>
                    <a:pt x="419" y="8983"/>
                  </a:cubicBezTo>
                  <a:cubicBezTo>
                    <a:pt x="237" y="8983"/>
                    <a:pt x="93" y="8963"/>
                    <a:pt x="0" y="8946"/>
                  </a:cubicBezTo>
                  <a:lnTo>
                    <a:pt x="0" y="8946"/>
                  </a:lnTo>
                  <a:cubicBezTo>
                    <a:pt x="4041" y="9773"/>
                    <a:pt x="4452" y="17840"/>
                    <a:pt x="4452" y="17840"/>
                  </a:cubicBezTo>
                  <a:cubicBezTo>
                    <a:pt x="4452" y="17840"/>
                    <a:pt x="5020" y="9861"/>
                    <a:pt x="8915" y="8943"/>
                  </a:cubicBezTo>
                  <a:lnTo>
                    <a:pt x="8915" y="8943"/>
                  </a:lnTo>
                  <a:cubicBezTo>
                    <a:pt x="8824" y="8961"/>
                    <a:pt x="8674" y="8983"/>
                    <a:pt x="8483" y="8983"/>
                  </a:cubicBezTo>
                  <a:cubicBezTo>
                    <a:pt x="7280" y="8983"/>
                    <a:pt x="4452" y="8120"/>
                    <a:pt x="4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1997125" y="3479300"/>
              <a:ext cx="2850" cy="675"/>
            </a:xfrm>
            <a:custGeom>
              <a:avLst/>
              <a:gdLst/>
              <a:ahLst/>
              <a:cxnLst/>
              <a:rect l="l" t="t" r="r" b="b"/>
              <a:pathLst>
                <a:path w="114" h="27" extrusionOk="0">
                  <a:moveTo>
                    <a:pt x="1" y="1"/>
                  </a:moveTo>
                  <a:cubicBezTo>
                    <a:pt x="1" y="1"/>
                    <a:pt x="41" y="13"/>
                    <a:pt x="113" y="27"/>
                  </a:cubicBezTo>
                  <a:cubicBezTo>
                    <a:pt x="76" y="18"/>
                    <a:pt x="40" y="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5630875" y="2631025"/>
              <a:ext cx="224750" cy="446025"/>
            </a:xfrm>
            <a:custGeom>
              <a:avLst/>
              <a:gdLst/>
              <a:ahLst/>
              <a:cxnLst/>
              <a:rect l="l" t="t" r="r" b="b"/>
              <a:pathLst>
                <a:path w="8990" h="17841" extrusionOk="0">
                  <a:moveTo>
                    <a:pt x="8989" y="8928"/>
                  </a:moveTo>
                  <a:lnTo>
                    <a:pt x="8989" y="8928"/>
                  </a:lnTo>
                  <a:cubicBezTo>
                    <a:pt x="8964" y="8933"/>
                    <a:pt x="8939" y="8939"/>
                    <a:pt x="8914" y="8945"/>
                  </a:cubicBezTo>
                  <a:lnTo>
                    <a:pt x="8914" y="8945"/>
                  </a:lnTo>
                  <a:cubicBezTo>
                    <a:pt x="8947" y="8938"/>
                    <a:pt x="8972" y="8932"/>
                    <a:pt x="8989" y="8928"/>
                  </a:cubicBezTo>
                  <a:close/>
                  <a:moveTo>
                    <a:pt x="4452" y="1"/>
                  </a:moveTo>
                  <a:cubicBezTo>
                    <a:pt x="4452" y="8119"/>
                    <a:pt x="1625" y="8984"/>
                    <a:pt x="420" y="8984"/>
                  </a:cubicBezTo>
                  <a:cubicBezTo>
                    <a:pt x="238" y="8984"/>
                    <a:pt x="93" y="8964"/>
                    <a:pt x="0" y="8947"/>
                  </a:cubicBezTo>
                  <a:lnTo>
                    <a:pt x="0" y="8947"/>
                  </a:lnTo>
                  <a:cubicBezTo>
                    <a:pt x="4040" y="9775"/>
                    <a:pt x="4452" y="17840"/>
                    <a:pt x="4452" y="17840"/>
                  </a:cubicBezTo>
                  <a:cubicBezTo>
                    <a:pt x="4452" y="17840"/>
                    <a:pt x="5020" y="9862"/>
                    <a:pt x="8914" y="8945"/>
                  </a:cubicBezTo>
                  <a:lnTo>
                    <a:pt x="8914" y="8945"/>
                  </a:lnTo>
                  <a:cubicBezTo>
                    <a:pt x="8823" y="8963"/>
                    <a:pt x="8673" y="8984"/>
                    <a:pt x="8483" y="8984"/>
                  </a:cubicBezTo>
                  <a:cubicBezTo>
                    <a:pt x="7280" y="8984"/>
                    <a:pt x="4452" y="8121"/>
                    <a:pt x="44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628025" y="2854025"/>
              <a:ext cx="2875" cy="675"/>
            </a:xfrm>
            <a:custGeom>
              <a:avLst/>
              <a:gdLst/>
              <a:ahLst/>
              <a:cxnLst/>
              <a:rect l="l" t="t" r="r" b="b"/>
              <a:pathLst>
                <a:path w="115" h="27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  <a:moveTo>
                    <a:pt x="1" y="1"/>
                  </a:moveTo>
                  <a:cubicBezTo>
                    <a:pt x="4" y="1"/>
                    <a:pt x="44" y="14"/>
                    <a:pt x="114" y="27"/>
                  </a:cubicBezTo>
                  <a:cubicBezTo>
                    <a:pt x="77" y="19"/>
                    <a:pt x="40" y="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5200875" y="1018550"/>
              <a:ext cx="536875" cy="395225"/>
            </a:xfrm>
            <a:custGeom>
              <a:avLst/>
              <a:gdLst/>
              <a:ahLst/>
              <a:cxnLst/>
              <a:rect l="l" t="t" r="r" b="b"/>
              <a:pathLst>
                <a:path w="21475" h="15809" extrusionOk="0">
                  <a:moveTo>
                    <a:pt x="20288" y="1"/>
                  </a:moveTo>
                  <a:cubicBezTo>
                    <a:pt x="16526" y="1"/>
                    <a:pt x="3635" y="10671"/>
                    <a:pt x="638" y="14014"/>
                  </a:cubicBezTo>
                  <a:cubicBezTo>
                    <a:pt x="0" y="14727"/>
                    <a:pt x="540" y="15809"/>
                    <a:pt x="1418" y="15809"/>
                  </a:cubicBezTo>
                  <a:cubicBezTo>
                    <a:pt x="1499" y="15809"/>
                    <a:pt x="1582" y="15800"/>
                    <a:pt x="1667" y="15780"/>
                  </a:cubicBezTo>
                  <a:cubicBezTo>
                    <a:pt x="7593" y="14442"/>
                    <a:pt x="20727" y="4575"/>
                    <a:pt x="21267" y="1618"/>
                  </a:cubicBezTo>
                  <a:cubicBezTo>
                    <a:pt x="21474" y="482"/>
                    <a:pt x="21087" y="1"/>
                    <a:pt x="20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4009725" y="238125"/>
              <a:ext cx="241075" cy="718925"/>
            </a:xfrm>
            <a:custGeom>
              <a:avLst/>
              <a:gdLst/>
              <a:ahLst/>
              <a:cxnLst/>
              <a:rect l="l" t="t" r="r" b="b"/>
              <a:pathLst>
                <a:path w="9643" h="28757" extrusionOk="0">
                  <a:moveTo>
                    <a:pt x="4441" y="0"/>
                  </a:moveTo>
                  <a:cubicBezTo>
                    <a:pt x="4251" y="0"/>
                    <a:pt x="4056" y="95"/>
                    <a:pt x="3857" y="294"/>
                  </a:cubicBezTo>
                  <a:cubicBezTo>
                    <a:pt x="0" y="4166"/>
                    <a:pt x="4898" y="28492"/>
                    <a:pt x="4898" y="28492"/>
                  </a:cubicBezTo>
                  <a:cubicBezTo>
                    <a:pt x="5154" y="28672"/>
                    <a:pt x="5391" y="28757"/>
                    <a:pt x="5610" y="28757"/>
                  </a:cubicBezTo>
                  <a:cubicBezTo>
                    <a:pt x="9642" y="28757"/>
                    <a:pt x="7761" y="0"/>
                    <a:pt x="44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4700700" y="311775"/>
              <a:ext cx="465375" cy="730450"/>
            </a:xfrm>
            <a:custGeom>
              <a:avLst/>
              <a:gdLst/>
              <a:ahLst/>
              <a:cxnLst/>
              <a:rect l="l" t="t" r="r" b="b"/>
              <a:pathLst>
                <a:path w="18615" h="29218" extrusionOk="0">
                  <a:moveTo>
                    <a:pt x="12504" y="1"/>
                  </a:moveTo>
                  <a:cubicBezTo>
                    <a:pt x="5977" y="1"/>
                    <a:pt x="0" y="28399"/>
                    <a:pt x="0" y="28399"/>
                  </a:cubicBezTo>
                  <a:cubicBezTo>
                    <a:pt x="231" y="28960"/>
                    <a:pt x="564" y="29217"/>
                    <a:pt x="976" y="29217"/>
                  </a:cubicBezTo>
                  <a:cubicBezTo>
                    <a:pt x="5348" y="29217"/>
                    <a:pt x="18614" y="289"/>
                    <a:pt x="12610" y="3"/>
                  </a:cubicBezTo>
                  <a:cubicBezTo>
                    <a:pt x="12575" y="2"/>
                    <a:pt x="12539" y="1"/>
                    <a:pt x="125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3009325" y="470550"/>
              <a:ext cx="514200" cy="581400"/>
            </a:xfrm>
            <a:custGeom>
              <a:avLst/>
              <a:gdLst/>
              <a:ahLst/>
              <a:cxnLst/>
              <a:rect l="l" t="t" r="r" b="b"/>
              <a:pathLst>
                <a:path w="20568" h="23256" extrusionOk="0">
                  <a:moveTo>
                    <a:pt x="3234" y="1"/>
                  </a:moveTo>
                  <a:cubicBezTo>
                    <a:pt x="2790" y="1"/>
                    <a:pt x="2445" y="253"/>
                    <a:pt x="2232" y="808"/>
                  </a:cubicBezTo>
                  <a:cubicBezTo>
                    <a:pt x="0" y="6610"/>
                    <a:pt x="16520" y="23255"/>
                    <a:pt x="16520" y="23255"/>
                  </a:cubicBezTo>
                  <a:cubicBezTo>
                    <a:pt x="20567" y="22447"/>
                    <a:pt x="7435" y="1"/>
                    <a:pt x="3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2060825" y="1428675"/>
              <a:ext cx="404375" cy="457225"/>
            </a:xfrm>
            <a:custGeom>
              <a:avLst/>
              <a:gdLst/>
              <a:ahLst/>
              <a:cxnLst/>
              <a:rect l="l" t="t" r="r" b="b"/>
              <a:pathLst>
                <a:path w="16175" h="18289" extrusionOk="0">
                  <a:moveTo>
                    <a:pt x="2542" y="1"/>
                  </a:moveTo>
                  <a:cubicBezTo>
                    <a:pt x="2192" y="1"/>
                    <a:pt x="1921" y="199"/>
                    <a:pt x="1753" y="636"/>
                  </a:cubicBezTo>
                  <a:cubicBezTo>
                    <a:pt x="0" y="5199"/>
                    <a:pt x="12992" y="18289"/>
                    <a:pt x="12992" y="18289"/>
                  </a:cubicBezTo>
                  <a:cubicBezTo>
                    <a:pt x="16174" y="17654"/>
                    <a:pt x="5846" y="1"/>
                    <a:pt x="25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1650325" y="1862175"/>
              <a:ext cx="654075" cy="366650"/>
            </a:xfrm>
            <a:custGeom>
              <a:avLst/>
              <a:gdLst/>
              <a:ahLst/>
              <a:cxnLst/>
              <a:rect l="l" t="t" r="r" b="b"/>
              <a:pathLst>
                <a:path w="26163" h="14666" extrusionOk="0">
                  <a:moveTo>
                    <a:pt x="1575" y="0"/>
                  </a:moveTo>
                  <a:cubicBezTo>
                    <a:pt x="562" y="0"/>
                    <a:pt x="1" y="410"/>
                    <a:pt x="110" y="1365"/>
                  </a:cubicBezTo>
                  <a:cubicBezTo>
                    <a:pt x="814" y="7541"/>
                    <a:pt x="23157" y="14665"/>
                    <a:pt x="23157" y="14665"/>
                  </a:cubicBezTo>
                  <a:cubicBezTo>
                    <a:pt x="26162" y="12247"/>
                    <a:pt x="7114" y="0"/>
                    <a:pt x="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379225" y="1757200"/>
              <a:ext cx="605900" cy="112200"/>
            </a:xfrm>
            <a:custGeom>
              <a:avLst/>
              <a:gdLst/>
              <a:ahLst/>
              <a:cxnLst/>
              <a:rect l="l" t="t" r="r" b="b"/>
              <a:pathLst>
                <a:path w="24236" h="4488" extrusionOk="0">
                  <a:moveTo>
                    <a:pt x="12156" y="0"/>
                  </a:moveTo>
                  <a:cubicBezTo>
                    <a:pt x="6575" y="0"/>
                    <a:pt x="1056" y="562"/>
                    <a:pt x="1056" y="562"/>
                  </a:cubicBezTo>
                  <a:cubicBezTo>
                    <a:pt x="0" y="2869"/>
                    <a:pt x="9453" y="4487"/>
                    <a:pt x="16445" y="4487"/>
                  </a:cubicBezTo>
                  <a:cubicBezTo>
                    <a:pt x="20822" y="4487"/>
                    <a:pt x="24236" y="3853"/>
                    <a:pt x="23503" y="2357"/>
                  </a:cubicBezTo>
                  <a:cubicBezTo>
                    <a:pt x="22586" y="486"/>
                    <a:pt x="17344" y="0"/>
                    <a:pt x="12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1675500" y="2899500"/>
              <a:ext cx="601625" cy="215325"/>
            </a:xfrm>
            <a:custGeom>
              <a:avLst/>
              <a:gdLst/>
              <a:ahLst/>
              <a:cxnLst/>
              <a:rect l="l" t="t" r="r" b="b"/>
              <a:pathLst>
                <a:path w="24065" h="8613" extrusionOk="0">
                  <a:moveTo>
                    <a:pt x="21690" y="0"/>
                  </a:moveTo>
                  <a:cubicBezTo>
                    <a:pt x="15611" y="0"/>
                    <a:pt x="0" y="5788"/>
                    <a:pt x="2618" y="8091"/>
                  </a:cubicBezTo>
                  <a:cubicBezTo>
                    <a:pt x="3031" y="8454"/>
                    <a:pt x="3685" y="8612"/>
                    <a:pt x="4511" y="8612"/>
                  </a:cubicBezTo>
                  <a:cubicBezTo>
                    <a:pt x="10191" y="8612"/>
                    <a:pt x="24036" y="1135"/>
                    <a:pt x="24036" y="1135"/>
                  </a:cubicBezTo>
                  <a:cubicBezTo>
                    <a:pt x="24064" y="335"/>
                    <a:pt x="23153" y="0"/>
                    <a:pt x="216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1633200" y="2485650"/>
              <a:ext cx="606375" cy="110950"/>
            </a:xfrm>
            <a:custGeom>
              <a:avLst/>
              <a:gdLst/>
              <a:ahLst/>
              <a:cxnLst/>
              <a:rect l="l" t="t" r="r" b="b"/>
              <a:pathLst>
                <a:path w="24255" h="4438" extrusionOk="0">
                  <a:moveTo>
                    <a:pt x="8508" y="1"/>
                  </a:moveTo>
                  <a:cubicBezTo>
                    <a:pt x="3807" y="1"/>
                    <a:pt x="0" y="676"/>
                    <a:pt x="794" y="2238"/>
                  </a:cubicBezTo>
                  <a:cubicBezTo>
                    <a:pt x="1670" y="3961"/>
                    <a:pt x="6246" y="4437"/>
                    <a:pt x="11043" y="4437"/>
                  </a:cubicBezTo>
                  <a:cubicBezTo>
                    <a:pt x="16985" y="4437"/>
                    <a:pt x="23266" y="3706"/>
                    <a:pt x="23266" y="3706"/>
                  </a:cubicBezTo>
                  <a:cubicBezTo>
                    <a:pt x="24254" y="1459"/>
                    <a:pt x="15416" y="1"/>
                    <a:pt x="8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2941550" y="5125050"/>
              <a:ext cx="2219675" cy="351325"/>
            </a:xfrm>
            <a:custGeom>
              <a:avLst/>
              <a:gdLst/>
              <a:ahLst/>
              <a:cxnLst/>
              <a:rect l="l" t="t" r="r" b="b"/>
              <a:pathLst>
                <a:path w="88787" h="14053" extrusionOk="0">
                  <a:moveTo>
                    <a:pt x="61825" y="1"/>
                  </a:moveTo>
                  <a:cubicBezTo>
                    <a:pt x="54591" y="1"/>
                    <a:pt x="46216" y="951"/>
                    <a:pt x="37550" y="3349"/>
                  </a:cubicBezTo>
                  <a:cubicBezTo>
                    <a:pt x="25110" y="6793"/>
                    <a:pt x="15748" y="9016"/>
                    <a:pt x="9017" y="9016"/>
                  </a:cubicBezTo>
                  <a:cubicBezTo>
                    <a:pt x="5186" y="9016"/>
                    <a:pt x="2208" y="8296"/>
                    <a:pt x="1" y="6671"/>
                  </a:cubicBezTo>
                  <a:lnTo>
                    <a:pt x="1" y="6671"/>
                  </a:lnTo>
                  <a:cubicBezTo>
                    <a:pt x="1" y="6671"/>
                    <a:pt x="5875" y="14053"/>
                    <a:pt x="18070" y="14053"/>
                  </a:cubicBezTo>
                  <a:cubicBezTo>
                    <a:pt x="20419" y="14053"/>
                    <a:pt x="23003" y="13779"/>
                    <a:pt x="25824" y="13126"/>
                  </a:cubicBezTo>
                  <a:cubicBezTo>
                    <a:pt x="37899" y="10330"/>
                    <a:pt x="52472" y="5169"/>
                    <a:pt x="66730" y="5169"/>
                  </a:cubicBezTo>
                  <a:cubicBezTo>
                    <a:pt x="73100" y="5169"/>
                    <a:pt x="79407" y="6199"/>
                    <a:pt x="85401" y="8930"/>
                  </a:cubicBezTo>
                  <a:cubicBezTo>
                    <a:pt x="85401" y="8930"/>
                    <a:pt x="88787" y="7090"/>
                    <a:pt x="81952" y="3492"/>
                  </a:cubicBezTo>
                  <a:cubicBezTo>
                    <a:pt x="78152" y="1491"/>
                    <a:pt x="70884" y="1"/>
                    <a:pt x="61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9"/>
          <p:cNvSpPr/>
          <p:nvPr/>
        </p:nvSpPr>
        <p:spPr>
          <a:xfrm>
            <a:off x="4386555" y="259299"/>
            <a:ext cx="376476" cy="747005"/>
          </a:xfrm>
          <a:custGeom>
            <a:avLst/>
            <a:gdLst/>
            <a:ahLst/>
            <a:cxnLst/>
            <a:rect l="l" t="t" r="r" b="b"/>
            <a:pathLst>
              <a:path w="8991" h="17840" extrusionOk="0">
                <a:moveTo>
                  <a:pt x="8990" y="8926"/>
                </a:moveTo>
                <a:cubicBezTo>
                  <a:pt x="8965" y="8932"/>
                  <a:pt x="8940" y="8937"/>
                  <a:pt x="8915" y="8943"/>
                </a:cubicBezTo>
                <a:lnTo>
                  <a:pt x="8915" y="8943"/>
                </a:lnTo>
                <a:cubicBezTo>
                  <a:pt x="8948" y="8937"/>
                  <a:pt x="8974" y="8931"/>
                  <a:pt x="8990" y="8926"/>
                </a:cubicBezTo>
                <a:close/>
                <a:moveTo>
                  <a:pt x="4452" y="0"/>
                </a:moveTo>
                <a:cubicBezTo>
                  <a:pt x="4452" y="8120"/>
                  <a:pt x="1622" y="8983"/>
                  <a:pt x="419" y="8983"/>
                </a:cubicBezTo>
                <a:cubicBezTo>
                  <a:pt x="237" y="8983"/>
                  <a:pt x="93" y="8963"/>
                  <a:pt x="0" y="8946"/>
                </a:cubicBezTo>
                <a:lnTo>
                  <a:pt x="0" y="8946"/>
                </a:lnTo>
                <a:cubicBezTo>
                  <a:pt x="4041" y="9773"/>
                  <a:pt x="4452" y="17840"/>
                  <a:pt x="4452" y="17840"/>
                </a:cubicBezTo>
                <a:cubicBezTo>
                  <a:pt x="4452" y="17840"/>
                  <a:pt x="5020" y="9861"/>
                  <a:pt x="8915" y="8943"/>
                </a:cubicBezTo>
                <a:lnTo>
                  <a:pt x="8915" y="8943"/>
                </a:lnTo>
                <a:cubicBezTo>
                  <a:pt x="8824" y="8961"/>
                  <a:pt x="8674" y="8983"/>
                  <a:pt x="8483" y="8983"/>
                </a:cubicBezTo>
                <a:cubicBezTo>
                  <a:pt x="7280" y="8983"/>
                  <a:pt x="4452" y="8120"/>
                  <a:pt x="445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9"/>
          <p:cNvSpPr txBox="1">
            <a:spLocks noGrp="1"/>
          </p:cNvSpPr>
          <p:nvPr>
            <p:ph type="title"/>
          </p:nvPr>
        </p:nvSpPr>
        <p:spPr>
          <a:xfrm>
            <a:off x="4612652" y="3457438"/>
            <a:ext cx="3722700" cy="8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 E A  1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0"/>
          <p:cNvSpPr txBox="1">
            <a:spLocks noGrp="1"/>
          </p:cNvSpPr>
          <p:nvPr>
            <p:ph type="subTitle" idx="1"/>
          </p:nvPr>
        </p:nvSpPr>
        <p:spPr>
          <a:xfrm>
            <a:off x="656575" y="1460100"/>
            <a:ext cx="40452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590" name="Google Shape;590;p40"/>
          <p:cNvSpPr txBox="1">
            <a:spLocks noGrp="1"/>
          </p:cNvSpPr>
          <p:nvPr>
            <p:ph type="body" idx="2"/>
          </p:nvPr>
        </p:nvSpPr>
        <p:spPr>
          <a:xfrm>
            <a:off x="656575" y="2235625"/>
            <a:ext cx="3703800" cy="23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Here you can talk about the project</a:t>
            </a: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Here you can talk about the project</a:t>
            </a:r>
            <a:endParaRPr/>
          </a:p>
        </p:txBody>
      </p:sp>
      <p:sp>
        <p:nvSpPr>
          <p:cNvPr id="591" name="Google Shape;591;p40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grpSp>
        <p:nvGrpSpPr>
          <p:cNvPr id="592" name="Google Shape;592;p40"/>
          <p:cNvGrpSpPr/>
          <p:nvPr/>
        </p:nvGrpSpPr>
        <p:grpSpPr>
          <a:xfrm>
            <a:off x="3327338" y="1100332"/>
            <a:ext cx="3055911" cy="2942849"/>
            <a:chOff x="99751" y="238100"/>
            <a:chExt cx="5439499" cy="5238250"/>
          </a:xfrm>
        </p:grpSpPr>
        <p:sp>
          <p:nvSpPr>
            <p:cNvPr id="593" name="Google Shape;593;p40"/>
            <p:cNvSpPr/>
            <p:nvPr/>
          </p:nvSpPr>
          <p:spPr>
            <a:xfrm>
              <a:off x="2170675" y="1690275"/>
              <a:ext cx="3164525" cy="1447700"/>
            </a:xfrm>
            <a:custGeom>
              <a:avLst/>
              <a:gdLst/>
              <a:ahLst/>
              <a:cxnLst/>
              <a:rect l="l" t="t" r="r" b="b"/>
              <a:pathLst>
                <a:path w="126581" h="57908" extrusionOk="0">
                  <a:moveTo>
                    <a:pt x="45995" y="24087"/>
                  </a:moveTo>
                  <a:cubicBezTo>
                    <a:pt x="46044" y="24528"/>
                    <a:pt x="46074" y="24965"/>
                    <a:pt x="45997" y="25328"/>
                  </a:cubicBezTo>
                  <a:cubicBezTo>
                    <a:pt x="45854" y="26009"/>
                    <a:pt x="45687" y="26694"/>
                    <a:pt x="45512" y="27375"/>
                  </a:cubicBezTo>
                  <a:cubicBezTo>
                    <a:pt x="45382" y="26512"/>
                    <a:pt x="45375" y="25661"/>
                    <a:pt x="45643" y="24805"/>
                  </a:cubicBezTo>
                  <a:cubicBezTo>
                    <a:pt x="45720" y="24556"/>
                    <a:pt x="45855" y="24307"/>
                    <a:pt x="45995" y="24087"/>
                  </a:cubicBezTo>
                  <a:close/>
                  <a:moveTo>
                    <a:pt x="61452" y="20861"/>
                  </a:moveTo>
                  <a:cubicBezTo>
                    <a:pt x="61587" y="20920"/>
                    <a:pt x="61637" y="20983"/>
                    <a:pt x="61640" y="21038"/>
                  </a:cubicBezTo>
                  <a:cubicBezTo>
                    <a:pt x="61585" y="21371"/>
                    <a:pt x="61542" y="21708"/>
                    <a:pt x="61497" y="22045"/>
                  </a:cubicBezTo>
                  <a:cubicBezTo>
                    <a:pt x="61399" y="22809"/>
                    <a:pt x="61306" y="23531"/>
                    <a:pt x="61084" y="24188"/>
                  </a:cubicBezTo>
                  <a:cubicBezTo>
                    <a:pt x="60330" y="26427"/>
                    <a:pt x="59156" y="28422"/>
                    <a:pt x="57970" y="30110"/>
                  </a:cubicBezTo>
                  <a:cubicBezTo>
                    <a:pt x="58457" y="27232"/>
                    <a:pt x="59088" y="24495"/>
                    <a:pt x="60400" y="21951"/>
                  </a:cubicBezTo>
                  <a:cubicBezTo>
                    <a:pt x="60579" y="21604"/>
                    <a:pt x="60883" y="21237"/>
                    <a:pt x="61250" y="20923"/>
                  </a:cubicBezTo>
                  <a:cubicBezTo>
                    <a:pt x="61290" y="20896"/>
                    <a:pt x="61392" y="20866"/>
                    <a:pt x="61452" y="20861"/>
                  </a:cubicBezTo>
                  <a:close/>
                  <a:moveTo>
                    <a:pt x="76756" y="26275"/>
                  </a:moveTo>
                  <a:cubicBezTo>
                    <a:pt x="77263" y="26275"/>
                    <a:pt x="77738" y="26553"/>
                    <a:pt x="78312" y="27121"/>
                  </a:cubicBezTo>
                  <a:cubicBezTo>
                    <a:pt x="79216" y="28015"/>
                    <a:pt x="79676" y="29156"/>
                    <a:pt x="80069" y="30589"/>
                  </a:cubicBezTo>
                  <a:cubicBezTo>
                    <a:pt x="79103" y="31645"/>
                    <a:pt x="78175" y="32632"/>
                    <a:pt x="76939" y="33165"/>
                  </a:cubicBezTo>
                  <a:cubicBezTo>
                    <a:pt x="77049" y="32382"/>
                    <a:pt x="77154" y="31636"/>
                    <a:pt x="77235" y="30876"/>
                  </a:cubicBezTo>
                  <a:cubicBezTo>
                    <a:pt x="77290" y="30355"/>
                    <a:pt x="77276" y="29792"/>
                    <a:pt x="77193" y="29202"/>
                  </a:cubicBezTo>
                  <a:cubicBezTo>
                    <a:pt x="77096" y="28495"/>
                    <a:pt x="76723" y="27938"/>
                    <a:pt x="76175" y="27672"/>
                  </a:cubicBezTo>
                  <a:cubicBezTo>
                    <a:pt x="75953" y="27563"/>
                    <a:pt x="75709" y="27508"/>
                    <a:pt x="75462" y="27508"/>
                  </a:cubicBezTo>
                  <a:cubicBezTo>
                    <a:pt x="75460" y="27508"/>
                    <a:pt x="75458" y="27508"/>
                    <a:pt x="75455" y="27508"/>
                  </a:cubicBezTo>
                  <a:cubicBezTo>
                    <a:pt x="75120" y="27508"/>
                    <a:pt x="74773" y="27604"/>
                    <a:pt x="74445" y="27797"/>
                  </a:cubicBezTo>
                  <a:cubicBezTo>
                    <a:pt x="74312" y="27873"/>
                    <a:pt x="74184" y="27957"/>
                    <a:pt x="74058" y="28046"/>
                  </a:cubicBezTo>
                  <a:cubicBezTo>
                    <a:pt x="74425" y="27591"/>
                    <a:pt x="74856" y="27188"/>
                    <a:pt x="75337" y="26853"/>
                  </a:cubicBezTo>
                  <a:cubicBezTo>
                    <a:pt x="75883" y="26471"/>
                    <a:pt x="76331" y="26275"/>
                    <a:pt x="76756" y="26275"/>
                  </a:cubicBezTo>
                  <a:close/>
                  <a:moveTo>
                    <a:pt x="80537" y="34093"/>
                  </a:moveTo>
                  <a:lnTo>
                    <a:pt x="80537" y="34093"/>
                  </a:lnTo>
                  <a:cubicBezTo>
                    <a:pt x="80559" y="35615"/>
                    <a:pt x="80400" y="37026"/>
                    <a:pt x="80058" y="38368"/>
                  </a:cubicBezTo>
                  <a:cubicBezTo>
                    <a:pt x="79667" y="39894"/>
                    <a:pt x="79090" y="41422"/>
                    <a:pt x="78531" y="42899"/>
                  </a:cubicBezTo>
                  <a:lnTo>
                    <a:pt x="78506" y="42963"/>
                  </a:lnTo>
                  <a:cubicBezTo>
                    <a:pt x="78368" y="43331"/>
                    <a:pt x="78186" y="43475"/>
                    <a:pt x="77840" y="43475"/>
                  </a:cubicBezTo>
                  <a:cubicBezTo>
                    <a:pt x="77804" y="43475"/>
                    <a:pt x="77766" y="43473"/>
                    <a:pt x="77726" y="43470"/>
                  </a:cubicBezTo>
                  <a:cubicBezTo>
                    <a:pt x="77241" y="43434"/>
                    <a:pt x="76987" y="43252"/>
                    <a:pt x="76759" y="42777"/>
                  </a:cubicBezTo>
                  <a:cubicBezTo>
                    <a:pt x="76094" y="41395"/>
                    <a:pt x="76143" y="39876"/>
                    <a:pt x="76196" y="38267"/>
                  </a:cubicBezTo>
                  <a:lnTo>
                    <a:pt x="76199" y="38162"/>
                  </a:lnTo>
                  <a:cubicBezTo>
                    <a:pt x="76236" y="37027"/>
                    <a:pt x="76446" y="36560"/>
                    <a:pt x="77553" y="36201"/>
                  </a:cubicBezTo>
                  <a:cubicBezTo>
                    <a:pt x="78519" y="35888"/>
                    <a:pt x="79284" y="35205"/>
                    <a:pt x="80024" y="34545"/>
                  </a:cubicBezTo>
                  <a:cubicBezTo>
                    <a:pt x="80195" y="34392"/>
                    <a:pt x="80366" y="34240"/>
                    <a:pt x="80537" y="34093"/>
                  </a:cubicBezTo>
                  <a:close/>
                  <a:moveTo>
                    <a:pt x="44801" y="46547"/>
                  </a:moveTo>
                  <a:lnTo>
                    <a:pt x="44801" y="46547"/>
                  </a:lnTo>
                  <a:cubicBezTo>
                    <a:pt x="44923" y="48910"/>
                    <a:pt x="43885" y="51105"/>
                    <a:pt x="42022" y="52243"/>
                  </a:cubicBezTo>
                  <a:cubicBezTo>
                    <a:pt x="41765" y="52400"/>
                    <a:pt x="41583" y="52476"/>
                    <a:pt x="41431" y="52476"/>
                  </a:cubicBezTo>
                  <a:cubicBezTo>
                    <a:pt x="41222" y="52476"/>
                    <a:pt x="41072" y="52330"/>
                    <a:pt x="40871" y="52052"/>
                  </a:cubicBezTo>
                  <a:cubicBezTo>
                    <a:pt x="40849" y="52016"/>
                    <a:pt x="40818" y="51906"/>
                    <a:pt x="40825" y="51832"/>
                  </a:cubicBezTo>
                  <a:cubicBezTo>
                    <a:pt x="40899" y="50968"/>
                    <a:pt x="41225" y="50151"/>
                    <a:pt x="41820" y="49334"/>
                  </a:cubicBezTo>
                  <a:cubicBezTo>
                    <a:pt x="42367" y="48584"/>
                    <a:pt x="43681" y="47377"/>
                    <a:pt x="44801" y="46547"/>
                  </a:cubicBezTo>
                  <a:close/>
                  <a:moveTo>
                    <a:pt x="118503" y="1"/>
                  </a:moveTo>
                  <a:cubicBezTo>
                    <a:pt x="117106" y="1"/>
                    <a:pt x="115644" y="224"/>
                    <a:pt x="114092" y="670"/>
                  </a:cubicBezTo>
                  <a:cubicBezTo>
                    <a:pt x="112360" y="1169"/>
                    <a:pt x="110645" y="1790"/>
                    <a:pt x="108987" y="2392"/>
                  </a:cubicBezTo>
                  <a:cubicBezTo>
                    <a:pt x="108135" y="2700"/>
                    <a:pt x="107285" y="3009"/>
                    <a:pt x="106430" y="3302"/>
                  </a:cubicBezTo>
                  <a:cubicBezTo>
                    <a:pt x="106349" y="3329"/>
                    <a:pt x="106256" y="3335"/>
                    <a:pt x="106275" y="3347"/>
                  </a:cubicBezTo>
                  <a:cubicBezTo>
                    <a:pt x="105870" y="3153"/>
                    <a:pt x="105375" y="2956"/>
                    <a:pt x="104863" y="2956"/>
                  </a:cubicBezTo>
                  <a:cubicBezTo>
                    <a:pt x="104667" y="2956"/>
                    <a:pt x="104468" y="2985"/>
                    <a:pt x="104272" y="3054"/>
                  </a:cubicBezTo>
                  <a:cubicBezTo>
                    <a:pt x="103562" y="3304"/>
                    <a:pt x="103160" y="3986"/>
                    <a:pt x="102892" y="4550"/>
                  </a:cubicBezTo>
                  <a:cubicBezTo>
                    <a:pt x="102839" y="4663"/>
                    <a:pt x="102717" y="4781"/>
                    <a:pt x="102666" y="4804"/>
                  </a:cubicBezTo>
                  <a:lnTo>
                    <a:pt x="101975" y="5047"/>
                  </a:lnTo>
                  <a:cubicBezTo>
                    <a:pt x="99975" y="5755"/>
                    <a:pt x="97907" y="6485"/>
                    <a:pt x="95853" y="7107"/>
                  </a:cubicBezTo>
                  <a:cubicBezTo>
                    <a:pt x="92582" y="8095"/>
                    <a:pt x="89781" y="8755"/>
                    <a:pt x="86908" y="8755"/>
                  </a:cubicBezTo>
                  <a:cubicBezTo>
                    <a:pt x="86742" y="8755"/>
                    <a:pt x="86576" y="8753"/>
                    <a:pt x="86410" y="8749"/>
                  </a:cubicBezTo>
                  <a:cubicBezTo>
                    <a:pt x="85149" y="8714"/>
                    <a:pt x="83967" y="8515"/>
                    <a:pt x="82994" y="8173"/>
                  </a:cubicBezTo>
                  <a:cubicBezTo>
                    <a:pt x="82198" y="7894"/>
                    <a:pt x="81632" y="7403"/>
                    <a:pt x="81353" y="6753"/>
                  </a:cubicBezTo>
                  <a:cubicBezTo>
                    <a:pt x="81061" y="6073"/>
                    <a:pt x="81107" y="5244"/>
                    <a:pt x="81479" y="4419"/>
                  </a:cubicBezTo>
                  <a:lnTo>
                    <a:pt x="81532" y="4302"/>
                  </a:lnTo>
                  <a:cubicBezTo>
                    <a:pt x="81656" y="4030"/>
                    <a:pt x="81784" y="3749"/>
                    <a:pt x="81883" y="3438"/>
                  </a:cubicBezTo>
                  <a:cubicBezTo>
                    <a:pt x="82145" y="2606"/>
                    <a:pt x="82015" y="1765"/>
                    <a:pt x="81528" y="1128"/>
                  </a:cubicBezTo>
                  <a:cubicBezTo>
                    <a:pt x="81069" y="527"/>
                    <a:pt x="80352" y="186"/>
                    <a:pt x="79539" y="186"/>
                  </a:cubicBezTo>
                  <a:cubicBezTo>
                    <a:pt x="79497" y="186"/>
                    <a:pt x="79455" y="187"/>
                    <a:pt x="79412" y="188"/>
                  </a:cubicBezTo>
                  <a:cubicBezTo>
                    <a:pt x="79015" y="205"/>
                    <a:pt x="78587" y="287"/>
                    <a:pt x="78176" y="426"/>
                  </a:cubicBezTo>
                  <a:cubicBezTo>
                    <a:pt x="75840" y="1215"/>
                    <a:pt x="74448" y="3016"/>
                    <a:pt x="74038" y="5776"/>
                  </a:cubicBezTo>
                  <a:cubicBezTo>
                    <a:pt x="73684" y="8152"/>
                    <a:pt x="74648" y="10051"/>
                    <a:pt x="76901" y="11426"/>
                  </a:cubicBezTo>
                  <a:cubicBezTo>
                    <a:pt x="78890" y="12640"/>
                    <a:pt x="80992" y="12960"/>
                    <a:pt x="82989" y="12960"/>
                  </a:cubicBezTo>
                  <a:cubicBezTo>
                    <a:pt x="83888" y="12960"/>
                    <a:pt x="84765" y="12896"/>
                    <a:pt x="85602" y="12818"/>
                  </a:cubicBezTo>
                  <a:cubicBezTo>
                    <a:pt x="86318" y="12752"/>
                    <a:pt x="87009" y="12594"/>
                    <a:pt x="87678" y="12441"/>
                  </a:cubicBezTo>
                  <a:cubicBezTo>
                    <a:pt x="88261" y="12309"/>
                    <a:pt x="88810" y="12183"/>
                    <a:pt x="89361" y="12116"/>
                  </a:cubicBezTo>
                  <a:cubicBezTo>
                    <a:pt x="92806" y="11707"/>
                    <a:pt x="96439" y="10810"/>
                    <a:pt x="100792" y="9293"/>
                  </a:cubicBezTo>
                  <a:cubicBezTo>
                    <a:pt x="101120" y="9179"/>
                    <a:pt x="101448" y="9066"/>
                    <a:pt x="101781" y="8952"/>
                  </a:cubicBezTo>
                  <a:lnTo>
                    <a:pt x="101781" y="8952"/>
                  </a:lnTo>
                  <a:cubicBezTo>
                    <a:pt x="101671" y="9566"/>
                    <a:pt x="101561" y="10179"/>
                    <a:pt x="101450" y="10793"/>
                  </a:cubicBezTo>
                  <a:cubicBezTo>
                    <a:pt x="101128" y="12580"/>
                    <a:pt x="100807" y="14366"/>
                    <a:pt x="100503" y="16156"/>
                  </a:cubicBezTo>
                  <a:cubicBezTo>
                    <a:pt x="99692" y="20917"/>
                    <a:pt x="98772" y="26313"/>
                    <a:pt x="98740" y="31676"/>
                  </a:cubicBezTo>
                  <a:cubicBezTo>
                    <a:pt x="98742" y="31724"/>
                    <a:pt x="98738" y="31771"/>
                    <a:pt x="98730" y="31817"/>
                  </a:cubicBezTo>
                  <a:cubicBezTo>
                    <a:pt x="97804" y="34072"/>
                    <a:pt x="96567" y="36652"/>
                    <a:pt x="94423" y="38705"/>
                  </a:cubicBezTo>
                  <a:cubicBezTo>
                    <a:pt x="94086" y="39028"/>
                    <a:pt x="93603" y="39320"/>
                    <a:pt x="93061" y="39528"/>
                  </a:cubicBezTo>
                  <a:cubicBezTo>
                    <a:pt x="92763" y="39643"/>
                    <a:pt x="92647" y="39629"/>
                    <a:pt x="92645" y="39633"/>
                  </a:cubicBezTo>
                  <a:cubicBezTo>
                    <a:pt x="92633" y="39622"/>
                    <a:pt x="92540" y="39530"/>
                    <a:pt x="92428" y="39167"/>
                  </a:cubicBezTo>
                  <a:cubicBezTo>
                    <a:pt x="92030" y="37880"/>
                    <a:pt x="92019" y="36494"/>
                    <a:pt x="92393" y="34929"/>
                  </a:cubicBezTo>
                  <a:cubicBezTo>
                    <a:pt x="92836" y="33079"/>
                    <a:pt x="93330" y="31205"/>
                    <a:pt x="93807" y="29393"/>
                  </a:cubicBezTo>
                  <a:cubicBezTo>
                    <a:pt x="94122" y="28201"/>
                    <a:pt x="94436" y="27009"/>
                    <a:pt x="94739" y="25814"/>
                  </a:cubicBezTo>
                  <a:cubicBezTo>
                    <a:pt x="94938" y="25032"/>
                    <a:pt x="95133" y="24196"/>
                    <a:pt x="95144" y="23353"/>
                  </a:cubicBezTo>
                  <a:cubicBezTo>
                    <a:pt x="95156" y="22418"/>
                    <a:pt x="94810" y="21213"/>
                    <a:pt x="93087" y="20775"/>
                  </a:cubicBezTo>
                  <a:cubicBezTo>
                    <a:pt x="92789" y="20700"/>
                    <a:pt x="92506" y="20662"/>
                    <a:pt x="92240" y="20662"/>
                  </a:cubicBezTo>
                  <a:cubicBezTo>
                    <a:pt x="92080" y="20662"/>
                    <a:pt x="91926" y="20676"/>
                    <a:pt x="91779" y="20703"/>
                  </a:cubicBezTo>
                  <a:cubicBezTo>
                    <a:pt x="91139" y="20824"/>
                    <a:pt x="90505" y="20976"/>
                    <a:pt x="89892" y="21123"/>
                  </a:cubicBezTo>
                  <a:cubicBezTo>
                    <a:pt x="89652" y="21181"/>
                    <a:pt x="89413" y="21238"/>
                    <a:pt x="89173" y="21295"/>
                  </a:cubicBezTo>
                  <a:cubicBezTo>
                    <a:pt x="88482" y="21454"/>
                    <a:pt x="87881" y="21569"/>
                    <a:pt x="87324" y="21569"/>
                  </a:cubicBezTo>
                  <a:cubicBezTo>
                    <a:pt x="87299" y="21569"/>
                    <a:pt x="87273" y="21568"/>
                    <a:pt x="87248" y="21568"/>
                  </a:cubicBezTo>
                  <a:cubicBezTo>
                    <a:pt x="87285" y="21379"/>
                    <a:pt x="87319" y="21193"/>
                    <a:pt x="87348" y="21006"/>
                  </a:cubicBezTo>
                  <a:cubicBezTo>
                    <a:pt x="87592" y="19410"/>
                    <a:pt x="87808" y="17551"/>
                    <a:pt x="87258" y="15723"/>
                  </a:cubicBezTo>
                  <a:cubicBezTo>
                    <a:pt x="86957" y="14720"/>
                    <a:pt x="86256" y="13957"/>
                    <a:pt x="85335" y="13629"/>
                  </a:cubicBezTo>
                  <a:cubicBezTo>
                    <a:pt x="85010" y="13512"/>
                    <a:pt x="84671" y="13455"/>
                    <a:pt x="84330" y="13455"/>
                  </a:cubicBezTo>
                  <a:cubicBezTo>
                    <a:pt x="83693" y="13455"/>
                    <a:pt x="83048" y="13655"/>
                    <a:pt x="82470" y="14046"/>
                  </a:cubicBezTo>
                  <a:cubicBezTo>
                    <a:pt x="81615" y="14622"/>
                    <a:pt x="81032" y="15468"/>
                    <a:pt x="80686" y="16633"/>
                  </a:cubicBezTo>
                  <a:cubicBezTo>
                    <a:pt x="79746" y="19801"/>
                    <a:pt x="80953" y="22775"/>
                    <a:pt x="83769" y="24341"/>
                  </a:cubicBezTo>
                  <a:cubicBezTo>
                    <a:pt x="83228" y="25747"/>
                    <a:pt x="82631" y="26978"/>
                    <a:pt x="81940" y="28105"/>
                  </a:cubicBezTo>
                  <a:cubicBezTo>
                    <a:pt x="81003" y="25836"/>
                    <a:pt x="79645" y="24278"/>
                    <a:pt x="77793" y="23346"/>
                  </a:cubicBezTo>
                  <a:cubicBezTo>
                    <a:pt x="76854" y="22873"/>
                    <a:pt x="75917" y="22637"/>
                    <a:pt x="75002" y="22637"/>
                  </a:cubicBezTo>
                  <a:cubicBezTo>
                    <a:pt x="73795" y="22637"/>
                    <a:pt x="72625" y="23046"/>
                    <a:pt x="71535" y="23861"/>
                  </a:cubicBezTo>
                  <a:cubicBezTo>
                    <a:pt x="69790" y="25166"/>
                    <a:pt x="68678" y="27006"/>
                    <a:pt x="68229" y="29328"/>
                  </a:cubicBezTo>
                  <a:cubicBezTo>
                    <a:pt x="67706" y="32036"/>
                    <a:pt x="68415" y="34197"/>
                    <a:pt x="70335" y="35750"/>
                  </a:cubicBezTo>
                  <a:cubicBezTo>
                    <a:pt x="70298" y="36128"/>
                    <a:pt x="70246" y="36504"/>
                    <a:pt x="70193" y="36881"/>
                  </a:cubicBezTo>
                  <a:cubicBezTo>
                    <a:pt x="70123" y="37386"/>
                    <a:pt x="70050" y="37909"/>
                    <a:pt x="70014" y="38439"/>
                  </a:cubicBezTo>
                  <a:cubicBezTo>
                    <a:pt x="69810" y="41334"/>
                    <a:pt x="68814" y="43999"/>
                    <a:pt x="67867" y="46224"/>
                  </a:cubicBezTo>
                  <a:cubicBezTo>
                    <a:pt x="67748" y="46503"/>
                    <a:pt x="67482" y="46787"/>
                    <a:pt x="67195" y="47047"/>
                  </a:cubicBezTo>
                  <a:cubicBezTo>
                    <a:pt x="67119" y="46439"/>
                    <a:pt x="67113" y="45942"/>
                    <a:pt x="67173" y="45501"/>
                  </a:cubicBezTo>
                  <a:cubicBezTo>
                    <a:pt x="67352" y="44198"/>
                    <a:pt x="67584" y="42871"/>
                    <a:pt x="67807" y="41587"/>
                  </a:cubicBezTo>
                  <a:cubicBezTo>
                    <a:pt x="67900" y="41052"/>
                    <a:pt x="67993" y="40517"/>
                    <a:pt x="68083" y="39981"/>
                  </a:cubicBezTo>
                  <a:cubicBezTo>
                    <a:pt x="68470" y="37676"/>
                    <a:pt x="68165" y="35663"/>
                    <a:pt x="67152" y="33825"/>
                  </a:cubicBezTo>
                  <a:cubicBezTo>
                    <a:pt x="66618" y="32859"/>
                    <a:pt x="65724" y="32202"/>
                    <a:pt x="64634" y="31976"/>
                  </a:cubicBezTo>
                  <a:cubicBezTo>
                    <a:pt x="64364" y="31920"/>
                    <a:pt x="64089" y="31892"/>
                    <a:pt x="63815" y="31892"/>
                  </a:cubicBezTo>
                  <a:cubicBezTo>
                    <a:pt x="62958" y="31892"/>
                    <a:pt x="62110" y="32158"/>
                    <a:pt x="61476" y="32647"/>
                  </a:cubicBezTo>
                  <a:cubicBezTo>
                    <a:pt x="60782" y="33183"/>
                    <a:pt x="60172" y="33753"/>
                    <a:pt x="59667" y="34344"/>
                  </a:cubicBezTo>
                  <a:cubicBezTo>
                    <a:pt x="58768" y="35388"/>
                    <a:pt x="57966" y="36548"/>
                    <a:pt x="57264" y="37807"/>
                  </a:cubicBezTo>
                  <a:cubicBezTo>
                    <a:pt x="57263" y="37306"/>
                    <a:pt x="57261" y="36808"/>
                    <a:pt x="57254" y="36311"/>
                  </a:cubicBezTo>
                  <a:cubicBezTo>
                    <a:pt x="57250" y="35926"/>
                    <a:pt x="57365" y="35626"/>
                    <a:pt x="57667" y="35243"/>
                  </a:cubicBezTo>
                  <a:cubicBezTo>
                    <a:pt x="59551" y="32845"/>
                    <a:pt x="61658" y="29927"/>
                    <a:pt x="63012" y="26468"/>
                  </a:cubicBezTo>
                  <a:cubicBezTo>
                    <a:pt x="63775" y="24520"/>
                    <a:pt x="64090" y="22872"/>
                    <a:pt x="64005" y="21284"/>
                  </a:cubicBezTo>
                  <a:cubicBezTo>
                    <a:pt x="63971" y="20652"/>
                    <a:pt x="63867" y="18731"/>
                    <a:pt x="62143" y="17871"/>
                  </a:cubicBezTo>
                  <a:cubicBezTo>
                    <a:pt x="61687" y="17643"/>
                    <a:pt x="61212" y="17530"/>
                    <a:pt x="60731" y="17530"/>
                  </a:cubicBezTo>
                  <a:cubicBezTo>
                    <a:pt x="59923" y="17530"/>
                    <a:pt x="59099" y="17850"/>
                    <a:pt x="58321" y="18482"/>
                  </a:cubicBezTo>
                  <a:cubicBezTo>
                    <a:pt x="57398" y="19231"/>
                    <a:pt x="56716" y="19898"/>
                    <a:pt x="56174" y="20583"/>
                  </a:cubicBezTo>
                  <a:cubicBezTo>
                    <a:pt x="54697" y="22448"/>
                    <a:pt x="53977" y="24607"/>
                    <a:pt x="53514" y="26279"/>
                  </a:cubicBezTo>
                  <a:cubicBezTo>
                    <a:pt x="52585" y="29635"/>
                    <a:pt x="52297" y="33009"/>
                    <a:pt x="52123" y="36156"/>
                  </a:cubicBezTo>
                  <a:cubicBezTo>
                    <a:pt x="52116" y="36306"/>
                    <a:pt x="52095" y="36404"/>
                    <a:pt x="52079" y="36452"/>
                  </a:cubicBezTo>
                  <a:cubicBezTo>
                    <a:pt x="51184" y="37235"/>
                    <a:pt x="50273" y="37990"/>
                    <a:pt x="49309" y="38788"/>
                  </a:cubicBezTo>
                  <a:lnTo>
                    <a:pt x="49210" y="38870"/>
                  </a:lnTo>
                  <a:lnTo>
                    <a:pt x="49030" y="38361"/>
                  </a:lnTo>
                  <a:cubicBezTo>
                    <a:pt x="48394" y="36561"/>
                    <a:pt x="47779" y="34824"/>
                    <a:pt x="47182" y="33078"/>
                  </a:cubicBezTo>
                  <a:cubicBezTo>
                    <a:pt x="47194" y="33000"/>
                    <a:pt x="47241" y="32858"/>
                    <a:pt x="47258" y="32807"/>
                  </a:cubicBezTo>
                  <a:cubicBezTo>
                    <a:pt x="47445" y="32240"/>
                    <a:pt x="47640" y="31676"/>
                    <a:pt x="47836" y="31112"/>
                  </a:cubicBezTo>
                  <a:cubicBezTo>
                    <a:pt x="48164" y="30165"/>
                    <a:pt x="48504" y="29185"/>
                    <a:pt x="48801" y="28201"/>
                  </a:cubicBezTo>
                  <a:cubicBezTo>
                    <a:pt x="49404" y="26199"/>
                    <a:pt x="49382" y="24257"/>
                    <a:pt x="48734" y="22428"/>
                  </a:cubicBezTo>
                  <a:cubicBezTo>
                    <a:pt x="48381" y="21435"/>
                    <a:pt x="47714" y="20711"/>
                    <a:pt x="46852" y="20386"/>
                  </a:cubicBezTo>
                  <a:cubicBezTo>
                    <a:pt x="46528" y="20264"/>
                    <a:pt x="46188" y="20204"/>
                    <a:pt x="45841" y="20204"/>
                  </a:cubicBezTo>
                  <a:cubicBezTo>
                    <a:pt x="45283" y="20204"/>
                    <a:pt x="44709" y="20359"/>
                    <a:pt x="44160" y="20667"/>
                  </a:cubicBezTo>
                  <a:cubicBezTo>
                    <a:pt x="43621" y="20969"/>
                    <a:pt x="43106" y="21413"/>
                    <a:pt x="42711" y="21918"/>
                  </a:cubicBezTo>
                  <a:cubicBezTo>
                    <a:pt x="41615" y="23319"/>
                    <a:pt x="41049" y="25055"/>
                    <a:pt x="40982" y="27223"/>
                  </a:cubicBezTo>
                  <a:cubicBezTo>
                    <a:pt x="40901" y="29771"/>
                    <a:pt x="41549" y="32114"/>
                    <a:pt x="42340" y="34694"/>
                  </a:cubicBezTo>
                  <a:cubicBezTo>
                    <a:pt x="42444" y="35034"/>
                    <a:pt x="42427" y="35243"/>
                    <a:pt x="42270" y="35520"/>
                  </a:cubicBezTo>
                  <a:cubicBezTo>
                    <a:pt x="39888" y="39727"/>
                    <a:pt x="37191" y="43238"/>
                    <a:pt x="34022" y="46257"/>
                  </a:cubicBezTo>
                  <a:cubicBezTo>
                    <a:pt x="31722" y="48447"/>
                    <a:pt x="29152" y="50070"/>
                    <a:pt x="26380" y="51080"/>
                  </a:cubicBezTo>
                  <a:cubicBezTo>
                    <a:pt x="23712" y="52052"/>
                    <a:pt x="21200" y="52536"/>
                    <a:pt x="18791" y="52536"/>
                  </a:cubicBezTo>
                  <a:cubicBezTo>
                    <a:pt x="17347" y="52536"/>
                    <a:pt x="15940" y="52362"/>
                    <a:pt x="14558" y="52015"/>
                  </a:cubicBezTo>
                  <a:cubicBezTo>
                    <a:pt x="10513" y="51000"/>
                    <a:pt x="8050" y="48718"/>
                    <a:pt x="7029" y="45038"/>
                  </a:cubicBezTo>
                  <a:cubicBezTo>
                    <a:pt x="6475" y="43040"/>
                    <a:pt x="6491" y="41410"/>
                    <a:pt x="7082" y="39908"/>
                  </a:cubicBezTo>
                  <a:cubicBezTo>
                    <a:pt x="7429" y="39025"/>
                    <a:pt x="7865" y="38140"/>
                    <a:pt x="8287" y="37286"/>
                  </a:cubicBezTo>
                  <a:cubicBezTo>
                    <a:pt x="8440" y="36973"/>
                    <a:pt x="8595" y="36661"/>
                    <a:pt x="8746" y="36348"/>
                  </a:cubicBezTo>
                  <a:cubicBezTo>
                    <a:pt x="8881" y="36066"/>
                    <a:pt x="9030" y="35790"/>
                    <a:pt x="9178" y="35515"/>
                  </a:cubicBezTo>
                  <a:cubicBezTo>
                    <a:pt x="9473" y="34966"/>
                    <a:pt x="9778" y="34400"/>
                    <a:pt x="9996" y="33780"/>
                  </a:cubicBezTo>
                  <a:cubicBezTo>
                    <a:pt x="10317" y="32866"/>
                    <a:pt x="10204" y="31990"/>
                    <a:pt x="9685" y="31380"/>
                  </a:cubicBezTo>
                  <a:cubicBezTo>
                    <a:pt x="9262" y="30882"/>
                    <a:pt x="8624" y="30617"/>
                    <a:pt x="7879" y="30617"/>
                  </a:cubicBezTo>
                  <a:cubicBezTo>
                    <a:pt x="7686" y="30617"/>
                    <a:pt x="7486" y="30635"/>
                    <a:pt x="7281" y="30671"/>
                  </a:cubicBezTo>
                  <a:cubicBezTo>
                    <a:pt x="6253" y="30853"/>
                    <a:pt x="5316" y="31338"/>
                    <a:pt x="4497" y="32108"/>
                  </a:cubicBezTo>
                  <a:cubicBezTo>
                    <a:pt x="3258" y="33275"/>
                    <a:pt x="2281" y="34706"/>
                    <a:pt x="1596" y="36361"/>
                  </a:cubicBezTo>
                  <a:cubicBezTo>
                    <a:pt x="279" y="39538"/>
                    <a:pt x="1" y="42836"/>
                    <a:pt x="768" y="46163"/>
                  </a:cubicBezTo>
                  <a:cubicBezTo>
                    <a:pt x="2163" y="52213"/>
                    <a:pt x="5737" y="56003"/>
                    <a:pt x="11390" y="57426"/>
                  </a:cubicBezTo>
                  <a:cubicBezTo>
                    <a:pt x="12660" y="57746"/>
                    <a:pt x="13956" y="57908"/>
                    <a:pt x="15327" y="57908"/>
                  </a:cubicBezTo>
                  <a:cubicBezTo>
                    <a:pt x="17333" y="57908"/>
                    <a:pt x="19504" y="57564"/>
                    <a:pt x="22007" y="56866"/>
                  </a:cubicBezTo>
                  <a:cubicBezTo>
                    <a:pt x="25328" y="55940"/>
                    <a:pt x="28306" y="54242"/>
                    <a:pt x="31185" y="52599"/>
                  </a:cubicBezTo>
                  <a:lnTo>
                    <a:pt x="31511" y="52413"/>
                  </a:lnTo>
                  <a:cubicBezTo>
                    <a:pt x="34822" y="50526"/>
                    <a:pt x="37705" y="47944"/>
                    <a:pt x="40078" y="44739"/>
                  </a:cubicBezTo>
                  <a:cubicBezTo>
                    <a:pt x="41085" y="43381"/>
                    <a:pt x="42053" y="41968"/>
                    <a:pt x="42988" y="40602"/>
                  </a:cubicBezTo>
                  <a:cubicBezTo>
                    <a:pt x="43216" y="40271"/>
                    <a:pt x="43443" y="39939"/>
                    <a:pt x="43670" y="39608"/>
                  </a:cubicBezTo>
                  <a:cubicBezTo>
                    <a:pt x="43862" y="40470"/>
                    <a:pt x="44049" y="41296"/>
                    <a:pt x="44265" y="42118"/>
                  </a:cubicBezTo>
                  <a:cubicBezTo>
                    <a:pt x="44354" y="42454"/>
                    <a:pt x="44345" y="42517"/>
                    <a:pt x="44020" y="42743"/>
                  </a:cubicBezTo>
                  <a:cubicBezTo>
                    <a:pt x="41699" y="44349"/>
                    <a:pt x="40065" y="45907"/>
                    <a:pt x="38874" y="47644"/>
                  </a:cubicBezTo>
                  <a:cubicBezTo>
                    <a:pt x="37649" y="49432"/>
                    <a:pt x="37185" y="51195"/>
                    <a:pt x="37457" y="53033"/>
                  </a:cubicBezTo>
                  <a:cubicBezTo>
                    <a:pt x="37840" y="55626"/>
                    <a:pt x="39354" y="56489"/>
                    <a:pt x="40558" y="56758"/>
                  </a:cubicBezTo>
                  <a:cubicBezTo>
                    <a:pt x="41081" y="56874"/>
                    <a:pt x="41769" y="56984"/>
                    <a:pt x="42501" y="56984"/>
                  </a:cubicBezTo>
                  <a:cubicBezTo>
                    <a:pt x="42918" y="56984"/>
                    <a:pt x="43349" y="56948"/>
                    <a:pt x="43773" y="56859"/>
                  </a:cubicBezTo>
                  <a:cubicBezTo>
                    <a:pt x="46853" y="56205"/>
                    <a:pt x="49009" y="54186"/>
                    <a:pt x="50010" y="51020"/>
                  </a:cubicBezTo>
                  <a:cubicBezTo>
                    <a:pt x="50852" y="48353"/>
                    <a:pt x="50938" y="45489"/>
                    <a:pt x="50266" y="42506"/>
                  </a:cubicBezTo>
                  <a:cubicBezTo>
                    <a:pt x="50860" y="41986"/>
                    <a:pt x="51463" y="41476"/>
                    <a:pt x="52088" y="40951"/>
                  </a:cubicBezTo>
                  <a:cubicBezTo>
                    <a:pt x="52107" y="41366"/>
                    <a:pt x="52126" y="41783"/>
                    <a:pt x="52143" y="42200"/>
                  </a:cubicBezTo>
                  <a:cubicBezTo>
                    <a:pt x="52226" y="44138"/>
                    <a:pt x="52312" y="46142"/>
                    <a:pt x="52469" y="48116"/>
                  </a:cubicBezTo>
                  <a:cubicBezTo>
                    <a:pt x="52578" y="49471"/>
                    <a:pt x="52827" y="50817"/>
                    <a:pt x="53069" y="52117"/>
                  </a:cubicBezTo>
                  <a:cubicBezTo>
                    <a:pt x="53128" y="52443"/>
                    <a:pt x="53189" y="52768"/>
                    <a:pt x="53247" y="53092"/>
                  </a:cubicBezTo>
                  <a:cubicBezTo>
                    <a:pt x="53333" y="53578"/>
                    <a:pt x="53720" y="54195"/>
                    <a:pt x="54267" y="54381"/>
                  </a:cubicBezTo>
                  <a:cubicBezTo>
                    <a:pt x="54574" y="54485"/>
                    <a:pt x="54849" y="54525"/>
                    <a:pt x="55089" y="54525"/>
                  </a:cubicBezTo>
                  <a:cubicBezTo>
                    <a:pt x="55463" y="54525"/>
                    <a:pt x="55756" y="54428"/>
                    <a:pt x="55963" y="54322"/>
                  </a:cubicBezTo>
                  <a:cubicBezTo>
                    <a:pt x="56305" y="54149"/>
                    <a:pt x="56765" y="53774"/>
                    <a:pt x="57013" y="52977"/>
                  </a:cubicBezTo>
                  <a:cubicBezTo>
                    <a:pt x="57274" y="52141"/>
                    <a:pt x="57404" y="51403"/>
                    <a:pt x="57406" y="50720"/>
                  </a:cubicBezTo>
                  <a:cubicBezTo>
                    <a:pt x="57412" y="49518"/>
                    <a:pt x="57375" y="48301"/>
                    <a:pt x="57339" y="47126"/>
                  </a:cubicBezTo>
                  <a:cubicBezTo>
                    <a:pt x="57321" y="46508"/>
                    <a:pt x="57303" y="45891"/>
                    <a:pt x="57290" y="45273"/>
                  </a:cubicBezTo>
                  <a:cubicBezTo>
                    <a:pt x="57287" y="45175"/>
                    <a:pt x="57283" y="45074"/>
                    <a:pt x="57279" y="44974"/>
                  </a:cubicBezTo>
                  <a:cubicBezTo>
                    <a:pt x="57265" y="44709"/>
                    <a:pt x="57252" y="44436"/>
                    <a:pt x="57307" y="44286"/>
                  </a:cubicBezTo>
                  <a:lnTo>
                    <a:pt x="57557" y="43593"/>
                  </a:lnTo>
                  <a:cubicBezTo>
                    <a:pt x="58043" y="42246"/>
                    <a:pt x="58543" y="40854"/>
                    <a:pt x="59171" y="39576"/>
                  </a:cubicBezTo>
                  <a:cubicBezTo>
                    <a:pt x="60098" y="37694"/>
                    <a:pt x="61050" y="36506"/>
                    <a:pt x="62258" y="35725"/>
                  </a:cubicBezTo>
                  <a:cubicBezTo>
                    <a:pt x="62329" y="35679"/>
                    <a:pt x="62403" y="35636"/>
                    <a:pt x="62481" y="35594"/>
                  </a:cubicBezTo>
                  <a:lnTo>
                    <a:pt x="62481" y="35594"/>
                  </a:lnTo>
                  <a:cubicBezTo>
                    <a:pt x="62478" y="35627"/>
                    <a:pt x="62474" y="35658"/>
                    <a:pt x="62468" y="35688"/>
                  </a:cubicBezTo>
                  <a:cubicBezTo>
                    <a:pt x="62314" y="36539"/>
                    <a:pt x="62128" y="37407"/>
                    <a:pt x="61947" y="38246"/>
                  </a:cubicBezTo>
                  <a:cubicBezTo>
                    <a:pt x="61864" y="38630"/>
                    <a:pt x="61783" y="39014"/>
                    <a:pt x="61702" y="39397"/>
                  </a:cubicBezTo>
                  <a:lnTo>
                    <a:pt x="61678" y="39519"/>
                  </a:lnTo>
                  <a:cubicBezTo>
                    <a:pt x="61192" y="41845"/>
                    <a:pt x="60691" y="44250"/>
                    <a:pt x="60967" y="46755"/>
                  </a:cubicBezTo>
                  <a:cubicBezTo>
                    <a:pt x="61068" y="47669"/>
                    <a:pt x="61309" y="49019"/>
                    <a:pt x="62232" y="50165"/>
                  </a:cubicBezTo>
                  <a:cubicBezTo>
                    <a:pt x="62974" y="51090"/>
                    <a:pt x="63953" y="51572"/>
                    <a:pt x="64965" y="51572"/>
                  </a:cubicBezTo>
                  <a:cubicBezTo>
                    <a:pt x="65552" y="51572"/>
                    <a:pt x="66151" y="51410"/>
                    <a:pt x="66721" y="51076"/>
                  </a:cubicBezTo>
                  <a:cubicBezTo>
                    <a:pt x="67511" y="50614"/>
                    <a:pt x="68228" y="50018"/>
                    <a:pt x="68796" y="49354"/>
                  </a:cubicBezTo>
                  <a:cubicBezTo>
                    <a:pt x="69901" y="48064"/>
                    <a:pt x="70538" y="46562"/>
                    <a:pt x="71069" y="45052"/>
                  </a:cubicBezTo>
                  <a:cubicBezTo>
                    <a:pt x="71133" y="45180"/>
                    <a:pt x="71201" y="45308"/>
                    <a:pt x="71272" y="45435"/>
                  </a:cubicBezTo>
                  <a:cubicBezTo>
                    <a:pt x="72009" y="46755"/>
                    <a:pt x="73114" y="47644"/>
                    <a:pt x="74384" y="47936"/>
                  </a:cubicBezTo>
                  <a:cubicBezTo>
                    <a:pt x="74696" y="48008"/>
                    <a:pt x="75015" y="48044"/>
                    <a:pt x="75337" y="48044"/>
                  </a:cubicBezTo>
                  <a:cubicBezTo>
                    <a:pt x="76334" y="48044"/>
                    <a:pt x="77360" y="47701"/>
                    <a:pt x="78307" y="47042"/>
                  </a:cubicBezTo>
                  <a:cubicBezTo>
                    <a:pt x="79872" y="45954"/>
                    <a:pt x="81001" y="44398"/>
                    <a:pt x="81663" y="42415"/>
                  </a:cubicBezTo>
                  <a:cubicBezTo>
                    <a:pt x="83001" y="38414"/>
                    <a:pt x="83392" y="35024"/>
                    <a:pt x="82893" y="31747"/>
                  </a:cubicBezTo>
                  <a:cubicBezTo>
                    <a:pt x="82880" y="31666"/>
                    <a:pt x="82879" y="31585"/>
                    <a:pt x="82890" y="31506"/>
                  </a:cubicBezTo>
                  <a:cubicBezTo>
                    <a:pt x="84241" y="29537"/>
                    <a:pt x="85343" y="27401"/>
                    <a:pt x="86255" y="24985"/>
                  </a:cubicBezTo>
                  <a:cubicBezTo>
                    <a:pt x="86325" y="24987"/>
                    <a:pt x="86394" y="24988"/>
                    <a:pt x="86463" y="24988"/>
                  </a:cubicBezTo>
                  <a:cubicBezTo>
                    <a:pt x="87284" y="24988"/>
                    <a:pt x="88056" y="24846"/>
                    <a:pt x="88770" y="24655"/>
                  </a:cubicBezTo>
                  <a:lnTo>
                    <a:pt x="88770" y="24655"/>
                  </a:lnTo>
                  <a:cubicBezTo>
                    <a:pt x="87412" y="27523"/>
                    <a:pt x="86515" y="30820"/>
                    <a:pt x="85978" y="34885"/>
                  </a:cubicBezTo>
                  <a:cubicBezTo>
                    <a:pt x="85735" y="36733"/>
                    <a:pt x="85626" y="38901"/>
                    <a:pt x="86674" y="40983"/>
                  </a:cubicBezTo>
                  <a:cubicBezTo>
                    <a:pt x="87337" y="42300"/>
                    <a:pt x="88517" y="43232"/>
                    <a:pt x="89913" y="43541"/>
                  </a:cubicBezTo>
                  <a:cubicBezTo>
                    <a:pt x="90251" y="43616"/>
                    <a:pt x="90594" y="43653"/>
                    <a:pt x="90936" y="43653"/>
                  </a:cubicBezTo>
                  <a:cubicBezTo>
                    <a:pt x="92037" y="43653"/>
                    <a:pt x="93129" y="43271"/>
                    <a:pt x="94041" y="42549"/>
                  </a:cubicBezTo>
                  <a:cubicBezTo>
                    <a:pt x="96127" y="40896"/>
                    <a:pt x="97900" y="38822"/>
                    <a:pt x="99432" y="36235"/>
                  </a:cubicBezTo>
                  <a:cubicBezTo>
                    <a:pt x="99474" y="36374"/>
                    <a:pt x="99520" y="36513"/>
                    <a:pt x="99567" y="36652"/>
                  </a:cubicBezTo>
                  <a:cubicBezTo>
                    <a:pt x="100318" y="38819"/>
                    <a:pt x="101971" y="40096"/>
                    <a:pt x="104482" y="40448"/>
                  </a:cubicBezTo>
                  <a:cubicBezTo>
                    <a:pt x="104689" y="40477"/>
                    <a:pt x="104892" y="40490"/>
                    <a:pt x="105089" y="40490"/>
                  </a:cubicBezTo>
                  <a:cubicBezTo>
                    <a:pt x="106350" y="40490"/>
                    <a:pt x="107415" y="39940"/>
                    <a:pt x="108371" y="39448"/>
                  </a:cubicBezTo>
                  <a:lnTo>
                    <a:pt x="108777" y="39242"/>
                  </a:lnTo>
                  <a:cubicBezTo>
                    <a:pt x="112219" y="37516"/>
                    <a:pt x="114388" y="34607"/>
                    <a:pt x="115410" y="30349"/>
                  </a:cubicBezTo>
                  <a:cubicBezTo>
                    <a:pt x="115699" y="29143"/>
                    <a:pt x="115922" y="27713"/>
                    <a:pt x="115382" y="26251"/>
                  </a:cubicBezTo>
                  <a:cubicBezTo>
                    <a:pt x="114971" y="25137"/>
                    <a:pt x="113975" y="24419"/>
                    <a:pt x="112894" y="24419"/>
                  </a:cubicBezTo>
                  <a:cubicBezTo>
                    <a:pt x="112788" y="24419"/>
                    <a:pt x="112682" y="24426"/>
                    <a:pt x="112574" y="24440"/>
                  </a:cubicBezTo>
                  <a:cubicBezTo>
                    <a:pt x="111824" y="24538"/>
                    <a:pt x="110892" y="25030"/>
                    <a:pt x="110720" y="26813"/>
                  </a:cubicBezTo>
                  <a:cubicBezTo>
                    <a:pt x="110678" y="27243"/>
                    <a:pt x="110651" y="27675"/>
                    <a:pt x="110622" y="28105"/>
                  </a:cubicBezTo>
                  <a:cubicBezTo>
                    <a:pt x="110583" y="28698"/>
                    <a:pt x="110547" y="29257"/>
                    <a:pt x="110477" y="29818"/>
                  </a:cubicBezTo>
                  <a:cubicBezTo>
                    <a:pt x="110146" y="32463"/>
                    <a:pt x="109203" y="34534"/>
                    <a:pt x="107596" y="36146"/>
                  </a:cubicBezTo>
                  <a:cubicBezTo>
                    <a:pt x="107375" y="36368"/>
                    <a:pt x="107018" y="36552"/>
                    <a:pt x="106749" y="36582"/>
                  </a:cubicBezTo>
                  <a:cubicBezTo>
                    <a:pt x="106665" y="36592"/>
                    <a:pt x="106585" y="36597"/>
                    <a:pt x="106508" y="36597"/>
                  </a:cubicBezTo>
                  <a:cubicBezTo>
                    <a:pt x="105503" y="36597"/>
                    <a:pt x="105133" y="35802"/>
                    <a:pt x="105000" y="35302"/>
                  </a:cubicBezTo>
                  <a:cubicBezTo>
                    <a:pt x="104624" y="33886"/>
                    <a:pt x="104553" y="32328"/>
                    <a:pt x="104783" y="30539"/>
                  </a:cubicBezTo>
                  <a:cubicBezTo>
                    <a:pt x="105191" y="27374"/>
                    <a:pt x="105631" y="24157"/>
                    <a:pt x="106058" y="21047"/>
                  </a:cubicBezTo>
                  <a:cubicBezTo>
                    <a:pt x="106413" y="18450"/>
                    <a:pt x="106765" y="15853"/>
                    <a:pt x="107111" y="13256"/>
                  </a:cubicBezTo>
                  <a:cubicBezTo>
                    <a:pt x="107285" y="11925"/>
                    <a:pt x="107426" y="10572"/>
                    <a:pt x="107561" y="9264"/>
                  </a:cubicBezTo>
                  <a:cubicBezTo>
                    <a:pt x="107652" y="8375"/>
                    <a:pt x="107744" y="7487"/>
                    <a:pt x="107848" y="6601"/>
                  </a:cubicBezTo>
                  <a:cubicBezTo>
                    <a:pt x="108839" y="6166"/>
                    <a:pt x="109883" y="5731"/>
                    <a:pt x="111038" y="5272"/>
                  </a:cubicBezTo>
                  <a:cubicBezTo>
                    <a:pt x="113203" y="4408"/>
                    <a:pt x="115167" y="3671"/>
                    <a:pt x="117259" y="3389"/>
                  </a:cubicBezTo>
                  <a:cubicBezTo>
                    <a:pt x="117392" y="3371"/>
                    <a:pt x="117527" y="3362"/>
                    <a:pt x="117663" y="3362"/>
                  </a:cubicBezTo>
                  <a:cubicBezTo>
                    <a:pt x="118854" y="3362"/>
                    <a:pt x="120074" y="4039"/>
                    <a:pt x="120563" y="5017"/>
                  </a:cubicBezTo>
                  <a:cubicBezTo>
                    <a:pt x="120884" y="5660"/>
                    <a:pt x="120801" y="6197"/>
                    <a:pt x="120310" y="6663"/>
                  </a:cubicBezTo>
                  <a:cubicBezTo>
                    <a:pt x="120063" y="6896"/>
                    <a:pt x="119792" y="7113"/>
                    <a:pt x="119506" y="7342"/>
                  </a:cubicBezTo>
                  <a:cubicBezTo>
                    <a:pt x="119249" y="7550"/>
                    <a:pt x="118990" y="7757"/>
                    <a:pt x="118744" y="7978"/>
                  </a:cubicBezTo>
                  <a:lnTo>
                    <a:pt x="118633" y="8079"/>
                  </a:lnTo>
                  <a:cubicBezTo>
                    <a:pt x="118197" y="8470"/>
                    <a:pt x="117747" y="8876"/>
                    <a:pt x="117376" y="9379"/>
                  </a:cubicBezTo>
                  <a:cubicBezTo>
                    <a:pt x="116632" y="10388"/>
                    <a:pt x="116590" y="11662"/>
                    <a:pt x="117268" y="12623"/>
                  </a:cubicBezTo>
                  <a:cubicBezTo>
                    <a:pt x="117803" y="13380"/>
                    <a:pt x="118620" y="13784"/>
                    <a:pt x="119573" y="13784"/>
                  </a:cubicBezTo>
                  <a:cubicBezTo>
                    <a:pt x="119817" y="13784"/>
                    <a:pt x="120069" y="13757"/>
                    <a:pt x="120328" y="13704"/>
                  </a:cubicBezTo>
                  <a:cubicBezTo>
                    <a:pt x="123062" y="13140"/>
                    <a:pt x="124966" y="11363"/>
                    <a:pt x="125988" y="8423"/>
                  </a:cubicBezTo>
                  <a:cubicBezTo>
                    <a:pt x="126581" y="6719"/>
                    <a:pt x="126478" y="4966"/>
                    <a:pt x="125698" y="3487"/>
                  </a:cubicBezTo>
                  <a:cubicBezTo>
                    <a:pt x="124910" y="1995"/>
                    <a:pt x="123505" y="908"/>
                    <a:pt x="121738" y="427"/>
                  </a:cubicBezTo>
                  <a:cubicBezTo>
                    <a:pt x="120693" y="143"/>
                    <a:pt x="119619" y="1"/>
                    <a:pt x="11850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2389900" y="2720425"/>
              <a:ext cx="2958300" cy="878525"/>
            </a:xfrm>
            <a:custGeom>
              <a:avLst/>
              <a:gdLst/>
              <a:ahLst/>
              <a:cxnLst/>
              <a:rect l="l" t="t" r="r" b="b"/>
              <a:pathLst>
                <a:path w="118332" h="35141" extrusionOk="0">
                  <a:moveTo>
                    <a:pt x="105069" y="0"/>
                  </a:moveTo>
                  <a:cubicBezTo>
                    <a:pt x="103033" y="0"/>
                    <a:pt x="101035" y="155"/>
                    <a:pt x="99113" y="345"/>
                  </a:cubicBezTo>
                  <a:cubicBezTo>
                    <a:pt x="94463" y="806"/>
                    <a:pt x="89802" y="1720"/>
                    <a:pt x="84860" y="3142"/>
                  </a:cubicBezTo>
                  <a:cubicBezTo>
                    <a:pt x="71752" y="6913"/>
                    <a:pt x="58315" y="11797"/>
                    <a:pt x="44922" y="17660"/>
                  </a:cubicBezTo>
                  <a:lnTo>
                    <a:pt x="43085" y="18465"/>
                  </a:lnTo>
                  <a:cubicBezTo>
                    <a:pt x="34882" y="22058"/>
                    <a:pt x="26402" y="25775"/>
                    <a:pt x="17791" y="28727"/>
                  </a:cubicBezTo>
                  <a:cubicBezTo>
                    <a:pt x="14651" y="29804"/>
                    <a:pt x="10924" y="30961"/>
                    <a:pt x="7088" y="31389"/>
                  </a:cubicBezTo>
                  <a:cubicBezTo>
                    <a:pt x="6017" y="31509"/>
                    <a:pt x="4920" y="31598"/>
                    <a:pt x="3857" y="31683"/>
                  </a:cubicBezTo>
                  <a:cubicBezTo>
                    <a:pt x="3246" y="31733"/>
                    <a:pt x="2634" y="31783"/>
                    <a:pt x="2023" y="31838"/>
                  </a:cubicBezTo>
                  <a:lnTo>
                    <a:pt x="1920" y="31847"/>
                  </a:lnTo>
                  <a:cubicBezTo>
                    <a:pt x="1618" y="31871"/>
                    <a:pt x="1244" y="31902"/>
                    <a:pt x="890" y="32099"/>
                  </a:cubicBezTo>
                  <a:cubicBezTo>
                    <a:pt x="473" y="32330"/>
                    <a:pt x="21" y="32829"/>
                    <a:pt x="11" y="33378"/>
                  </a:cubicBezTo>
                  <a:cubicBezTo>
                    <a:pt x="1" y="33950"/>
                    <a:pt x="442" y="34500"/>
                    <a:pt x="863" y="34727"/>
                  </a:cubicBezTo>
                  <a:cubicBezTo>
                    <a:pt x="1244" y="34933"/>
                    <a:pt x="1658" y="34977"/>
                    <a:pt x="1991" y="35012"/>
                  </a:cubicBezTo>
                  <a:lnTo>
                    <a:pt x="2095" y="35023"/>
                  </a:lnTo>
                  <a:cubicBezTo>
                    <a:pt x="2796" y="35101"/>
                    <a:pt x="3501" y="35140"/>
                    <a:pt x="4206" y="35140"/>
                  </a:cubicBezTo>
                  <a:cubicBezTo>
                    <a:pt x="4216" y="35140"/>
                    <a:pt x="4226" y="35140"/>
                    <a:pt x="4235" y="35140"/>
                  </a:cubicBezTo>
                  <a:cubicBezTo>
                    <a:pt x="5878" y="35140"/>
                    <a:pt x="7611" y="34942"/>
                    <a:pt x="9477" y="34542"/>
                  </a:cubicBezTo>
                  <a:cubicBezTo>
                    <a:pt x="11344" y="34143"/>
                    <a:pt x="13216" y="33648"/>
                    <a:pt x="15027" y="33169"/>
                  </a:cubicBezTo>
                  <a:cubicBezTo>
                    <a:pt x="15585" y="33021"/>
                    <a:pt x="16144" y="32874"/>
                    <a:pt x="16704" y="32727"/>
                  </a:cubicBezTo>
                  <a:cubicBezTo>
                    <a:pt x="24081" y="30810"/>
                    <a:pt x="31524" y="28236"/>
                    <a:pt x="38827" y="25079"/>
                  </a:cubicBezTo>
                  <a:cubicBezTo>
                    <a:pt x="39781" y="24665"/>
                    <a:pt x="40734" y="24251"/>
                    <a:pt x="41686" y="23835"/>
                  </a:cubicBezTo>
                  <a:cubicBezTo>
                    <a:pt x="46182" y="21874"/>
                    <a:pt x="50831" y="19847"/>
                    <a:pt x="55538" y="18172"/>
                  </a:cubicBezTo>
                  <a:cubicBezTo>
                    <a:pt x="61703" y="15980"/>
                    <a:pt x="68142" y="14303"/>
                    <a:pt x="74675" y="13188"/>
                  </a:cubicBezTo>
                  <a:cubicBezTo>
                    <a:pt x="81253" y="12066"/>
                    <a:pt x="88512" y="11543"/>
                    <a:pt x="97519" y="11541"/>
                  </a:cubicBezTo>
                  <a:cubicBezTo>
                    <a:pt x="97862" y="11541"/>
                    <a:pt x="98206" y="11543"/>
                    <a:pt x="98549" y="11545"/>
                  </a:cubicBezTo>
                  <a:cubicBezTo>
                    <a:pt x="98890" y="11547"/>
                    <a:pt x="99231" y="11549"/>
                    <a:pt x="99571" y="11549"/>
                  </a:cubicBezTo>
                  <a:cubicBezTo>
                    <a:pt x="99992" y="11549"/>
                    <a:pt x="100412" y="11546"/>
                    <a:pt x="100834" y="11537"/>
                  </a:cubicBezTo>
                  <a:lnTo>
                    <a:pt x="102838" y="11491"/>
                  </a:lnTo>
                  <a:cubicBezTo>
                    <a:pt x="105760" y="11427"/>
                    <a:pt x="108780" y="11360"/>
                    <a:pt x="111753" y="11236"/>
                  </a:cubicBezTo>
                  <a:cubicBezTo>
                    <a:pt x="113221" y="11175"/>
                    <a:pt x="114572" y="10785"/>
                    <a:pt x="115762" y="10075"/>
                  </a:cubicBezTo>
                  <a:cubicBezTo>
                    <a:pt x="117684" y="8932"/>
                    <a:pt x="118331" y="6946"/>
                    <a:pt x="117450" y="4894"/>
                  </a:cubicBezTo>
                  <a:cubicBezTo>
                    <a:pt x="116772" y="3316"/>
                    <a:pt x="115655" y="2162"/>
                    <a:pt x="114217" y="1559"/>
                  </a:cubicBezTo>
                  <a:cubicBezTo>
                    <a:pt x="112994" y="1044"/>
                    <a:pt x="111800" y="679"/>
                    <a:pt x="110670" y="471"/>
                  </a:cubicBezTo>
                  <a:cubicBezTo>
                    <a:pt x="108789" y="127"/>
                    <a:pt x="106913" y="0"/>
                    <a:pt x="1050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2164825" y="1687475"/>
              <a:ext cx="3137100" cy="1407125"/>
            </a:xfrm>
            <a:custGeom>
              <a:avLst/>
              <a:gdLst/>
              <a:ahLst/>
              <a:cxnLst/>
              <a:rect l="l" t="t" r="r" b="b"/>
              <a:pathLst>
                <a:path w="125484" h="56285" extrusionOk="0">
                  <a:moveTo>
                    <a:pt x="84473" y="15177"/>
                  </a:moveTo>
                  <a:cubicBezTo>
                    <a:pt x="85204" y="16056"/>
                    <a:pt x="85209" y="19294"/>
                    <a:pt x="84466" y="21186"/>
                  </a:cubicBezTo>
                  <a:lnTo>
                    <a:pt x="84465" y="21186"/>
                  </a:lnTo>
                  <a:cubicBezTo>
                    <a:pt x="83172" y="20590"/>
                    <a:pt x="83200" y="16521"/>
                    <a:pt x="84473" y="15177"/>
                  </a:cubicBezTo>
                  <a:close/>
                  <a:moveTo>
                    <a:pt x="45394" y="22065"/>
                  </a:moveTo>
                  <a:cubicBezTo>
                    <a:pt x="45420" y="22065"/>
                    <a:pt x="45443" y="22069"/>
                    <a:pt x="45462" y="22078"/>
                  </a:cubicBezTo>
                  <a:cubicBezTo>
                    <a:pt x="45683" y="22181"/>
                    <a:pt x="45896" y="22514"/>
                    <a:pt x="45927" y="22772"/>
                  </a:cubicBezTo>
                  <a:cubicBezTo>
                    <a:pt x="46005" y="23404"/>
                    <a:pt x="46097" y="24074"/>
                    <a:pt x="45967" y="24684"/>
                  </a:cubicBezTo>
                  <a:cubicBezTo>
                    <a:pt x="45625" y="26307"/>
                    <a:pt x="45167" y="27906"/>
                    <a:pt x="44756" y="29514"/>
                  </a:cubicBezTo>
                  <a:lnTo>
                    <a:pt x="44547" y="29480"/>
                  </a:lnTo>
                  <a:cubicBezTo>
                    <a:pt x="44069" y="27599"/>
                    <a:pt x="43433" y="25727"/>
                    <a:pt x="44052" y="23753"/>
                  </a:cubicBezTo>
                  <a:cubicBezTo>
                    <a:pt x="44201" y="23277"/>
                    <a:pt x="44487" y="22828"/>
                    <a:pt x="44784" y="22422"/>
                  </a:cubicBezTo>
                  <a:cubicBezTo>
                    <a:pt x="44907" y="22254"/>
                    <a:pt x="45218" y="22065"/>
                    <a:pt x="45394" y="22065"/>
                  </a:cubicBezTo>
                  <a:close/>
                  <a:moveTo>
                    <a:pt x="60648" y="19242"/>
                  </a:moveTo>
                  <a:cubicBezTo>
                    <a:pt x="60734" y="19242"/>
                    <a:pt x="60814" y="19254"/>
                    <a:pt x="60881" y="19280"/>
                  </a:cubicBezTo>
                  <a:cubicBezTo>
                    <a:pt x="61301" y="19440"/>
                    <a:pt x="61712" y="19777"/>
                    <a:pt x="61616" y="20358"/>
                  </a:cubicBezTo>
                  <a:cubicBezTo>
                    <a:pt x="61436" y="21454"/>
                    <a:pt x="61380" y="22594"/>
                    <a:pt x="61029" y="23634"/>
                  </a:cubicBezTo>
                  <a:cubicBezTo>
                    <a:pt x="59986" y="26731"/>
                    <a:pt x="58187" y="29412"/>
                    <a:pt x="56163" y="31949"/>
                  </a:cubicBezTo>
                  <a:cubicBezTo>
                    <a:pt x="56126" y="31995"/>
                    <a:pt x="56064" y="32020"/>
                    <a:pt x="55884" y="32147"/>
                  </a:cubicBezTo>
                  <a:cubicBezTo>
                    <a:pt x="56492" y="28152"/>
                    <a:pt x="57045" y="24294"/>
                    <a:pt x="58860" y="20770"/>
                  </a:cubicBezTo>
                  <a:cubicBezTo>
                    <a:pt x="59109" y="20288"/>
                    <a:pt x="59498" y="19846"/>
                    <a:pt x="59913" y="19492"/>
                  </a:cubicBezTo>
                  <a:cubicBezTo>
                    <a:pt x="60084" y="19345"/>
                    <a:pt x="60393" y="19242"/>
                    <a:pt x="60648" y="19242"/>
                  </a:cubicBezTo>
                  <a:close/>
                  <a:moveTo>
                    <a:pt x="75943" y="24656"/>
                  </a:moveTo>
                  <a:cubicBezTo>
                    <a:pt x="76657" y="24656"/>
                    <a:pt x="77333" y="25016"/>
                    <a:pt x="78061" y="25737"/>
                  </a:cubicBezTo>
                  <a:cubicBezTo>
                    <a:pt x="79176" y="26842"/>
                    <a:pt x="79676" y="28251"/>
                    <a:pt x="80068" y="29714"/>
                  </a:cubicBezTo>
                  <a:cubicBezTo>
                    <a:pt x="80106" y="29854"/>
                    <a:pt x="80069" y="30081"/>
                    <a:pt x="79974" y="30184"/>
                  </a:cubicBezTo>
                  <a:cubicBezTo>
                    <a:pt x="78869" y="31389"/>
                    <a:pt x="77766" y="32605"/>
                    <a:pt x="76177" y="33201"/>
                  </a:cubicBezTo>
                  <a:cubicBezTo>
                    <a:pt x="75994" y="33267"/>
                    <a:pt x="75810" y="33323"/>
                    <a:pt x="75621" y="33367"/>
                  </a:cubicBezTo>
                  <a:cubicBezTo>
                    <a:pt x="75498" y="33399"/>
                    <a:pt x="75370" y="33407"/>
                    <a:pt x="75148" y="33440"/>
                  </a:cubicBezTo>
                  <a:cubicBezTo>
                    <a:pt x="75314" y="32229"/>
                    <a:pt x="75491" y="31107"/>
                    <a:pt x="75611" y="29980"/>
                  </a:cubicBezTo>
                  <a:cubicBezTo>
                    <a:pt x="75663" y="29494"/>
                    <a:pt x="75640" y="28989"/>
                    <a:pt x="75573" y="28503"/>
                  </a:cubicBezTo>
                  <a:cubicBezTo>
                    <a:pt x="75486" y="27881"/>
                    <a:pt x="75112" y="27505"/>
                    <a:pt x="74631" y="27505"/>
                  </a:cubicBezTo>
                  <a:cubicBezTo>
                    <a:pt x="74443" y="27505"/>
                    <a:pt x="74239" y="27562"/>
                    <a:pt x="74030" y="27684"/>
                  </a:cubicBezTo>
                  <a:cubicBezTo>
                    <a:pt x="73512" y="27986"/>
                    <a:pt x="73021" y="28431"/>
                    <a:pt x="72684" y="28925"/>
                  </a:cubicBezTo>
                  <a:cubicBezTo>
                    <a:pt x="72107" y="29770"/>
                    <a:pt x="71659" y="30702"/>
                    <a:pt x="71067" y="31758"/>
                  </a:cubicBezTo>
                  <a:cubicBezTo>
                    <a:pt x="71067" y="31005"/>
                    <a:pt x="70933" y="30356"/>
                    <a:pt x="71092" y="29789"/>
                  </a:cubicBezTo>
                  <a:cubicBezTo>
                    <a:pt x="71590" y="28011"/>
                    <a:pt x="72502" y="26469"/>
                    <a:pt x="74053" y="25382"/>
                  </a:cubicBezTo>
                  <a:cubicBezTo>
                    <a:pt x="74743" y="24899"/>
                    <a:pt x="75356" y="24656"/>
                    <a:pt x="75943" y="24656"/>
                  </a:cubicBezTo>
                  <a:close/>
                  <a:moveTo>
                    <a:pt x="80424" y="31495"/>
                  </a:moveTo>
                  <a:lnTo>
                    <a:pt x="80424" y="31495"/>
                  </a:lnTo>
                  <a:cubicBezTo>
                    <a:pt x="80635" y="33699"/>
                    <a:pt x="80530" y="35757"/>
                    <a:pt x="80018" y="37757"/>
                  </a:cubicBezTo>
                  <a:cubicBezTo>
                    <a:pt x="79612" y="39348"/>
                    <a:pt x="79023" y="40897"/>
                    <a:pt x="78442" y="42437"/>
                  </a:cubicBezTo>
                  <a:cubicBezTo>
                    <a:pt x="78206" y="43060"/>
                    <a:pt x="77761" y="43470"/>
                    <a:pt x="77010" y="43470"/>
                  </a:cubicBezTo>
                  <a:cubicBezTo>
                    <a:pt x="76957" y="43470"/>
                    <a:pt x="76901" y="43468"/>
                    <a:pt x="76844" y="43464"/>
                  </a:cubicBezTo>
                  <a:cubicBezTo>
                    <a:pt x="76021" y="43403"/>
                    <a:pt x="75540" y="43002"/>
                    <a:pt x="75209" y="42315"/>
                  </a:cubicBezTo>
                  <a:cubicBezTo>
                    <a:pt x="74442" y="40721"/>
                    <a:pt x="74515" y="39034"/>
                    <a:pt x="74570" y="37325"/>
                  </a:cubicBezTo>
                  <a:cubicBezTo>
                    <a:pt x="74615" y="35939"/>
                    <a:pt x="74980" y="35108"/>
                    <a:pt x="76483" y="34620"/>
                  </a:cubicBezTo>
                  <a:cubicBezTo>
                    <a:pt x="77614" y="34254"/>
                    <a:pt x="78520" y="33183"/>
                    <a:pt x="79511" y="32405"/>
                  </a:cubicBezTo>
                  <a:cubicBezTo>
                    <a:pt x="79810" y="32171"/>
                    <a:pt x="80055" y="31868"/>
                    <a:pt x="80424" y="31495"/>
                  </a:cubicBezTo>
                  <a:close/>
                  <a:moveTo>
                    <a:pt x="44606" y="44355"/>
                  </a:moveTo>
                  <a:lnTo>
                    <a:pt x="44606" y="44355"/>
                  </a:lnTo>
                  <a:cubicBezTo>
                    <a:pt x="45297" y="47513"/>
                    <a:pt x="44095" y="50610"/>
                    <a:pt x="41622" y="52122"/>
                  </a:cubicBezTo>
                  <a:cubicBezTo>
                    <a:pt x="41245" y="52352"/>
                    <a:pt x="40908" y="52471"/>
                    <a:pt x="40599" y="52471"/>
                  </a:cubicBezTo>
                  <a:cubicBezTo>
                    <a:pt x="40153" y="52471"/>
                    <a:pt x="39764" y="52224"/>
                    <a:pt x="39395" y="51712"/>
                  </a:cubicBezTo>
                  <a:cubicBezTo>
                    <a:pt x="39250" y="51512"/>
                    <a:pt x="39178" y="51201"/>
                    <a:pt x="39200" y="50951"/>
                  </a:cubicBezTo>
                  <a:cubicBezTo>
                    <a:pt x="39292" y="49875"/>
                    <a:pt x="39714" y="48917"/>
                    <a:pt x="40348" y="48048"/>
                  </a:cubicBezTo>
                  <a:cubicBezTo>
                    <a:pt x="41137" y="46964"/>
                    <a:pt x="43313" y="45071"/>
                    <a:pt x="44606" y="44355"/>
                  </a:cubicBezTo>
                  <a:close/>
                  <a:moveTo>
                    <a:pt x="117677" y="1"/>
                  </a:moveTo>
                  <a:cubicBezTo>
                    <a:pt x="116266" y="1"/>
                    <a:pt x="114866" y="241"/>
                    <a:pt x="113494" y="636"/>
                  </a:cubicBezTo>
                  <a:cubicBezTo>
                    <a:pt x="110914" y="1379"/>
                    <a:pt x="108411" y="2385"/>
                    <a:pt x="105869" y="3257"/>
                  </a:cubicBezTo>
                  <a:cubicBezTo>
                    <a:pt x="105740" y="3301"/>
                    <a:pt x="105584" y="3329"/>
                    <a:pt x="105435" y="3329"/>
                  </a:cubicBezTo>
                  <a:cubicBezTo>
                    <a:pt x="105314" y="3329"/>
                    <a:pt x="105197" y="3311"/>
                    <a:pt x="105104" y="3265"/>
                  </a:cubicBezTo>
                  <a:cubicBezTo>
                    <a:pt x="104675" y="3060"/>
                    <a:pt x="104333" y="2952"/>
                    <a:pt x="104044" y="2952"/>
                  </a:cubicBezTo>
                  <a:cubicBezTo>
                    <a:pt x="103519" y="2952"/>
                    <a:pt x="103169" y="3308"/>
                    <a:pt x="102799" y="4087"/>
                  </a:cubicBezTo>
                  <a:cubicBezTo>
                    <a:pt x="102668" y="4362"/>
                    <a:pt x="102389" y="4659"/>
                    <a:pt x="102113" y="4756"/>
                  </a:cubicBezTo>
                  <a:cubicBezTo>
                    <a:pt x="99840" y="5557"/>
                    <a:pt x="97569" y="6373"/>
                    <a:pt x="95264" y="7071"/>
                  </a:cubicBezTo>
                  <a:cubicBezTo>
                    <a:pt x="92268" y="7977"/>
                    <a:pt x="89228" y="8754"/>
                    <a:pt x="86079" y="8754"/>
                  </a:cubicBezTo>
                  <a:cubicBezTo>
                    <a:pt x="85908" y="8754"/>
                    <a:pt x="85737" y="8752"/>
                    <a:pt x="85566" y="8747"/>
                  </a:cubicBezTo>
                  <a:cubicBezTo>
                    <a:pt x="84337" y="8713"/>
                    <a:pt x="83058" y="8531"/>
                    <a:pt x="81903" y="8127"/>
                  </a:cubicBezTo>
                  <a:cubicBezTo>
                    <a:pt x="79751" y="7370"/>
                    <a:pt x="78995" y="5327"/>
                    <a:pt x="79920" y="3278"/>
                  </a:cubicBezTo>
                  <a:cubicBezTo>
                    <a:pt x="80053" y="2985"/>
                    <a:pt x="80193" y="2692"/>
                    <a:pt x="80289" y="2385"/>
                  </a:cubicBezTo>
                  <a:cubicBezTo>
                    <a:pt x="80660" y="1211"/>
                    <a:pt x="79915" y="185"/>
                    <a:pt x="78710" y="185"/>
                  </a:cubicBezTo>
                  <a:cubicBezTo>
                    <a:pt x="78681" y="185"/>
                    <a:pt x="78652" y="185"/>
                    <a:pt x="78622" y="186"/>
                  </a:cubicBezTo>
                  <a:cubicBezTo>
                    <a:pt x="78283" y="200"/>
                    <a:pt x="77934" y="273"/>
                    <a:pt x="77613" y="381"/>
                  </a:cubicBezTo>
                  <a:cubicBezTo>
                    <a:pt x="75365" y="1142"/>
                    <a:pt x="74341" y="2884"/>
                    <a:pt x="74015" y="5084"/>
                  </a:cubicBezTo>
                  <a:cubicBezTo>
                    <a:pt x="73694" y="7251"/>
                    <a:pt x="74665" y="8807"/>
                    <a:pt x="76501" y="9925"/>
                  </a:cubicBezTo>
                  <a:cubicBezTo>
                    <a:pt x="78300" y="11024"/>
                    <a:pt x="80217" y="11338"/>
                    <a:pt x="82177" y="11338"/>
                  </a:cubicBezTo>
                  <a:cubicBezTo>
                    <a:pt x="83015" y="11338"/>
                    <a:pt x="83860" y="11281"/>
                    <a:pt x="84707" y="11202"/>
                  </a:cubicBezTo>
                  <a:cubicBezTo>
                    <a:pt x="85964" y="11086"/>
                    <a:pt x="87189" y="10653"/>
                    <a:pt x="88444" y="10504"/>
                  </a:cubicBezTo>
                  <a:cubicBezTo>
                    <a:pt x="92318" y="10043"/>
                    <a:pt x="96038" y="8997"/>
                    <a:pt x="99705" y="7719"/>
                  </a:cubicBezTo>
                  <a:cubicBezTo>
                    <a:pt x="100429" y="7467"/>
                    <a:pt x="101155" y="7221"/>
                    <a:pt x="101925" y="6957"/>
                  </a:cubicBezTo>
                  <a:lnTo>
                    <a:pt x="101925" y="6957"/>
                  </a:lnTo>
                  <a:cubicBezTo>
                    <a:pt x="101925" y="7135"/>
                    <a:pt x="101941" y="7241"/>
                    <a:pt x="101923" y="7342"/>
                  </a:cubicBezTo>
                  <a:cubicBezTo>
                    <a:pt x="101442" y="10055"/>
                    <a:pt x="100940" y="12763"/>
                    <a:pt x="100478" y="15480"/>
                  </a:cubicBezTo>
                  <a:cubicBezTo>
                    <a:pt x="99610" y="20578"/>
                    <a:pt x="98759" y="25678"/>
                    <a:pt x="98728" y="30871"/>
                  </a:cubicBezTo>
                  <a:cubicBezTo>
                    <a:pt x="98727" y="31019"/>
                    <a:pt x="98712" y="31179"/>
                    <a:pt x="98657" y="31314"/>
                  </a:cubicBezTo>
                  <a:cubicBezTo>
                    <a:pt x="97569" y="33958"/>
                    <a:pt x="96255" y="36472"/>
                    <a:pt x="94161" y="38478"/>
                  </a:cubicBezTo>
                  <a:cubicBezTo>
                    <a:pt x="93710" y="38909"/>
                    <a:pt x="93117" y="39245"/>
                    <a:pt x="92530" y="39471"/>
                  </a:cubicBezTo>
                  <a:cubicBezTo>
                    <a:pt x="92262" y="39573"/>
                    <a:pt x="92034" y="39625"/>
                    <a:pt x="91838" y="39625"/>
                  </a:cubicBezTo>
                  <a:cubicBezTo>
                    <a:pt x="91339" y="39625"/>
                    <a:pt x="91050" y="39287"/>
                    <a:pt x="90836" y="38595"/>
                  </a:cubicBezTo>
                  <a:cubicBezTo>
                    <a:pt x="90355" y="37044"/>
                    <a:pt x="90418" y="35465"/>
                    <a:pt x="90787" y="33928"/>
                  </a:cubicBezTo>
                  <a:cubicBezTo>
                    <a:pt x="91517" y="30875"/>
                    <a:pt x="92364" y="27849"/>
                    <a:pt x="93136" y="24805"/>
                  </a:cubicBezTo>
                  <a:cubicBezTo>
                    <a:pt x="93324" y="24061"/>
                    <a:pt x="93505" y="23291"/>
                    <a:pt x="93515" y="22530"/>
                  </a:cubicBezTo>
                  <a:cubicBezTo>
                    <a:pt x="93528" y="21535"/>
                    <a:pt x="93023" y="20990"/>
                    <a:pt x="92067" y="20747"/>
                  </a:cubicBezTo>
                  <a:cubicBezTo>
                    <a:pt x="91860" y="20694"/>
                    <a:pt x="91635" y="20659"/>
                    <a:pt x="91416" y="20659"/>
                  </a:cubicBezTo>
                  <a:cubicBezTo>
                    <a:pt x="91311" y="20659"/>
                    <a:pt x="91207" y="20667"/>
                    <a:pt x="91107" y="20686"/>
                  </a:cubicBezTo>
                  <a:cubicBezTo>
                    <a:pt x="90244" y="20848"/>
                    <a:pt x="89390" y="21071"/>
                    <a:pt x="88533" y="21270"/>
                  </a:cubicBezTo>
                  <a:cubicBezTo>
                    <a:pt x="87845" y="21430"/>
                    <a:pt x="87155" y="21564"/>
                    <a:pt x="86448" y="21564"/>
                  </a:cubicBezTo>
                  <a:cubicBezTo>
                    <a:pt x="86123" y="21564"/>
                    <a:pt x="85795" y="21535"/>
                    <a:pt x="85461" y="21469"/>
                  </a:cubicBezTo>
                  <a:cubicBezTo>
                    <a:pt x="85560" y="20957"/>
                    <a:pt x="85659" y="20517"/>
                    <a:pt x="85728" y="20072"/>
                  </a:cubicBezTo>
                  <a:cubicBezTo>
                    <a:pt x="85980" y="18426"/>
                    <a:pt x="86153" y="16773"/>
                    <a:pt x="85663" y="15143"/>
                  </a:cubicBezTo>
                  <a:cubicBezTo>
                    <a:pt x="85339" y="14065"/>
                    <a:pt x="84468" y="13451"/>
                    <a:pt x="83509" y="13451"/>
                  </a:cubicBezTo>
                  <a:cubicBezTo>
                    <a:pt x="83043" y="13451"/>
                    <a:pt x="82556" y="13596"/>
                    <a:pt x="82100" y="13903"/>
                  </a:cubicBezTo>
                  <a:cubicBezTo>
                    <a:pt x="81331" y="14423"/>
                    <a:pt x="80896" y="15185"/>
                    <a:pt x="80640" y="16050"/>
                  </a:cubicBezTo>
                  <a:cubicBezTo>
                    <a:pt x="79764" y="19001"/>
                    <a:pt x="80977" y="21715"/>
                    <a:pt x="83746" y="23031"/>
                  </a:cubicBezTo>
                  <a:cubicBezTo>
                    <a:pt x="83802" y="23057"/>
                    <a:pt x="83849" y="23103"/>
                    <a:pt x="83944" y="23169"/>
                  </a:cubicBezTo>
                  <a:cubicBezTo>
                    <a:pt x="83200" y="25239"/>
                    <a:pt x="82267" y="27204"/>
                    <a:pt x="80889" y="29088"/>
                  </a:cubicBezTo>
                  <a:cubicBezTo>
                    <a:pt x="80715" y="28570"/>
                    <a:pt x="80609" y="28199"/>
                    <a:pt x="80470" y="27842"/>
                  </a:cubicBezTo>
                  <a:cubicBezTo>
                    <a:pt x="79702" y="25878"/>
                    <a:pt x="78540" y="24228"/>
                    <a:pt x="76609" y="23256"/>
                  </a:cubicBezTo>
                  <a:cubicBezTo>
                    <a:pt x="75787" y="22843"/>
                    <a:pt x="74974" y="22631"/>
                    <a:pt x="74178" y="22631"/>
                  </a:cubicBezTo>
                  <a:cubicBezTo>
                    <a:pt x="73154" y="22631"/>
                    <a:pt x="72156" y="22980"/>
                    <a:pt x="71198" y="23696"/>
                  </a:cubicBezTo>
                  <a:cubicBezTo>
                    <a:pt x="69530" y="24945"/>
                    <a:pt x="68590" y="26659"/>
                    <a:pt x="68201" y="28670"/>
                  </a:cubicBezTo>
                  <a:cubicBezTo>
                    <a:pt x="67767" y="30923"/>
                    <a:pt x="68213" y="32909"/>
                    <a:pt x="70129" y="34396"/>
                  </a:cubicBezTo>
                  <a:cubicBezTo>
                    <a:pt x="70269" y="34503"/>
                    <a:pt x="70339" y="34796"/>
                    <a:pt x="70321" y="34992"/>
                  </a:cubicBezTo>
                  <a:cubicBezTo>
                    <a:pt x="70234" y="35892"/>
                    <a:pt x="70061" y="36784"/>
                    <a:pt x="69998" y="37685"/>
                  </a:cubicBezTo>
                  <a:cubicBezTo>
                    <a:pt x="69800" y="40516"/>
                    <a:pt x="68887" y="43153"/>
                    <a:pt x="67789" y="45729"/>
                  </a:cubicBezTo>
                  <a:cubicBezTo>
                    <a:pt x="67567" y="46252"/>
                    <a:pt x="67085" y="46701"/>
                    <a:pt x="66635" y="47079"/>
                  </a:cubicBezTo>
                  <a:cubicBezTo>
                    <a:pt x="66446" y="47238"/>
                    <a:pt x="66271" y="47316"/>
                    <a:pt x="66120" y="47316"/>
                  </a:cubicBezTo>
                  <a:cubicBezTo>
                    <a:pt x="65869" y="47316"/>
                    <a:pt x="65685" y="47101"/>
                    <a:pt x="65622" y="46692"/>
                  </a:cubicBezTo>
                  <a:cubicBezTo>
                    <a:pt x="65516" y="45999"/>
                    <a:pt x="65457" y="45269"/>
                    <a:pt x="65552" y="44580"/>
                  </a:cubicBezTo>
                  <a:cubicBezTo>
                    <a:pt x="65807" y="42725"/>
                    <a:pt x="66155" y="40883"/>
                    <a:pt x="66465" y="39036"/>
                  </a:cubicBezTo>
                  <a:cubicBezTo>
                    <a:pt x="66795" y="37068"/>
                    <a:pt x="66609" y="35191"/>
                    <a:pt x="65623" y="33404"/>
                  </a:cubicBezTo>
                  <a:cubicBezTo>
                    <a:pt x="65039" y="32345"/>
                    <a:pt x="63993" y="31887"/>
                    <a:pt x="62987" y="31887"/>
                  </a:cubicBezTo>
                  <a:cubicBezTo>
                    <a:pt x="62303" y="31887"/>
                    <a:pt x="61638" y="32098"/>
                    <a:pt x="61149" y="32476"/>
                  </a:cubicBezTo>
                  <a:cubicBezTo>
                    <a:pt x="60540" y="32946"/>
                    <a:pt x="59958" y="33475"/>
                    <a:pt x="59457" y="34059"/>
                  </a:cubicBezTo>
                  <a:cubicBezTo>
                    <a:pt x="57945" y="35820"/>
                    <a:pt x="56793" y="37808"/>
                    <a:pt x="55925" y="39961"/>
                  </a:cubicBezTo>
                  <a:cubicBezTo>
                    <a:pt x="55849" y="40150"/>
                    <a:pt x="55767" y="40338"/>
                    <a:pt x="55632" y="40658"/>
                  </a:cubicBezTo>
                  <a:cubicBezTo>
                    <a:pt x="55632" y="38839"/>
                    <a:pt x="55645" y="37173"/>
                    <a:pt x="55625" y="35509"/>
                  </a:cubicBezTo>
                  <a:cubicBezTo>
                    <a:pt x="55618" y="34894"/>
                    <a:pt x="55829" y="34418"/>
                    <a:pt x="56210" y="33932"/>
                  </a:cubicBezTo>
                  <a:cubicBezTo>
                    <a:pt x="58290" y="31284"/>
                    <a:pt x="60200" y="28524"/>
                    <a:pt x="61438" y="25361"/>
                  </a:cubicBezTo>
                  <a:cubicBezTo>
                    <a:pt x="62048" y="23806"/>
                    <a:pt x="62468" y="22203"/>
                    <a:pt x="62376" y="20517"/>
                  </a:cubicBezTo>
                  <a:cubicBezTo>
                    <a:pt x="62315" y="19408"/>
                    <a:pt x="62039" y="18320"/>
                    <a:pt x="60961" y="17783"/>
                  </a:cubicBezTo>
                  <a:cubicBezTo>
                    <a:pt x="60608" y="17607"/>
                    <a:pt x="60256" y="17529"/>
                    <a:pt x="59912" y="17529"/>
                  </a:cubicBezTo>
                  <a:cubicBezTo>
                    <a:pt x="59232" y="17529"/>
                    <a:pt x="58581" y="17834"/>
                    <a:pt x="58009" y="18298"/>
                  </a:cubicBezTo>
                  <a:cubicBezTo>
                    <a:pt x="57279" y="18890"/>
                    <a:pt x="56566" y="19539"/>
                    <a:pt x="55986" y="20274"/>
                  </a:cubicBezTo>
                  <a:cubicBezTo>
                    <a:pt x="54724" y="21866"/>
                    <a:pt x="54008" y="23742"/>
                    <a:pt x="53471" y="25683"/>
                  </a:cubicBezTo>
                  <a:cubicBezTo>
                    <a:pt x="52593" y="28858"/>
                    <a:pt x="52289" y="32115"/>
                    <a:pt x="52109" y="35389"/>
                  </a:cubicBezTo>
                  <a:cubicBezTo>
                    <a:pt x="52093" y="35669"/>
                    <a:pt x="52031" y="36038"/>
                    <a:pt x="51847" y="36200"/>
                  </a:cubicBezTo>
                  <a:cubicBezTo>
                    <a:pt x="50618" y="37276"/>
                    <a:pt x="49350" y="38307"/>
                    <a:pt x="48013" y="39421"/>
                  </a:cubicBezTo>
                  <a:cubicBezTo>
                    <a:pt x="47166" y="37018"/>
                    <a:pt x="46355" y="34750"/>
                    <a:pt x="45577" y="32471"/>
                  </a:cubicBezTo>
                  <a:cubicBezTo>
                    <a:pt x="45505" y="32262"/>
                    <a:pt x="45594" y="31974"/>
                    <a:pt x="45670" y="31744"/>
                  </a:cubicBezTo>
                  <a:cubicBezTo>
                    <a:pt x="46176" y="30213"/>
                    <a:pt x="46741" y="28700"/>
                    <a:pt x="47207" y="27158"/>
                  </a:cubicBezTo>
                  <a:cubicBezTo>
                    <a:pt x="47734" y="25408"/>
                    <a:pt x="47772" y="23640"/>
                    <a:pt x="47151" y="21888"/>
                  </a:cubicBezTo>
                  <a:cubicBezTo>
                    <a:pt x="46770" y="20812"/>
                    <a:pt x="45959" y="20202"/>
                    <a:pt x="45017" y="20202"/>
                  </a:cubicBezTo>
                  <a:cubicBezTo>
                    <a:pt x="44606" y="20202"/>
                    <a:pt x="44170" y="20318"/>
                    <a:pt x="43733" y="20562"/>
                  </a:cubicBezTo>
                  <a:cubicBezTo>
                    <a:pt x="43276" y="20817"/>
                    <a:pt x="42848" y="21193"/>
                    <a:pt x="42526" y="21606"/>
                  </a:cubicBezTo>
                  <a:cubicBezTo>
                    <a:pt x="41422" y="23018"/>
                    <a:pt x="41023" y="24677"/>
                    <a:pt x="40968" y="26438"/>
                  </a:cubicBezTo>
                  <a:cubicBezTo>
                    <a:pt x="40889" y="28937"/>
                    <a:pt x="41570" y="31297"/>
                    <a:pt x="42291" y="33646"/>
                  </a:cubicBezTo>
                  <a:cubicBezTo>
                    <a:pt x="42456" y="34184"/>
                    <a:pt x="42427" y="34620"/>
                    <a:pt x="42151" y="35109"/>
                  </a:cubicBezTo>
                  <a:cubicBezTo>
                    <a:pt x="39867" y="39144"/>
                    <a:pt x="37119" y="42829"/>
                    <a:pt x="33759" y="46032"/>
                  </a:cubicBezTo>
                  <a:cubicBezTo>
                    <a:pt x="31459" y="48222"/>
                    <a:pt x="28839" y="49935"/>
                    <a:pt x="25836" y="51029"/>
                  </a:cubicBezTo>
                  <a:cubicBezTo>
                    <a:pt x="23251" y="51971"/>
                    <a:pt x="20643" y="52538"/>
                    <a:pt x="17985" y="52538"/>
                  </a:cubicBezTo>
                  <a:cubicBezTo>
                    <a:pt x="16520" y="52538"/>
                    <a:pt x="15040" y="52365"/>
                    <a:pt x="13540" y="51989"/>
                  </a:cubicBezTo>
                  <a:cubicBezTo>
                    <a:pt x="9430" y="50957"/>
                    <a:pt x="6595" y="48639"/>
                    <a:pt x="5430" y="44443"/>
                  </a:cubicBezTo>
                  <a:cubicBezTo>
                    <a:pt x="4900" y="42536"/>
                    <a:pt x="4781" y="40655"/>
                    <a:pt x="5508" y="38803"/>
                  </a:cubicBezTo>
                  <a:cubicBezTo>
                    <a:pt x="5994" y="37567"/>
                    <a:pt x="6620" y="36386"/>
                    <a:pt x="7197" y="35188"/>
                  </a:cubicBezTo>
                  <a:cubicBezTo>
                    <a:pt x="7598" y="34356"/>
                    <a:pt x="8110" y="33567"/>
                    <a:pt x="8414" y="32702"/>
                  </a:cubicBezTo>
                  <a:cubicBezTo>
                    <a:pt x="8843" y="31476"/>
                    <a:pt x="8208" y="30615"/>
                    <a:pt x="7060" y="30615"/>
                  </a:cubicBezTo>
                  <a:cubicBezTo>
                    <a:pt x="6915" y="30615"/>
                    <a:pt x="6762" y="30628"/>
                    <a:pt x="6602" y="30657"/>
                  </a:cubicBezTo>
                  <a:cubicBezTo>
                    <a:pt x="5676" y="30821"/>
                    <a:pt x="4903" y="31253"/>
                    <a:pt x="4230" y="31886"/>
                  </a:cubicBezTo>
                  <a:cubicBezTo>
                    <a:pt x="3036" y="33012"/>
                    <a:pt x="2148" y="34351"/>
                    <a:pt x="1522" y="35862"/>
                  </a:cubicBezTo>
                  <a:cubicBezTo>
                    <a:pt x="270" y="38880"/>
                    <a:pt x="0" y="41992"/>
                    <a:pt x="734" y="45172"/>
                  </a:cubicBezTo>
                  <a:cubicBezTo>
                    <a:pt x="2001" y="50669"/>
                    <a:pt x="5169" y="54423"/>
                    <a:pt x="10767" y="55833"/>
                  </a:cubicBezTo>
                  <a:cubicBezTo>
                    <a:pt x="12022" y="56149"/>
                    <a:pt x="13272" y="56285"/>
                    <a:pt x="14515" y="56285"/>
                  </a:cubicBezTo>
                  <a:cubicBezTo>
                    <a:pt x="16685" y="56285"/>
                    <a:pt x="18838" y="55871"/>
                    <a:pt x="20968" y="55278"/>
                  </a:cubicBezTo>
                  <a:cubicBezTo>
                    <a:pt x="24316" y="54345"/>
                    <a:pt x="27304" y="52602"/>
                    <a:pt x="30290" y="50900"/>
                  </a:cubicBezTo>
                  <a:cubicBezTo>
                    <a:pt x="33587" y="49020"/>
                    <a:pt x="36351" y="46494"/>
                    <a:pt x="38609" y="43446"/>
                  </a:cubicBezTo>
                  <a:cubicBezTo>
                    <a:pt x="40043" y="41510"/>
                    <a:pt x="41374" y="39498"/>
                    <a:pt x="42750" y="37520"/>
                  </a:cubicBezTo>
                  <a:cubicBezTo>
                    <a:pt x="42879" y="37333"/>
                    <a:pt x="43003" y="37143"/>
                    <a:pt x="43233" y="36800"/>
                  </a:cubicBezTo>
                  <a:cubicBezTo>
                    <a:pt x="43586" y="38350"/>
                    <a:pt x="43867" y="39736"/>
                    <a:pt x="44226" y="41101"/>
                  </a:cubicBezTo>
                  <a:cubicBezTo>
                    <a:pt x="44406" y="41783"/>
                    <a:pt x="44250" y="42186"/>
                    <a:pt x="43660" y="42595"/>
                  </a:cubicBezTo>
                  <a:cubicBezTo>
                    <a:pt x="41775" y="43901"/>
                    <a:pt x="40030" y="45376"/>
                    <a:pt x="38720" y="47288"/>
                  </a:cubicBezTo>
                  <a:cubicBezTo>
                    <a:pt x="37730" y="48735"/>
                    <a:pt x="37174" y="50326"/>
                    <a:pt x="37436" y="52104"/>
                  </a:cubicBezTo>
                  <a:cubicBezTo>
                    <a:pt x="37656" y="53592"/>
                    <a:pt x="38357" y="54810"/>
                    <a:pt x="39913" y="55157"/>
                  </a:cubicBezTo>
                  <a:cubicBezTo>
                    <a:pt x="40479" y="55283"/>
                    <a:pt x="41085" y="55365"/>
                    <a:pt x="41680" y="55365"/>
                  </a:cubicBezTo>
                  <a:cubicBezTo>
                    <a:pt x="42058" y="55365"/>
                    <a:pt x="42431" y="55332"/>
                    <a:pt x="42785" y="55257"/>
                  </a:cubicBezTo>
                  <a:cubicBezTo>
                    <a:pt x="45689" y="54641"/>
                    <a:pt x="47531" y="52777"/>
                    <a:pt x="48418" y="49965"/>
                  </a:cubicBezTo>
                  <a:cubicBezTo>
                    <a:pt x="49263" y="47289"/>
                    <a:pt x="49270" y="44585"/>
                    <a:pt x="48655" y="41862"/>
                  </a:cubicBezTo>
                  <a:cubicBezTo>
                    <a:pt x="48614" y="41674"/>
                    <a:pt x="48591" y="41371"/>
                    <a:pt x="48697" y="41277"/>
                  </a:cubicBezTo>
                  <a:cubicBezTo>
                    <a:pt x="49755" y="40344"/>
                    <a:pt x="50843" y="39444"/>
                    <a:pt x="51984" y="38482"/>
                  </a:cubicBezTo>
                  <a:cubicBezTo>
                    <a:pt x="52000" y="38658"/>
                    <a:pt x="52012" y="38756"/>
                    <a:pt x="52018" y="38856"/>
                  </a:cubicBezTo>
                  <a:cubicBezTo>
                    <a:pt x="52156" y="41651"/>
                    <a:pt x="52232" y="44451"/>
                    <a:pt x="52455" y="47239"/>
                  </a:cubicBezTo>
                  <a:cubicBezTo>
                    <a:pt x="52586" y="48883"/>
                    <a:pt x="52931" y="50512"/>
                    <a:pt x="53222" y="52139"/>
                  </a:cubicBezTo>
                  <a:cubicBezTo>
                    <a:pt x="53266" y="52389"/>
                    <a:pt x="53489" y="52731"/>
                    <a:pt x="53707" y="52804"/>
                  </a:cubicBezTo>
                  <a:cubicBezTo>
                    <a:pt x="53908" y="52872"/>
                    <a:pt x="54097" y="52906"/>
                    <a:pt x="54271" y="52906"/>
                  </a:cubicBezTo>
                  <a:cubicBezTo>
                    <a:pt x="54816" y="52906"/>
                    <a:pt x="55220" y="52574"/>
                    <a:pt x="55422" y="51925"/>
                  </a:cubicBezTo>
                  <a:cubicBezTo>
                    <a:pt x="55624" y="51276"/>
                    <a:pt x="55775" y="50580"/>
                    <a:pt x="55778" y="49904"/>
                  </a:cubicBezTo>
                  <a:cubicBezTo>
                    <a:pt x="55787" y="48096"/>
                    <a:pt x="55698" y="46287"/>
                    <a:pt x="55662" y="44479"/>
                  </a:cubicBezTo>
                  <a:cubicBezTo>
                    <a:pt x="55653" y="44050"/>
                    <a:pt x="55588" y="43583"/>
                    <a:pt x="55727" y="43199"/>
                  </a:cubicBezTo>
                  <a:cubicBezTo>
                    <a:pt x="56314" y="41583"/>
                    <a:pt x="56870" y="39945"/>
                    <a:pt x="57626" y="38408"/>
                  </a:cubicBezTo>
                  <a:cubicBezTo>
                    <a:pt x="58424" y="36785"/>
                    <a:pt x="59423" y="35253"/>
                    <a:pt x="60998" y="34235"/>
                  </a:cubicBezTo>
                  <a:cubicBezTo>
                    <a:pt x="61415" y="33965"/>
                    <a:pt x="61893" y="33792"/>
                    <a:pt x="62454" y="33520"/>
                  </a:cubicBezTo>
                  <a:lnTo>
                    <a:pt x="62454" y="33520"/>
                  </a:lnTo>
                  <a:cubicBezTo>
                    <a:pt x="62454" y="34141"/>
                    <a:pt x="62520" y="34593"/>
                    <a:pt x="62442" y="35021"/>
                  </a:cubicBezTo>
                  <a:cubicBezTo>
                    <a:pt x="62216" y="36270"/>
                    <a:pt x="61932" y="37508"/>
                    <a:pt x="61673" y="38751"/>
                  </a:cubicBezTo>
                  <a:cubicBezTo>
                    <a:pt x="61184" y="41094"/>
                    <a:pt x="60682" y="43436"/>
                    <a:pt x="60950" y="45854"/>
                  </a:cubicBezTo>
                  <a:cubicBezTo>
                    <a:pt x="61069" y="46939"/>
                    <a:pt x="61338" y="47975"/>
                    <a:pt x="62040" y="48847"/>
                  </a:cubicBezTo>
                  <a:cubicBezTo>
                    <a:pt x="62620" y="49568"/>
                    <a:pt x="63356" y="49959"/>
                    <a:pt x="64136" y="49959"/>
                  </a:cubicBezTo>
                  <a:cubicBezTo>
                    <a:pt x="64581" y="49959"/>
                    <a:pt x="65040" y="49832"/>
                    <a:pt x="65493" y="49568"/>
                  </a:cubicBezTo>
                  <a:cubicBezTo>
                    <a:pt x="66184" y="49163"/>
                    <a:pt x="66841" y="48625"/>
                    <a:pt x="67362" y="48017"/>
                  </a:cubicBezTo>
                  <a:cubicBezTo>
                    <a:pt x="68660" y="46500"/>
                    <a:pt x="69276" y="44625"/>
                    <a:pt x="69896" y="42765"/>
                  </a:cubicBezTo>
                  <a:cubicBezTo>
                    <a:pt x="69980" y="42515"/>
                    <a:pt x="70056" y="42263"/>
                    <a:pt x="70141" y="41991"/>
                  </a:cubicBezTo>
                  <a:cubicBezTo>
                    <a:pt x="70497" y="42785"/>
                    <a:pt x="70770" y="43538"/>
                    <a:pt x="71156" y="44229"/>
                  </a:cubicBezTo>
                  <a:cubicBezTo>
                    <a:pt x="71963" y="45674"/>
                    <a:pt x="73187" y="46426"/>
                    <a:pt x="74522" y="46426"/>
                  </a:cubicBezTo>
                  <a:cubicBezTo>
                    <a:pt x="75338" y="46426"/>
                    <a:pt x="76196" y="46144"/>
                    <a:pt x="77025" y="45568"/>
                  </a:cubicBezTo>
                  <a:cubicBezTo>
                    <a:pt x="78536" y="44516"/>
                    <a:pt x="79502" y="43064"/>
                    <a:pt x="80076" y="41348"/>
                  </a:cubicBezTo>
                  <a:cubicBezTo>
                    <a:pt x="81194" y="38005"/>
                    <a:pt x="81813" y="34598"/>
                    <a:pt x="81274" y="31057"/>
                  </a:cubicBezTo>
                  <a:cubicBezTo>
                    <a:pt x="81236" y="30802"/>
                    <a:pt x="81246" y="30467"/>
                    <a:pt x="81381" y="30270"/>
                  </a:cubicBezTo>
                  <a:cubicBezTo>
                    <a:pt x="82793" y="28218"/>
                    <a:pt x="83893" y="26011"/>
                    <a:pt x="84758" y="23679"/>
                  </a:cubicBezTo>
                  <a:cubicBezTo>
                    <a:pt x="84814" y="23530"/>
                    <a:pt x="85079" y="23358"/>
                    <a:pt x="85245" y="23358"/>
                  </a:cubicBezTo>
                  <a:cubicBezTo>
                    <a:pt x="85250" y="23358"/>
                    <a:pt x="85255" y="23358"/>
                    <a:pt x="85260" y="23358"/>
                  </a:cubicBezTo>
                  <a:cubicBezTo>
                    <a:pt x="85390" y="23366"/>
                    <a:pt x="85519" y="23370"/>
                    <a:pt x="85647" y="23370"/>
                  </a:cubicBezTo>
                  <a:cubicBezTo>
                    <a:pt x="86737" y="23370"/>
                    <a:pt x="87772" y="23088"/>
                    <a:pt x="88799" y="22736"/>
                  </a:cubicBezTo>
                  <a:cubicBezTo>
                    <a:pt x="89004" y="22665"/>
                    <a:pt x="89212" y="22603"/>
                    <a:pt x="89482" y="22517"/>
                  </a:cubicBezTo>
                  <a:lnTo>
                    <a:pt x="89482" y="22517"/>
                  </a:lnTo>
                  <a:cubicBezTo>
                    <a:pt x="89428" y="22690"/>
                    <a:pt x="89419" y="22757"/>
                    <a:pt x="89388" y="22812"/>
                  </a:cubicBezTo>
                  <a:cubicBezTo>
                    <a:pt x="87420" y="26353"/>
                    <a:pt x="86484" y="30206"/>
                    <a:pt x="85959" y="34182"/>
                  </a:cubicBezTo>
                  <a:cubicBezTo>
                    <a:pt x="85705" y="36103"/>
                    <a:pt x="85671" y="38012"/>
                    <a:pt x="86576" y="39809"/>
                  </a:cubicBezTo>
                  <a:cubicBezTo>
                    <a:pt x="87305" y="41259"/>
                    <a:pt x="88684" y="42034"/>
                    <a:pt x="90116" y="42034"/>
                  </a:cubicBezTo>
                  <a:cubicBezTo>
                    <a:pt x="91011" y="42034"/>
                    <a:pt x="91926" y="41732"/>
                    <a:pt x="92718" y="41105"/>
                  </a:cubicBezTo>
                  <a:cubicBezTo>
                    <a:pt x="95250" y="39100"/>
                    <a:pt x="97120" y="36589"/>
                    <a:pt x="98615" y="33765"/>
                  </a:cubicBezTo>
                  <a:cubicBezTo>
                    <a:pt x="98689" y="33624"/>
                    <a:pt x="98789" y="33497"/>
                    <a:pt x="98888" y="33346"/>
                  </a:cubicBezTo>
                  <a:cubicBezTo>
                    <a:pt x="99104" y="34130"/>
                    <a:pt x="99265" y="34868"/>
                    <a:pt x="99511" y="35578"/>
                  </a:cubicBezTo>
                  <a:cubicBezTo>
                    <a:pt x="100208" y="37593"/>
                    <a:pt x="101747" y="38554"/>
                    <a:pt x="103773" y="38837"/>
                  </a:cubicBezTo>
                  <a:cubicBezTo>
                    <a:pt x="103941" y="38861"/>
                    <a:pt x="104107" y="38872"/>
                    <a:pt x="104268" y="38872"/>
                  </a:cubicBezTo>
                  <a:cubicBezTo>
                    <a:pt x="105483" y="38872"/>
                    <a:pt x="106512" y="38252"/>
                    <a:pt x="107594" y="37709"/>
                  </a:cubicBezTo>
                  <a:cubicBezTo>
                    <a:pt x="111091" y="35956"/>
                    <a:pt x="112927" y="33010"/>
                    <a:pt x="113803" y="29351"/>
                  </a:cubicBezTo>
                  <a:cubicBezTo>
                    <a:pt x="114089" y="28157"/>
                    <a:pt x="114248" y="26922"/>
                    <a:pt x="113803" y="25721"/>
                  </a:cubicBezTo>
                  <a:cubicBezTo>
                    <a:pt x="113502" y="24905"/>
                    <a:pt x="112816" y="24417"/>
                    <a:pt x="112077" y="24417"/>
                  </a:cubicBezTo>
                  <a:cubicBezTo>
                    <a:pt x="112004" y="24417"/>
                    <a:pt x="111931" y="24422"/>
                    <a:pt x="111857" y="24432"/>
                  </a:cubicBezTo>
                  <a:cubicBezTo>
                    <a:pt x="111188" y="24520"/>
                    <a:pt x="110803" y="25045"/>
                    <a:pt x="110703" y="26081"/>
                  </a:cubicBezTo>
                  <a:cubicBezTo>
                    <a:pt x="110606" y="27088"/>
                    <a:pt x="110583" y="28103"/>
                    <a:pt x="110457" y="29107"/>
                  </a:cubicBezTo>
                  <a:cubicBezTo>
                    <a:pt x="110134" y="31694"/>
                    <a:pt x="109215" y="34032"/>
                    <a:pt x="107347" y="35906"/>
                  </a:cubicBezTo>
                  <a:cubicBezTo>
                    <a:pt x="107011" y="36243"/>
                    <a:pt x="106487" y="36521"/>
                    <a:pt x="106020" y="36575"/>
                  </a:cubicBezTo>
                  <a:cubicBezTo>
                    <a:pt x="105907" y="36588"/>
                    <a:pt x="105796" y="36595"/>
                    <a:pt x="105687" y="36595"/>
                  </a:cubicBezTo>
                  <a:cubicBezTo>
                    <a:pt x="104545" y="36595"/>
                    <a:pt x="103710" y="35877"/>
                    <a:pt x="103398" y="34700"/>
                  </a:cubicBezTo>
                  <a:cubicBezTo>
                    <a:pt x="102954" y="33027"/>
                    <a:pt x="102944" y="31315"/>
                    <a:pt x="103161" y="29627"/>
                  </a:cubicBezTo>
                  <a:cubicBezTo>
                    <a:pt x="103903" y="23860"/>
                    <a:pt x="104730" y="18105"/>
                    <a:pt x="105487" y="12341"/>
                  </a:cubicBezTo>
                  <a:cubicBezTo>
                    <a:pt x="105785" y="10081"/>
                    <a:pt x="105975" y="7808"/>
                    <a:pt x="106241" y="5544"/>
                  </a:cubicBezTo>
                  <a:cubicBezTo>
                    <a:pt x="106261" y="5372"/>
                    <a:pt x="106467" y="5154"/>
                    <a:pt x="106639" y="5078"/>
                  </a:cubicBezTo>
                  <a:cubicBezTo>
                    <a:pt x="107725" y="4604"/>
                    <a:pt x="108817" y="4149"/>
                    <a:pt x="109917" y="3711"/>
                  </a:cubicBezTo>
                  <a:cubicBezTo>
                    <a:pt x="111999" y="2882"/>
                    <a:pt x="114089" y="2080"/>
                    <a:pt x="116329" y="1779"/>
                  </a:cubicBezTo>
                  <a:cubicBezTo>
                    <a:pt x="116500" y="1755"/>
                    <a:pt x="116672" y="1744"/>
                    <a:pt x="116844" y="1744"/>
                  </a:cubicBezTo>
                  <a:cubicBezTo>
                    <a:pt x="118340" y="1744"/>
                    <a:pt x="119835" y="2590"/>
                    <a:pt x="120463" y="3847"/>
                  </a:cubicBezTo>
                  <a:cubicBezTo>
                    <a:pt x="120934" y="4790"/>
                    <a:pt x="120806" y="5717"/>
                    <a:pt x="120044" y="6438"/>
                  </a:cubicBezTo>
                  <a:cubicBezTo>
                    <a:pt x="119544" y="6912"/>
                    <a:pt x="118975" y="7307"/>
                    <a:pt x="118463" y="7768"/>
                  </a:cubicBezTo>
                  <a:cubicBezTo>
                    <a:pt x="118019" y="8170"/>
                    <a:pt x="117556" y="8572"/>
                    <a:pt x="117203" y="9050"/>
                  </a:cubicBezTo>
                  <a:cubicBezTo>
                    <a:pt x="116647" y="9803"/>
                    <a:pt x="116651" y="10705"/>
                    <a:pt x="117106" y="11347"/>
                  </a:cubicBezTo>
                  <a:cubicBezTo>
                    <a:pt x="117492" y="11895"/>
                    <a:pt x="118056" y="12168"/>
                    <a:pt x="118739" y="12168"/>
                  </a:cubicBezTo>
                  <a:cubicBezTo>
                    <a:pt x="118931" y="12168"/>
                    <a:pt x="119133" y="12147"/>
                    <a:pt x="119342" y="12103"/>
                  </a:cubicBezTo>
                  <a:cubicBezTo>
                    <a:pt x="122007" y="11554"/>
                    <a:pt x="123550" y="9803"/>
                    <a:pt x="124402" y="7348"/>
                  </a:cubicBezTo>
                  <a:cubicBezTo>
                    <a:pt x="125484" y="4238"/>
                    <a:pt x="123875" y="1260"/>
                    <a:pt x="120704" y="398"/>
                  </a:cubicBezTo>
                  <a:cubicBezTo>
                    <a:pt x="119693" y="123"/>
                    <a:pt x="118682" y="1"/>
                    <a:pt x="117677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2383875" y="2717550"/>
              <a:ext cx="2915375" cy="838125"/>
            </a:xfrm>
            <a:custGeom>
              <a:avLst/>
              <a:gdLst/>
              <a:ahLst/>
              <a:cxnLst/>
              <a:rect l="l" t="t" r="r" b="b"/>
              <a:pathLst>
                <a:path w="116615" h="33525" extrusionOk="0">
                  <a:moveTo>
                    <a:pt x="104263" y="0"/>
                  </a:moveTo>
                  <a:cubicBezTo>
                    <a:pt x="102302" y="0"/>
                    <a:pt x="100338" y="147"/>
                    <a:pt x="98378" y="340"/>
                  </a:cubicBezTo>
                  <a:cubicBezTo>
                    <a:pt x="93591" y="815"/>
                    <a:pt x="88895" y="1779"/>
                    <a:pt x="84270" y="3110"/>
                  </a:cubicBezTo>
                  <a:cubicBezTo>
                    <a:pt x="70659" y="7026"/>
                    <a:pt x="57397" y="11916"/>
                    <a:pt x="44432" y="17592"/>
                  </a:cubicBezTo>
                  <a:cubicBezTo>
                    <a:pt x="35458" y="21519"/>
                    <a:pt x="26514" y="25503"/>
                    <a:pt x="17239" y="28683"/>
                  </a:cubicBezTo>
                  <a:cubicBezTo>
                    <a:pt x="13690" y="29900"/>
                    <a:pt x="10106" y="30967"/>
                    <a:pt x="6363" y="31385"/>
                  </a:cubicBezTo>
                  <a:cubicBezTo>
                    <a:pt x="4674" y="31573"/>
                    <a:pt x="2976" y="31681"/>
                    <a:pt x="1282" y="31835"/>
                  </a:cubicBezTo>
                  <a:cubicBezTo>
                    <a:pt x="1006" y="31859"/>
                    <a:pt x="699" y="31868"/>
                    <a:pt x="469" y="31996"/>
                  </a:cubicBezTo>
                  <a:cubicBezTo>
                    <a:pt x="259" y="32113"/>
                    <a:pt x="9" y="32380"/>
                    <a:pt x="5" y="32584"/>
                  </a:cubicBezTo>
                  <a:cubicBezTo>
                    <a:pt x="1" y="32797"/>
                    <a:pt x="228" y="33097"/>
                    <a:pt x="433" y="33209"/>
                  </a:cubicBezTo>
                  <a:cubicBezTo>
                    <a:pt x="704" y="33355"/>
                    <a:pt x="1051" y="33377"/>
                    <a:pt x="1371" y="33412"/>
                  </a:cubicBezTo>
                  <a:cubicBezTo>
                    <a:pt x="2057" y="33489"/>
                    <a:pt x="2741" y="33524"/>
                    <a:pt x="3423" y="33524"/>
                  </a:cubicBezTo>
                  <a:cubicBezTo>
                    <a:pt x="5130" y="33524"/>
                    <a:pt x="6823" y="33302"/>
                    <a:pt x="8495" y="32945"/>
                  </a:cubicBezTo>
                  <a:cubicBezTo>
                    <a:pt x="10910" y="32427"/>
                    <a:pt x="13293" y="31760"/>
                    <a:pt x="15686" y="31138"/>
                  </a:cubicBezTo>
                  <a:cubicBezTo>
                    <a:pt x="23221" y="29180"/>
                    <a:pt x="30549" y="26619"/>
                    <a:pt x="37692" y="23529"/>
                  </a:cubicBezTo>
                  <a:cubicBezTo>
                    <a:pt x="43240" y="21130"/>
                    <a:pt x="48738" y="18636"/>
                    <a:pt x="54452" y="16604"/>
                  </a:cubicBezTo>
                  <a:cubicBezTo>
                    <a:pt x="60740" y="14377"/>
                    <a:pt x="67165" y="12703"/>
                    <a:pt x="73724" y="11584"/>
                  </a:cubicBezTo>
                  <a:cubicBezTo>
                    <a:pt x="81323" y="10288"/>
                    <a:pt x="89005" y="9927"/>
                    <a:pt x="96704" y="9925"/>
                  </a:cubicBezTo>
                  <a:cubicBezTo>
                    <a:pt x="97391" y="9925"/>
                    <a:pt x="98078" y="9933"/>
                    <a:pt x="98765" y="9933"/>
                  </a:cubicBezTo>
                  <a:cubicBezTo>
                    <a:pt x="99177" y="9933"/>
                    <a:pt x="99589" y="9930"/>
                    <a:pt x="100000" y="9920"/>
                  </a:cubicBezTo>
                  <a:cubicBezTo>
                    <a:pt x="103636" y="9836"/>
                    <a:pt x="107272" y="9771"/>
                    <a:pt x="110905" y="9621"/>
                  </a:cubicBezTo>
                  <a:cubicBezTo>
                    <a:pt x="112173" y="9568"/>
                    <a:pt x="113418" y="9238"/>
                    <a:pt x="114535" y="8573"/>
                  </a:cubicBezTo>
                  <a:cubicBezTo>
                    <a:pt x="116105" y="7639"/>
                    <a:pt x="116614" y="6082"/>
                    <a:pt x="115893" y="4403"/>
                  </a:cubicBezTo>
                  <a:cubicBezTo>
                    <a:pt x="115326" y="3085"/>
                    <a:pt x="114408" y="2046"/>
                    <a:pt x="113091" y="1494"/>
                  </a:cubicBezTo>
                  <a:cubicBezTo>
                    <a:pt x="112009" y="1039"/>
                    <a:pt x="110863" y="669"/>
                    <a:pt x="109710" y="458"/>
                  </a:cubicBezTo>
                  <a:cubicBezTo>
                    <a:pt x="107900" y="126"/>
                    <a:pt x="106082" y="0"/>
                    <a:pt x="104263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2529025" y="2073550"/>
              <a:ext cx="567200" cy="512625"/>
            </a:xfrm>
            <a:custGeom>
              <a:avLst/>
              <a:gdLst/>
              <a:ahLst/>
              <a:cxnLst/>
              <a:rect l="l" t="t" r="r" b="b"/>
              <a:pathLst>
                <a:path w="22688" h="20505" extrusionOk="0">
                  <a:moveTo>
                    <a:pt x="16055" y="5058"/>
                  </a:moveTo>
                  <a:cubicBezTo>
                    <a:pt x="16424" y="5058"/>
                    <a:pt x="16876" y="5111"/>
                    <a:pt x="16892" y="5579"/>
                  </a:cubicBezTo>
                  <a:cubicBezTo>
                    <a:pt x="16914" y="6157"/>
                    <a:pt x="16286" y="6074"/>
                    <a:pt x="15915" y="6130"/>
                  </a:cubicBezTo>
                  <a:cubicBezTo>
                    <a:pt x="14824" y="6285"/>
                    <a:pt x="13728" y="6367"/>
                    <a:pt x="12637" y="6491"/>
                  </a:cubicBezTo>
                  <a:cubicBezTo>
                    <a:pt x="11541" y="6615"/>
                    <a:pt x="10944" y="7110"/>
                    <a:pt x="10826" y="7940"/>
                  </a:cubicBezTo>
                  <a:cubicBezTo>
                    <a:pt x="10756" y="8395"/>
                    <a:pt x="10903" y="8656"/>
                    <a:pt x="11371" y="8692"/>
                  </a:cubicBezTo>
                  <a:cubicBezTo>
                    <a:pt x="11843" y="8729"/>
                    <a:pt x="12321" y="8775"/>
                    <a:pt x="12793" y="8784"/>
                  </a:cubicBezTo>
                  <a:cubicBezTo>
                    <a:pt x="12868" y="8785"/>
                    <a:pt x="12943" y="8785"/>
                    <a:pt x="13019" y="8785"/>
                  </a:cubicBezTo>
                  <a:cubicBezTo>
                    <a:pt x="13497" y="8785"/>
                    <a:pt x="13974" y="8768"/>
                    <a:pt x="14450" y="8768"/>
                  </a:cubicBezTo>
                  <a:cubicBezTo>
                    <a:pt x="14648" y="8768"/>
                    <a:pt x="14846" y="8771"/>
                    <a:pt x="15044" y="8780"/>
                  </a:cubicBezTo>
                  <a:cubicBezTo>
                    <a:pt x="15402" y="8793"/>
                    <a:pt x="15791" y="8871"/>
                    <a:pt x="16103" y="9032"/>
                  </a:cubicBezTo>
                  <a:cubicBezTo>
                    <a:pt x="17383" y="9687"/>
                    <a:pt x="17616" y="10889"/>
                    <a:pt x="17625" y="12159"/>
                  </a:cubicBezTo>
                  <a:cubicBezTo>
                    <a:pt x="17635" y="13274"/>
                    <a:pt x="17016" y="14131"/>
                    <a:pt x="15951" y="14493"/>
                  </a:cubicBezTo>
                  <a:cubicBezTo>
                    <a:pt x="15457" y="14662"/>
                    <a:pt x="14920" y="14750"/>
                    <a:pt x="14398" y="14814"/>
                  </a:cubicBezTo>
                  <a:cubicBezTo>
                    <a:pt x="13760" y="14891"/>
                    <a:pt x="13119" y="14906"/>
                    <a:pt x="12587" y="14942"/>
                  </a:cubicBezTo>
                  <a:cubicBezTo>
                    <a:pt x="12151" y="14942"/>
                    <a:pt x="11752" y="14949"/>
                    <a:pt x="11369" y="14949"/>
                  </a:cubicBezTo>
                  <a:cubicBezTo>
                    <a:pt x="11092" y="14949"/>
                    <a:pt x="10823" y="14946"/>
                    <a:pt x="10555" y="14932"/>
                  </a:cubicBezTo>
                  <a:cubicBezTo>
                    <a:pt x="10175" y="14914"/>
                    <a:pt x="9799" y="14772"/>
                    <a:pt x="9767" y="14318"/>
                  </a:cubicBezTo>
                  <a:cubicBezTo>
                    <a:pt x="9739" y="13832"/>
                    <a:pt x="10092" y="13635"/>
                    <a:pt x="10505" y="13593"/>
                  </a:cubicBezTo>
                  <a:cubicBezTo>
                    <a:pt x="11564" y="13488"/>
                    <a:pt x="12624" y="13428"/>
                    <a:pt x="13683" y="13328"/>
                  </a:cubicBezTo>
                  <a:cubicBezTo>
                    <a:pt x="14260" y="13273"/>
                    <a:pt x="14842" y="13181"/>
                    <a:pt x="15416" y="13076"/>
                  </a:cubicBezTo>
                  <a:cubicBezTo>
                    <a:pt x="15869" y="12988"/>
                    <a:pt x="16149" y="12668"/>
                    <a:pt x="16126" y="12219"/>
                  </a:cubicBezTo>
                  <a:cubicBezTo>
                    <a:pt x="16104" y="11733"/>
                    <a:pt x="16057" y="11214"/>
                    <a:pt x="15861" y="10783"/>
                  </a:cubicBezTo>
                  <a:cubicBezTo>
                    <a:pt x="15737" y="10518"/>
                    <a:pt x="15314" y="10270"/>
                    <a:pt x="15007" y="10238"/>
                  </a:cubicBezTo>
                  <a:cubicBezTo>
                    <a:pt x="14745" y="10210"/>
                    <a:pt x="14480" y="10202"/>
                    <a:pt x="14215" y="10202"/>
                  </a:cubicBezTo>
                  <a:cubicBezTo>
                    <a:pt x="13897" y="10202"/>
                    <a:pt x="13577" y="10213"/>
                    <a:pt x="13257" y="10213"/>
                  </a:cubicBezTo>
                  <a:cubicBezTo>
                    <a:pt x="13090" y="10213"/>
                    <a:pt x="12923" y="10210"/>
                    <a:pt x="12756" y="10201"/>
                  </a:cubicBezTo>
                  <a:cubicBezTo>
                    <a:pt x="12050" y="10165"/>
                    <a:pt x="11326" y="10128"/>
                    <a:pt x="10642" y="9954"/>
                  </a:cubicBezTo>
                  <a:cubicBezTo>
                    <a:pt x="9702" y="9710"/>
                    <a:pt x="9302" y="8976"/>
                    <a:pt x="9441" y="8015"/>
                  </a:cubicBezTo>
                  <a:cubicBezTo>
                    <a:pt x="9656" y="6492"/>
                    <a:pt x="10495" y="5534"/>
                    <a:pt x="12050" y="5308"/>
                  </a:cubicBezTo>
                  <a:cubicBezTo>
                    <a:pt x="13310" y="5120"/>
                    <a:pt x="14604" y="5093"/>
                    <a:pt x="15883" y="5060"/>
                  </a:cubicBezTo>
                  <a:cubicBezTo>
                    <a:pt x="15936" y="5059"/>
                    <a:pt x="15995" y="5058"/>
                    <a:pt x="16055" y="5058"/>
                  </a:cubicBezTo>
                  <a:close/>
                  <a:moveTo>
                    <a:pt x="6649" y="5249"/>
                  </a:moveTo>
                  <a:cubicBezTo>
                    <a:pt x="6887" y="5249"/>
                    <a:pt x="7218" y="5540"/>
                    <a:pt x="7346" y="5786"/>
                  </a:cubicBezTo>
                  <a:cubicBezTo>
                    <a:pt x="7483" y="6061"/>
                    <a:pt x="7459" y="6428"/>
                    <a:pt x="7465" y="6753"/>
                  </a:cubicBezTo>
                  <a:cubicBezTo>
                    <a:pt x="7474" y="7964"/>
                    <a:pt x="7469" y="9174"/>
                    <a:pt x="7469" y="10385"/>
                  </a:cubicBezTo>
                  <a:lnTo>
                    <a:pt x="7519" y="10385"/>
                  </a:lnTo>
                  <a:cubicBezTo>
                    <a:pt x="7519" y="11632"/>
                    <a:pt x="7524" y="12879"/>
                    <a:pt x="7515" y="14126"/>
                  </a:cubicBezTo>
                  <a:cubicBezTo>
                    <a:pt x="7515" y="14401"/>
                    <a:pt x="7534" y="14704"/>
                    <a:pt x="7424" y="14938"/>
                  </a:cubicBezTo>
                  <a:cubicBezTo>
                    <a:pt x="7314" y="15168"/>
                    <a:pt x="7057" y="15461"/>
                    <a:pt x="6859" y="15465"/>
                  </a:cubicBezTo>
                  <a:cubicBezTo>
                    <a:pt x="6857" y="15465"/>
                    <a:pt x="6856" y="15465"/>
                    <a:pt x="6854" y="15465"/>
                  </a:cubicBezTo>
                  <a:cubicBezTo>
                    <a:pt x="6649" y="15465"/>
                    <a:pt x="6387" y="15193"/>
                    <a:pt x="6250" y="14975"/>
                  </a:cubicBezTo>
                  <a:cubicBezTo>
                    <a:pt x="6135" y="14792"/>
                    <a:pt x="6135" y="14516"/>
                    <a:pt x="6125" y="14278"/>
                  </a:cubicBezTo>
                  <a:cubicBezTo>
                    <a:pt x="6038" y="11735"/>
                    <a:pt x="5956" y="9188"/>
                    <a:pt x="5883" y="6638"/>
                  </a:cubicBezTo>
                  <a:cubicBezTo>
                    <a:pt x="5877" y="6368"/>
                    <a:pt x="5863" y="6052"/>
                    <a:pt x="5988" y="5831"/>
                  </a:cubicBezTo>
                  <a:cubicBezTo>
                    <a:pt x="6131" y="5579"/>
                    <a:pt x="6415" y="5258"/>
                    <a:pt x="6644" y="5250"/>
                  </a:cubicBezTo>
                  <a:cubicBezTo>
                    <a:pt x="6645" y="5249"/>
                    <a:pt x="6647" y="5249"/>
                    <a:pt x="6649" y="5249"/>
                  </a:cubicBezTo>
                  <a:close/>
                  <a:moveTo>
                    <a:pt x="11835" y="0"/>
                  </a:moveTo>
                  <a:cubicBezTo>
                    <a:pt x="8625" y="0"/>
                    <a:pt x="5891" y="1162"/>
                    <a:pt x="3668" y="3631"/>
                  </a:cubicBezTo>
                  <a:cubicBezTo>
                    <a:pt x="775" y="6840"/>
                    <a:pt x="0" y="10564"/>
                    <a:pt x="1743" y="14548"/>
                  </a:cubicBezTo>
                  <a:cubicBezTo>
                    <a:pt x="3494" y="18556"/>
                    <a:pt x="6831" y="20331"/>
                    <a:pt x="10656" y="20504"/>
                  </a:cubicBezTo>
                  <a:cubicBezTo>
                    <a:pt x="13072" y="20468"/>
                    <a:pt x="14915" y="19986"/>
                    <a:pt x="16626" y="19018"/>
                  </a:cubicBezTo>
                  <a:cubicBezTo>
                    <a:pt x="20546" y="16814"/>
                    <a:pt x="22687" y="12563"/>
                    <a:pt x="22055" y="8267"/>
                  </a:cubicBezTo>
                  <a:cubicBezTo>
                    <a:pt x="21404" y="3832"/>
                    <a:pt x="17685" y="485"/>
                    <a:pt x="13160" y="63"/>
                  </a:cubicBezTo>
                  <a:cubicBezTo>
                    <a:pt x="12710" y="21"/>
                    <a:pt x="12268" y="0"/>
                    <a:pt x="11835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2375275" y="2621550"/>
              <a:ext cx="682925" cy="271050"/>
            </a:xfrm>
            <a:custGeom>
              <a:avLst/>
              <a:gdLst/>
              <a:ahLst/>
              <a:cxnLst/>
              <a:rect l="l" t="t" r="r" b="b"/>
              <a:pathLst>
                <a:path w="27317" h="10842" extrusionOk="0">
                  <a:moveTo>
                    <a:pt x="27178" y="0"/>
                  </a:moveTo>
                  <a:cubicBezTo>
                    <a:pt x="26920" y="116"/>
                    <a:pt x="26648" y="207"/>
                    <a:pt x="26412" y="354"/>
                  </a:cubicBezTo>
                  <a:cubicBezTo>
                    <a:pt x="26214" y="478"/>
                    <a:pt x="26055" y="664"/>
                    <a:pt x="25884" y="828"/>
                  </a:cubicBezTo>
                  <a:cubicBezTo>
                    <a:pt x="23986" y="2654"/>
                    <a:pt x="21809" y="4070"/>
                    <a:pt x="19421" y="5156"/>
                  </a:cubicBezTo>
                  <a:cubicBezTo>
                    <a:pt x="17170" y="6180"/>
                    <a:pt x="14845" y="6946"/>
                    <a:pt x="12372" y="6946"/>
                  </a:cubicBezTo>
                  <a:cubicBezTo>
                    <a:pt x="12021" y="6946"/>
                    <a:pt x="11666" y="6930"/>
                    <a:pt x="11308" y="6898"/>
                  </a:cubicBezTo>
                  <a:cubicBezTo>
                    <a:pt x="9036" y="6692"/>
                    <a:pt x="7286" y="5711"/>
                    <a:pt x="6529" y="3391"/>
                  </a:cubicBezTo>
                  <a:cubicBezTo>
                    <a:pt x="6377" y="2925"/>
                    <a:pt x="6204" y="2427"/>
                    <a:pt x="5905" y="2053"/>
                  </a:cubicBezTo>
                  <a:cubicBezTo>
                    <a:pt x="5527" y="1582"/>
                    <a:pt x="5069" y="1095"/>
                    <a:pt x="4538" y="841"/>
                  </a:cubicBezTo>
                  <a:cubicBezTo>
                    <a:pt x="4146" y="653"/>
                    <a:pt x="3744" y="566"/>
                    <a:pt x="3350" y="566"/>
                  </a:cubicBezTo>
                  <a:cubicBezTo>
                    <a:pt x="1921" y="566"/>
                    <a:pt x="608" y="1718"/>
                    <a:pt x="305" y="3421"/>
                  </a:cubicBezTo>
                  <a:cubicBezTo>
                    <a:pt x="0" y="5146"/>
                    <a:pt x="647" y="6553"/>
                    <a:pt x="1789" y="7769"/>
                  </a:cubicBezTo>
                  <a:cubicBezTo>
                    <a:pt x="3925" y="10047"/>
                    <a:pt x="6673" y="10780"/>
                    <a:pt x="9942" y="10842"/>
                  </a:cubicBezTo>
                  <a:cubicBezTo>
                    <a:pt x="10434" y="10801"/>
                    <a:pt x="11189" y="10775"/>
                    <a:pt x="11933" y="10669"/>
                  </a:cubicBezTo>
                  <a:cubicBezTo>
                    <a:pt x="17502" y="9876"/>
                    <a:pt x="22205" y="7462"/>
                    <a:pt x="25846" y="3126"/>
                  </a:cubicBezTo>
                  <a:cubicBezTo>
                    <a:pt x="26392" y="2477"/>
                    <a:pt x="26798" y="1698"/>
                    <a:pt x="27190" y="939"/>
                  </a:cubicBezTo>
                  <a:cubicBezTo>
                    <a:pt x="27316" y="694"/>
                    <a:pt x="27189" y="318"/>
                    <a:pt x="27178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2478475" y="3150475"/>
              <a:ext cx="586350" cy="274625"/>
            </a:xfrm>
            <a:custGeom>
              <a:avLst/>
              <a:gdLst/>
              <a:ahLst/>
              <a:cxnLst/>
              <a:rect l="l" t="t" r="r" b="b"/>
              <a:pathLst>
                <a:path w="23454" h="10985" extrusionOk="0">
                  <a:moveTo>
                    <a:pt x="23454" y="1"/>
                  </a:moveTo>
                  <a:lnTo>
                    <a:pt x="23454" y="1"/>
                  </a:lnTo>
                  <a:cubicBezTo>
                    <a:pt x="23165" y="40"/>
                    <a:pt x="22841" y="7"/>
                    <a:pt x="22597" y="132"/>
                  </a:cubicBezTo>
                  <a:cubicBezTo>
                    <a:pt x="21869" y="501"/>
                    <a:pt x="21188" y="965"/>
                    <a:pt x="20461" y="1333"/>
                  </a:cubicBezTo>
                  <a:cubicBezTo>
                    <a:pt x="16860" y="3157"/>
                    <a:pt x="13013" y="4072"/>
                    <a:pt x="9012" y="4456"/>
                  </a:cubicBezTo>
                  <a:cubicBezTo>
                    <a:pt x="7175" y="4632"/>
                    <a:pt x="5342" y="4887"/>
                    <a:pt x="3526" y="5212"/>
                  </a:cubicBezTo>
                  <a:cubicBezTo>
                    <a:pt x="2547" y="5388"/>
                    <a:pt x="1663" y="5880"/>
                    <a:pt x="982" y="6654"/>
                  </a:cubicBezTo>
                  <a:cubicBezTo>
                    <a:pt x="0" y="7769"/>
                    <a:pt x="125" y="9245"/>
                    <a:pt x="1362" y="10068"/>
                  </a:cubicBezTo>
                  <a:cubicBezTo>
                    <a:pt x="1972" y="10474"/>
                    <a:pt x="2717" y="10678"/>
                    <a:pt x="3400" y="10973"/>
                  </a:cubicBezTo>
                  <a:cubicBezTo>
                    <a:pt x="3646" y="10981"/>
                    <a:pt x="3890" y="10984"/>
                    <a:pt x="4133" y="10984"/>
                  </a:cubicBezTo>
                  <a:cubicBezTo>
                    <a:pt x="5452" y="10984"/>
                    <a:pt x="6728" y="10869"/>
                    <a:pt x="7992" y="10534"/>
                  </a:cubicBezTo>
                  <a:cubicBezTo>
                    <a:pt x="10462" y="9881"/>
                    <a:pt x="12787" y="8877"/>
                    <a:pt x="15017" y="7642"/>
                  </a:cubicBezTo>
                  <a:cubicBezTo>
                    <a:pt x="18176" y="5893"/>
                    <a:pt x="20990" y="3729"/>
                    <a:pt x="23212" y="854"/>
                  </a:cubicBezTo>
                  <a:cubicBezTo>
                    <a:pt x="23381" y="636"/>
                    <a:pt x="23377" y="288"/>
                    <a:pt x="23454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2208100" y="3108650"/>
              <a:ext cx="491650" cy="166775"/>
            </a:xfrm>
            <a:custGeom>
              <a:avLst/>
              <a:gdLst/>
              <a:ahLst/>
              <a:cxnLst/>
              <a:rect l="l" t="t" r="r" b="b"/>
              <a:pathLst>
                <a:path w="19666" h="6671" extrusionOk="0">
                  <a:moveTo>
                    <a:pt x="3027" y="0"/>
                  </a:moveTo>
                  <a:cubicBezTo>
                    <a:pt x="2772" y="0"/>
                    <a:pt x="2513" y="23"/>
                    <a:pt x="2250" y="76"/>
                  </a:cubicBezTo>
                  <a:cubicBezTo>
                    <a:pt x="803" y="367"/>
                    <a:pt x="1" y="1650"/>
                    <a:pt x="396" y="3075"/>
                  </a:cubicBezTo>
                  <a:cubicBezTo>
                    <a:pt x="790" y="4494"/>
                    <a:pt x="1830" y="5282"/>
                    <a:pt x="3128" y="5785"/>
                  </a:cubicBezTo>
                  <a:cubicBezTo>
                    <a:pt x="4745" y="6411"/>
                    <a:pt x="6428" y="6670"/>
                    <a:pt x="8157" y="6670"/>
                  </a:cubicBezTo>
                  <a:cubicBezTo>
                    <a:pt x="8211" y="6670"/>
                    <a:pt x="8265" y="6670"/>
                    <a:pt x="8319" y="6670"/>
                  </a:cubicBezTo>
                  <a:cubicBezTo>
                    <a:pt x="12050" y="6587"/>
                    <a:pt x="15606" y="5770"/>
                    <a:pt x="18936" y="4056"/>
                  </a:cubicBezTo>
                  <a:cubicBezTo>
                    <a:pt x="19224" y="3908"/>
                    <a:pt x="19424" y="3586"/>
                    <a:pt x="19665" y="3345"/>
                  </a:cubicBezTo>
                  <a:cubicBezTo>
                    <a:pt x="19362" y="3272"/>
                    <a:pt x="19042" y="3106"/>
                    <a:pt x="18751" y="3106"/>
                  </a:cubicBezTo>
                  <a:cubicBezTo>
                    <a:pt x="18712" y="3106"/>
                    <a:pt x="18674" y="3109"/>
                    <a:pt x="18636" y="3115"/>
                  </a:cubicBezTo>
                  <a:cubicBezTo>
                    <a:pt x="17800" y="3259"/>
                    <a:pt x="16972" y="3325"/>
                    <a:pt x="16151" y="3325"/>
                  </a:cubicBezTo>
                  <a:cubicBezTo>
                    <a:pt x="13993" y="3325"/>
                    <a:pt x="11884" y="2871"/>
                    <a:pt x="9805" y="2194"/>
                  </a:cubicBezTo>
                  <a:cubicBezTo>
                    <a:pt x="8334" y="1716"/>
                    <a:pt x="6910" y="1094"/>
                    <a:pt x="5461" y="550"/>
                  </a:cubicBezTo>
                  <a:cubicBezTo>
                    <a:pt x="4668" y="253"/>
                    <a:pt x="3867" y="0"/>
                    <a:pt x="3027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2945825" y="3434900"/>
              <a:ext cx="448825" cy="176200"/>
            </a:xfrm>
            <a:custGeom>
              <a:avLst/>
              <a:gdLst/>
              <a:ahLst/>
              <a:cxnLst/>
              <a:rect l="l" t="t" r="r" b="b"/>
              <a:pathLst>
                <a:path w="17953" h="7048" extrusionOk="0">
                  <a:moveTo>
                    <a:pt x="15036" y="0"/>
                  </a:moveTo>
                  <a:cubicBezTo>
                    <a:pt x="14852" y="0"/>
                    <a:pt x="14670" y="10"/>
                    <a:pt x="14492" y="29"/>
                  </a:cubicBezTo>
                  <a:cubicBezTo>
                    <a:pt x="13046" y="181"/>
                    <a:pt x="11706" y="703"/>
                    <a:pt x="10407" y="1363"/>
                  </a:cubicBezTo>
                  <a:cubicBezTo>
                    <a:pt x="7173" y="3006"/>
                    <a:pt x="4010" y="4832"/>
                    <a:pt x="373" y="5508"/>
                  </a:cubicBezTo>
                  <a:cubicBezTo>
                    <a:pt x="233" y="5533"/>
                    <a:pt x="30" y="5695"/>
                    <a:pt x="18" y="5812"/>
                  </a:cubicBezTo>
                  <a:cubicBezTo>
                    <a:pt x="0" y="5968"/>
                    <a:pt x="97" y="6190"/>
                    <a:pt x="221" y="6297"/>
                  </a:cubicBezTo>
                  <a:cubicBezTo>
                    <a:pt x="375" y="6430"/>
                    <a:pt x="599" y="6518"/>
                    <a:pt x="803" y="6546"/>
                  </a:cubicBezTo>
                  <a:cubicBezTo>
                    <a:pt x="2206" y="6736"/>
                    <a:pt x="3611" y="6906"/>
                    <a:pt x="4743" y="7048"/>
                  </a:cubicBezTo>
                  <a:cubicBezTo>
                    <a:pt x="6514" y="6876"/>
                    <a:pt x="7994" y="6769"/>
                    <a:pt x="9464" y="6580"/>
                  </a:cubicBezTo>
                  <a:cubicBezTo>
                    <a:pt x="11767" y="6285"/>
                    <a:pt x="14014" y="5751"/>
                    <a:pt x="15917" y="4341"/>
                  </a:cubicBezTo>
                  <a:cubicBezTo>
                    <a:pt x="16530" y="3887"/>
                    <a:pt x="17075" y="3236"/>
                    <a:pt x="17429" y="2559"/>
                  </a:cubicBezTo>
                  <a:cubicBezTo>
                    <a:pt x="17952" y="1559"/>
                    <a:pt x="17472" y="521"/>
                    <a:pt x="16391" y="191"/>
                  </a:cubicBezTo>
                  <a:cubicBezTo>
                    <a:pt x="15964" y="61"/>
                    <a:pt x="15496" y="0"/>
                    <a:pt x="15036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2072150" y="4669375"/>
              <a:ext cx="314775" cy="157625"/>
            </a:xfrm>
            <a:custGeom>
              <a:avLst/>
              <a:gdLst/>
              <a:ahLst/>
              <a:cxnLst/>
              <a:rect l="l" t="t" r="r" b="b"/>
              <a:pathLst>
                <a:path w="12591" h="6305" extrusionOk="0">
                  <a:moveTo>
                    <a:pt x="5323" y="1"/>
                  </a:moveTo>
                  <a:cubicBezTo>
                    <a:pt x="3726" y="29"/>
                    <a:pt x="2346" y="456"/>
                    <a:pt x="1202" y="1467"/>
                  </a:cubicBezTo>
                  <a:cubicBezTo>
                    <a:pt x="0" y="2526"/>
                    <a:pt x="49" y="4110"/>
                    <a:pt x="1314" y="5090"/>
                  </a:cubicBezTo>
                  <a:cubicBezTo>
                    <a:pt x="1711" y="5397"/>
                    <a:pt x="2202" y="5659"/>
                    <a:pt x="2687" y="5759"/>
                  </a:cubicBezTo>
                  <a:cubicBezTo>
                    <a:pt x="3524" y="5930"/>
                    <a:pt x="4388" y="6000"/>
                    <a:pt x="5244" y="6038"/>
                  </a:cubicBezTo>
                  <a:cubicBezTo>
                    <a:pt x="6941" y="6114"/>
                    <a:pt x="8640" y="6132"/>
                    <a:pt x="10337" y="6190"/>
                  </a:cubicBezTo>
                  <a:cubicBezTo>
                    <a:pt x="10819" y="6206"/>
                    <a:pt x="11301" y="6305"/>
                    <a:pt x="11781" y="6305"/>
                  </a:cubicBezTo>
                  <a:cubicBezTo>
                    <a:pt x="11792" y="6305"/>
                    <a:pt x="11802" y="6305"/>
                    <a:pt x="11812" y="6305"/>
                  </a:cubicBezTo>
                  <a:cubicBezTo>
                    <a:pt x="12254" y="6300"/>
                    <a:pt x="12590" y="6049"/>
                    <a:pt x="12475" y="5565"/>
                  </a:cubicBezTo>
                  <a:cubicBezTo>
                    <a:pt x="12332" y="4966"/>
                    <a:pt x="12160" y="4357"/>
                    <a:pt x="11884" y="3811"/>
                  </a:cubicBezTo>
                  <a:cubicBezTo>
                    <a:pt x="10510" y="1097"/>
                    <a:pt x="8092" y="165"/>
                    <a:pt x="5323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4019675" y="3192025"/>
              <a:ext cx="235225" cy="395200"/>
            </a:xfrm>
            <a:custGeom>
              <a:avLst/>
              <a:gdLst/>
              <a:ahLst/>
              <a:cxnLst/>
              <a:rect l="l" t="t" r="r" b="b"/>
              <a:pathLst>
                <a:path w="9409" h="15808" extrusionOk="0">
                  <a:moveTo>
                    <a:pt x="2225" y="1185"/>
                  </a:moveTo>
                  <a:cubicBezTo>
                    <a:pt x="3327" y="1185"/>
                    <a:pt x="4304" y="1569"/>
                    <a:pt x="5100" y="2344"/>
                  </a:cubicBezTo>
                  <a:cubicBezTo>
                    <a:pt x="7075" y="4265"/>
                    <a:pt x="7466" y="6627"/>
                    <a:pt x="6786" y="9189"/>
                  </a:cubicBezTo>
                  <a:cubicBezTo>
                    <a:pt x="6006" y="12122"/>
                    <a:pt x="4001" y="13828"/>
                    <a:pt x="1105" y="14580"/>
                  </a:cubicBezTo>
                  <a:lnTo>
                    <a:pt x="1105" y="14580"/>
                  </a:lnTo>
                  <a:cubicBezTo>
                    <a:pt x="1189" y="10268"/>
                    <a:pt x="1276" y="6034"/>
                    <a:pt x="1344" y="1800"/>
                  </a:cubicBezTo>
                  <a:cubicBezTo>
                    <a:pt x="1351" y="1324"/>
                    <a:pt x="1608" y="1210"/>
                    <a:pt x="1984" y="1191"/>
                  </a:cubicBezTo>
                  <a:cubicBezTo>
                    <a:pt x="2065" y="1187"/>
                    <a:pt x="2146" y="1185"/>
                    <a:pt x="2225" y="1185"/>
                  </a:cubicBezTo>
                  <a:close/>
                  <a:moveTo>
                    <a:pt x="1508" y="0"/>
                  </a:moveTo>
                  <a:cubicBezTo>
                    <a:pt x="470" y="0"/>
                    <a:pt x="130" y="329"/>
                    <a:pt x="125" y="1372"/>
                  </a:cubicBezTo>
                  <a:cubicBezTo>
                    <a:pt x="118" y="3416"/>
                    <a:pt x="123" y="5460"/>
                    <a:pt x="123" y="7503"/>
                  </a:cubicBezTo>
                  <a:lnTo>
                    <a:pt x="70" y="7504"/>
                  </a:lnTo>
                  <a:cubicBezTo>
                    <a:pt x="47" y="7976"/>
                    <a:pt x="0" y="8449"/>
                    <a:pt x="5" y="8921"/>
                  </a:cubicBezTo>
                  <a:cubicBezTo>
                    <a:pt x="27" y="10940"/>
                    <a:pt x="63" y="12957"/>
                    <a:pt x="95" y="14975"/>
                  </a:cubicBezTo>
                  <a:cubicBezTo>
                    <a:pt x="104" y="15494"/>
                    <a:pt x="383" y="15784"/>
                    <a:pt x="888" y="15805"/>
                  </a:cubicBezTo>
                  <a:cubicBezTo>
                    <a:pt x="921" y="15807"/>
                    <a:pt x="954" y="15808"/>
                    <a:pt x="987" y="15808"/>
                  </a:cubicBezTo>
                  <a:cubicBezTo>
                    <a:pt x="1251" y="15808"/>
                    <a:pt x="1521" y="15762"/>
                    <a:pt x="1778" y="15700"/>
                  </a:cubicBezTo>
                  <a:cubicBezTo>
                    <a:pt x="5532" y="14807"/>
                    <a:pt x="7695" y="12398"/>
                    <a:pt x="8431" y="8658"/>
                  </a:cubicBezTo>
                  <a:cubicBezTo>
                    <a:pt x="9409" y="3689"/>
                    <a:pt x="6477" y="20"/>
                    <a:pt x="1529" y="0"/>
                  </a:cubicBezTo>
                  <a:cubicBezTo>
                    <a:pt x="1522" y="0"/>
                    <a:pt x="1515" y="0"/>
                    <a:pt x="1508" y="0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3736775" y="3234925"/>
              <a:ext cx="220725" cy="353175"/>
            </a:xfrm>
            <a:custGeom>
              <a:avLst/>
              <a:gdLst/>
              <a:ahLst/>
              <a:cxnLst/>
              <a:rect l="l" t="t" r="r" b="b"/>
              <a:pathLst>
                <a:path w="8829" h="14127" extrusionOk="0">
                  <a:moveTo>
                    <a:pt x="8327" y="0"/>
                  </a:moveTo>
                  <a:cubicBezTo>
                    <a:pt x="8323" y="0"/>
                    <a:pt x="8319" y="0"/>
                    <a:pt x="8315" y="1"/>
                  </a:cubicBezTo>
                  <a:cubicBezTo>
                    <a:pt x="8129" y="38"/>
                    <a:pt x="7930" y="227"/>
                    <a:pt x="7825" y="404"/>
                  </a:cubicBezTo>
                  <a:cubicBezTo>
                    <a:pt x="7735" y="555"/>
                    <a:pt x="7759" y="779"/>
                    <a:pt x="7754" y="972"/>
                  </a:cubicBezTo>
                  <a:cubicBezTo>
                    <a:pt x="7679" y="3983"/>
                    <a:pt x="7607" y="6995"/>
                    <a:pt x="7538" y="10008"/>
                  </a:cubicBezTo>
                  <a:cubicBezTo>
                    <a:pt x="7529" y="10357"/>
                    <a:pt x="7536" y="10709"/>
                    <a:pt x="7536" y="11059"/>
                  </a:cubicBezTo>
                  <a:cubicBezTo>
                    <a:pt x="7337" y="11006"/>
                    <a:pt x="7282" y="10946"/>
                    <a:pt x="7238" y="10880"/>
                  </a:cubicBezTo>
                  <a:cubicBezTo>
                    <a:pt x="5533" y="8267"/>
                    <a:pt x="3825" y="5657"/>
                    <a:pt x="2113" y="3050"/>
                  </a:cubicBezTo>
                  <a:cubicBezTo>
                    <a:pt x="1960" y="2818"/>
                    <a:pt x="1802" y="2538"/>
                    <a:pt x="1575" y="2420"/>
                  </a:cubicBezTo>
                  <a:cubicBezTo>
                    <a:pt x="1346" y="2300"/>
                    <a:pt x="1044" y="2184"/>
                    <a:pt x="793" y="2184"/>
                  </a:cubicBezTo>
                  <a:cubicBezTo>
                    <a:pt x="720" y="2184"/>
                    <a:pt x="651" y="2194"/>
                    <a:pt x="589" y="2217"/>
                  </a:cubicBezTo>
                  <a:cubicBezTo>
                    <a:pt x="369" y="2297"/>
                    <a:pt x="201" y="2742"/>
                    <a:pt x="162" y="3044"/>
                  </a:cubicBezTo>
                  <a:cubicBezTo>
                    <a:pt x="97" y="3551"/>
                    <a:pt x="165" y="4075"/>
                    <a:pt x="155" y="4590"/>
                  </a:cubicBezTo>
                  <a:cubicBezTo>
                    <a:pt x="107" y="7368"/>
                    <a:pt x="49" y="10144"/>
                    <a:pt x="5" y="12920"/>
                  </a:cubicBezTo>
                  <a:cubicBezTo>
                    <a:pt x="1" y="13215"/>
                    <a:pt x="39" y="13527"/>
                    <a:pt x="134" y="13803"/>
                  </a:cubicBezTo>
                  <a:cubicBezTo>
                    <a:pt x="183" y="13948"/>
                    <a:pt x="392" y="14104"/>
                    <a:pt x="547" y="14126"/>
                  </a:cubicBezTo>
                  <a:cubicBezTo>
                    <a:pt x="552" y="14127"/>
                    <a:pt x="558" y="14127"/>
                    <a:pt x="563" y="14127"/>
                  </a:cubicBezTo>
                  <a:cubicBezTo>
                    <a:pt x="682" y="14127"/>
                    <a:pt x="883" y="13972"/>
                    <a:pt x="926" y="13849"/>
                  </a:cubicBezTo>
                  <a:cubicBezTo>
                    <a:pt x="1053" y="13489"/>
                    <a:pt x="1171" y="13108"/>
                    <a:pt x="1191" y="12730"/>
                  </a:cubicBezTo>
                  <a:cubicBezTo>
                    <a:pt x="1265" y="11290"/>
                    <a:pt x="1312" y="9850"/>
                    <a:pt x="1343" y="8408"/>
                  </a:cubicBezTo>
                  <a:cubicBezTo>
                    <a:pt x="1366" y="7339"/>
                    <a:pt x="1348" y="6270"/>
                    <a:pt x="1348" y="5201"/>
                  </a:cubicBezTo>
                  <a:lnTo>
                    <a:pt x="1543" y="5164"/>
                  </a:lnTo>
                  <a:cubicBezTo>
                    <a:pt x="1671" y="5332"/>
                    <a:pt x="1811" y="5495"/>
                    <a:pt x="1928" y="5671"/>
                  </a:cubicBezTo>
                  <a:cubicBezTo>
                    <a:pt x="3357" y="7821"/>
                    <a:pt x="4780" y="9976"/>
                    <a:pt x="6216" y="12123"/>
                  </a:cubicBezTo>
                  <a:cubicBezTo>
                    <a:pt x="6478" y="12514"/>
                    <a:pt x="6744" y="12923"/>
                    <a:pt x="7091" y="13230"/>
                  </a:cubicBezTo>
                  <a:cubicBezTo>
                    <a:pt x="7254" y="13375"/>
                    <a:pt x="7541" y="13478"/>
                    <a:pt x="7778" y="13478"/>
                  </a:cubicBezTo>
                  <a:cubicBezTo>
                    <a:pt x="7840" y="13478"/>
                    <a:pt x="7898" y="13471"/>
                    <a:pt x="7950" y="13456"/>
                  </a:cubicBezTo>
                  <a:cubicBezTo>
                    <a:pt x="8161" y="13396"/>
                    <a:pt x="8341" y="13040"/>
                    <a:pt x="8426" y="12779"/>
                  </a:cubicBezTo>
                  <a:cubicBezTo>
                    <a:pt x="8530" y="12458"/>
                    <a:pt x="8550" y="12102"/>
                    <a:pt x="8560" y="11759"/>
                  </a:cubicBezTo>
                  <a:cubicBezTo>
                    <a:pt x="8658" y="8402"/>
                    <a:pt x="8745" y="5045"/>
                    <a:pt x="8821" y="1688"/>
                  </a:cubicBezTo>
                  <a:cubicBezTo>
                    <a:pt x="8829" y="1258"/>
                    <a:pt x="8789" y="829"/>
                    <a:pt x="8702" y="408"/>
                  </a:cubicBezTo>
                  <a:cubicBezTo>
                    <a:pt x="8669" y="248"/>
                    <a:pt x="8438" y="0"/>
                    <a:pt x="8327" y="0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3429375" y="3300450"/>
              <a:ext cx="247900" cy="303600"/>
            </a:xfrm>
            <a:custGeom>
              <a:avLst/>
              <a:gdLst/>
              <a:ahLst/>
              <a:cxnLst/>
              <a:rect l="l" t="t" r="r" b="b"/>
              <a:pathLst>
                <a:path w="9916" h="12144" extrusionOk="0">
                  <a:moveTo>
                    <a:pt x="5194" y="2436"/>
                  </a:moveTo>
                  <a:cubicBezTo>
                    <a:pt x="5829" y="4229"/>
                    <a:pt x="6419" y="5894"/>
                    <a:pt x="7041" y="7650"/>
                  </a:cubicBezTo>
                  <a:lnTo>
                    <a:pt x="2867" y="7871"/>
                  </a:lnTo>
                  <a:lnTo>
                    <a:pt x="2867" y="7871"/>
                  </a:lnTo>
                  <a:lnTo>
                    <a:pt x="5194" y="2436"/>
                  </a:lnTo>
                  <a:close/>
                  <a:moveTo>
                    <a:pt x="5090" y="0"/>
                  </a:moveTo>
                  <a:cubicBezTo>
                    <a:pt x="4834" y="0"/>
                    <a:pt x="4455" y="404"/>
                    <a:pt x="4320" y="707"/>
                  </a:cubicBezTo>
                  <a:cubicBezTo>
                    <a:pt x="3123" y="3399"/>
                    <a:pt x="1962" y="6106"/>
                    <a:pt x="808" y="8816"/>
                  </a:cubicBezTo>
                  <a:cubicBezTo>
                    <a:pt x="522" y="9487"/>
                    <a:pt x="257" y="10173"/>
                    <a:pt x="64" y="10874"/>
                  </a:cubicBezTo>
                  <a:cubicBezTo>
                    <a:pt x="1" y="11101"/>
                    <a:pt x="194" y="11400"/>
                    <a:pt x="271" y="11666"/>
                  </a:cubicBezTo>
                  <a:cubicBezTo>
                    <a:pt x="495" y="11534"/>
                    <a:pt x="795" y="11452"/>
                    <a:pt x="926" y="11257"/>
                  </a:cubicBezTo>
                  <a:cubicBezTo>
                    <a:pt x="1299" y="10707"/>
                    <a:pt x="1574" y="10089"/>
                    <a:pt x="1949" y="9540"/>
                  </a:cubicBezTo>
                  <a:cubicBezTo>
                    <a:pt x="2088" y="9336"/>
                    <a:pt x="2391" y="9139"/>
                    <a:pt x="2631" y="9123"/>
                  </a:cubicBezTo>
                  <a:cubicBezTo>
                    <a:pt x="4048" y="9033"/>
                    <a:pt x="5472" y="9035"/>
                    <a:pt x="6887" y="8920"/>
                  </a:cubicBezTo>
                  <a:cubicBezTo>
                    <a:pt x="6942" y="8916"/>
                    <a:pt x="6993" y="8913"/>
                    <a:pt x="7041" y="8913"/>
                  </a:cubicBezTo>
                  <a:cubicBezTo>
                    <a:pt x="7424" y="8913"/>
                    <a:pt x="7593" y="9061"/>
                    <a:pt x="7737" y="9439"/>
                  </a:cubicBezTo>
                  <a:cubicBezTo>
                    <a:pt x="8042" y="10242"/>
                    <a:pt x="8362" y="11044"/>
                    <a:pt x="8751" y="11809"/>
                  </a:cubicBezTo>
                  <a:cubicBezTo>
                    <a:pt x="8845" y="11990"/>
                    <a:pt x="9188" y="12144"/>
                    <a:pt x="9424" y="12144"/>
                  </a:cubicBezTo>
                  <a:cubicBezTo>
                    <a:pt x="9443" y="12144"/>
                    <a:pt x="9461" y="12143"/>
                    <a:pt x="9479" y="12141"/>
                  </a:cubicBezTo>
                  <a:cubicBezTo>
                    <a:pt x="9659" y="12118"/>
                    <a:pt x="9800" y="11772"/>
                    <a:pt x="9916" y="11625"/>
                  </a:cubicBezTo>
                  <a:cubicBezTo>
                    <a:pt x="9848" y="11308"/>
                    <a:pt x="9821" y="11115"/>
                    <a:pt x="9765" y="10931"/>
                  </a:cubicBezTo>
                  <a:cubicBezTo>
                    <a:pt x="9120" y="8813"/>
                    <a:pt x="8521" y="6679"/>
                    <a:pt x="7802" y="4585"/>
                  </a:cubicBezTo>
                  <a:cubicBezTo>
                    <a:pt x="7335" y="3227"/>
                    <a:pt x="6728" y="1911"/>
                    <a:pt x="6097" y="619"/>
                  </a:cubicBezTo>
                  <a:cubicBezTo>
                    <a:pt x="5944" y="308"/>
                    <a:pt x="5449" y="14"/>
                    <a:pt x="5100" y="0"/>
                  </a:cubicBezTo>
                  <a:cubicBezTo>
                    <a:pt x="5096" y="0"/>
                    <a:pt x="5093" y="0"/>
                    <a:pt x="5090" y="0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4647075" y="3065875"/>
              <a:ext cx="194575" cy="500800"/>
            </a:xfrm>
            <a:custGeom>
              <a:avLst/>
              <a:gdLst/>
              <a:ahLst/>
              <a:cxnLst/>
              <a:rect l="l" t="t" r="r" b="b"/>
              <a:pathLst>
                <a:path w="7783" h="20032" extrusionOk="0">
                  <a:moveTo>
                    <a:pt x="6936" y="0"/>
                  </a:moveTo>
                  <a:cubicBezTo>
                    <a:pt x="6777" y="175"/>
                    <a:pt x="6516" y="331"/>
                    <a:pt x="6479" y="529"/>
                  </a:cubicBezTo>
                  <a:cubicBezTo>
                    <a:pt x="6366" y="1139"/>
                    <a:pt x="6293" y="1766"/>
                    <a:pt x="6288" y="2386"/>
                  </a:cubicBezTo>
                  <a:cubicBezTo>
                    <a:pt x="6261" y="5142"/>
                    <a:pt x="6264" y="7899"/>
                    <a:pt x="6256" y="10656"/>
                  </a:cubicBezTo>
                  <a:cubicBezTo>
                    <a:pt x="6255" y="10907"/>
                    <a:pt x="6256" y="11159"/>
                    <a:pt x="6256" y="11426"/>
                  </a:cubicBezTo>
                  <a:lnTo>
                    <a:pt x="1468" y="11426"/>
                  </a:lnTo>
                  <a:lnTo>
                    <a:pt x="1468" y="10674"/>
                  </a:lnTo>
                  <a:cubicBezTo>
                    <a:pt x="1473" y="8477"/>
                    <a:pt x="1491" y="6281"/>
                    <a:pt x="1477" y="4084"/>
                  </a:cubicBezTo>
                  <a:cubicBezTo>
                    <a:pt x="1471" y="3181"/>
                    <a:pt x="1431" y="2275"/>
                    <a:pt x="1326" y="1380"/>
                  </a:cubicBezTo>
                  <a:cubicBezTo>
                    <a:pt x="1297" y="1137"/>
                    <a:pt x="973" y="928"/>
                    <a:pt x="786" y="702"/>
                  </a:cubicBezTo>
                  <a:cubicBezTo>
                    <a:pt x="617" y="919"/>
                    <a:pt x="325" y="1125"/>
                    <a:pt x="304" y="1355"/>
                  </a:cubicBezTo>
                  <a:cubicBezTo>
                    <a:pt x="185" y="2681"/>
                    <a:pt x="79" y="4015"/>
                    <a:pt x="66" y="5347"/>
                  </a:cubicBezTo>
                  <a:cubicBezTo>
                    <a:pt x="28" y="9072"/>
                    <a:pt x="37" y="12797"/>
                    <a:pt x="29" y="16522"/>
                  </a:cubicBezTo>
                  <a:cubicBezTo>
                    <a:pt x="28" y="17448"/>
                    <a:pt x="1" y="18376"/>
                    <a:pt x="60" y="19297"/>
                  </a:cubicBezTo>
                  <a:cubicBezTo>
                    <a:pt x="78" y="19551"/>
                    <a:pt x="371" y="19787"/>
                    <a:pt x="537" y="20031"/>
                  </a:cubicBezTo>
                  <a:cubicBezTo>
                    <a:pt x="756" y="19809"/>
                    <a:pt x="996" y="19604"/>
                    <a:pt x="1184" y="19359"/>
                  </a:cubicBezTo>
                  <a:cubicBezTo>
                    <a:pt x="1262" y="19255"/>
                    <a:pt x="1243" y="19068"/>
                    <a:pt x="1249" y="18918"/>
                  </a:cubicBezTo>
                  <a:cubicBezTo>
                    <a:pt x="1310" y="17133"/>
                    <a:pt x="1370" y="15348"/>
                    <a:pt x="1433" y="13562"/>
                  </a:cubicBezTo>
                  <a:cubicBezTo>
                    <a:pt x="1442" y="13316"/>
                    <a:pt x="1467" y="13070"/>
                    <a:pt x="1490" y="12739"/>
                  </a:cubicBezTo>
                  <a:lnTo>
                    <a:pt x="6233" y="12739"/>
                  </a:lnTo>
                  <a:cubicBezTo>
                    <a:pt x="6243" y="12863"/>
                    <a:pt x="6266" y="13028"/>
                    <a:pt x="6271" y="13195"/>
                  </a:cubicBezTo>
                  <a:cubicBezTo>
                    <a:pt x="6311" y="14875"/>
                    <a:pt x="6341" y="16554"/>
                    <a:pt x="6393" y="18232"/>
                  </a:cubicBezTo>
                  <a:cubicBezTo>
                    <a:pt x="6406" y="18661"/>
                    <a:pt x="6424" y="19108"/>
                    <a:pt x="6560" y="19506"/>
                  </a:cubicBezTo>
                  <a:cubicBezTo>
                    <a:pt x="6635" y="19727"/>
                    <a:pt x="6944" y="19978"/>
                    <a:pt x="7170" y="20002"/>
                  </a:cubicBezTo>
                  <a:cubicBezTo>
                    <a:pt x="7174" y="20003"/>
                    <a:pt x="7178" y="20003"/>
                    <a:pt x="7181" y="20003"/>
                  </a:cubicBezTo>
                  <a:cubicBezTo>
                    <a:pt x="7337" y="20003"/>
                    <a:pt x="7615" y="19683"/>
                    <a:pt x="7670" y="19468"/>
                  </a:cubicBezTo>
                  <a:cubicBezTo>
                    <a:pt x="7775" y="19058"/>
                    <a:pt x="7783" y="18615"/>
                    <a:pt x="7780" y="18186"/>
                  </a:cubicBezTo>
                  <a:cubicBezTo>
                    <a:pt x="7762" y="12867"/>
                    <a:pt x="7727" y="7549"/>
                    <a:pt x="7678" y="2230"/>
                  </a:cubicBezTo>
                  <a:cubicBezTo>
                    <a:pt x="7672" y="1655"/>
                    <a:pt x="7556" y="1073"/>
                    <a:pt x="7418" y="512"/>
                  </a:cubicBezTo>
                  <a:cubicBezTo>
                    <a:pt x="7369" y="313"/>
                    <a:pt x="7103" y="170"/>
                    <a:pt x="6936" y="0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4941725" y="3046675"/>
              <a:ext cx="249000" cy="517500"/>
            </a:xfrm>
            <a:custGeom>
              <a:avLst/>
              <a:gdLst/>
              <a:ahLst/>
              <a:cxnLst/>
              <a:rect l="l" t="t" r="r" b="b"/>
              <a:pathLst>
                <a:path w="9960" h="20700" extrusionOk="0">
                  <a:moveTo>
                    <a:pt x="8293" y="1"/>
                  </a:moveTo>
                  <a:cubicBezTo>
                    <a:pt x="8212" y="1"/>
                    <a:pt x="8132" y="3"/>
                    <a:pt x="8052" y="8"/>
                  </a:cubicBezTo>
                  <a:cubicBezTo>
                    <a:pt x="6203" y="113"/>
                    <a:pt x="4356" y="230"/>
                    <a:pt x="2512" y="384"/>
                  </a:cubicBezTo>
                  <a:cubicBezTo>
                    <a:pt x="592" y="544"/>
                    <a:pt x="348" y="766"/>
                    <a:pt x="306" y="2689"/>
                  </a:cubicBezTo>
                  <a:cubicBezTo>
                    <a:pt x="182" y="8264"/>
                    <a:pt x="100" y="13841"/>
                    <a:pt x="14" y="19416"/>
                  </a:cubicBezTo>
                  <a:cubicBezTo>
                    <a:pt x="1" y="20214"/>
                    <a:pt x="366" y="20656"/>
                    <a:pt x="1168" y="20671"/>
                  </a:cubicBezTo>
                  <a:cubicBezTo>
                    <a:pt x="2348" y="20691"/>
                    <a:pt x="3528" y="20700"/>
                    <a:pt x="4707" y="20700"/>
                  </a:cubicBezTo>
                  <a:cubicBezTo>
                    <a:pt x="5956" y="20700"/>
                    <a:pt x="7206" y="20690"/>
                    <a:pt x="8454" y="20671"/>
                  </a:cubicBezTo>
                  <a:cubicBezTo>
                    <a:pt x="8708" y="20667"/>
                    <a:pt x="8957" y="20335"/>
                    <a:pt x="9208" y="20155"/>
                  </a:cubicBezTo>
                  <a:cubicBezTo>
                    <a:pt x="8954" y="19974"/>
                    <a:pt x="8707" y="19654"/>
                    <a:pt x="8442" y="19637"/>
                  </a:cubicBezTo>
                  <a:cubicBezTo>
                    <a:pt x="6984" y="19545"/>
                    <a:pt x="5520" y="19522"/>
                    <a:pt x="4058" y="19486"/>
                  </a:cubicBezTo>
                  <a:cubicBezTo>
                    <a:pt x="3614" y="19474"/>
                    <a:pt x="3170" y="19470"/>
                    <a:pt x="2725" y="19470"/>
                  </a:cubicBezTo>
                  <a:cubicBezTo>
                    <a:pt x="2524" y="19470"/>
                    <a:pt x="2322" y="19471"/>
                    <a:pt x="2120" y="19472"/>
                  </a:cubicBezTo>
                  <a:cubicBezTo>
                    <a:pt x="2114" y="19472"/>
                    <a:pt x="2108" y="19472"/>
                    <a:pt x="2102" y="19472"/>
                  </a:cubicBezTo>
                  <a:cubicBezTo>
                    <a:pt x="1530" y="19472"/>
                    <a:pt x="1266" y="19260"/>
                    <a:pt x="1365" y="18622"/>
                  </a:cubicBezTo>
                  <a:cubicBezTo>
                    <a:pt x="1461" y="18008"/>
                    <a:pt x="1459" y="17378"/>
                    <a:pt x="1490" y="16755"/>
                  </a:cubicBezTo>
                  <a:cubicBezTo>
                    <a:pt x="1540" y="15729"/>
                    <a:pt x="1583" y="14703"/>
                    <a:pt x="1635" y="13568"/>
                  </a:cubicBezTo>
                  <a:cubicBezTo>
                    <a:pt x="2379" y="13568"/>
                    <a:pt x="3111" y="13583"/>
                    <a:pt x="3837" y="13583"/>
                  </a:cubicBezTo>
                  <a:cubicBezTo>
                    <a:pt x="4340" y="13583"/>
                    <a:pt x="4840" y="13575"/>
                    <a:pt x="5339" y="13551"/>
                  </a:cubicBezTo>
                  <a:cubicBezTo>
                    <a:pt x="6041" y="13517"/>
                    <a:pt x="6740" y="13342"/>
                    <a:pt x="7426" y="13171"/>
                  </a:cubicBezTo>
                  <a:cubicBezTo>
                    <a:pt x="7596" y="13129"/>
                    <a:pt x="7710" y="12856"/>
                    <a:pt x="7849" y="12689"/>
                  </a:cubicBezTo>
                  <a:cubicBezTo>
                    <a:pt x="7668" y="12543"/>
                    <a:pt x="7496" y="12285"/>
                    <a:pt x="7303" y="12270"/>
                  </a:cubicBezTo>
                  <a:cubicBezTo>
                    <a:pt x="6840" y="12230"/>
                    <a:pt x="6373" y="12214"/>
                    <a:pt x="5906" y="12214"/>
                  </a:cubicBezTo>
                  <a:cubicBezTo>
                    <a:pt x="5664" y="12214"/>
                    <a:pt x="5422" y="12218"/>
                    <a:pt x="5181" y="12225"/>
                  </a:cubicBezTo>
                  <a:cubicBezTo>
                    <a:pt x="4009" y="12263"/>
                    <a:pt x="2838" y="12338"/>
                    <a:pt x="1707" y="12396"/>
                  </a:cubicBezTo>
                  <a:lnTo>
                    <a:pt x="1707" y="1542"/>
                  </a:lnTo>
                  <a:cubicBezTo>
                    <a:pt x="2540" y="1542"/>
                    <a:pt x="3373" y="1565"/>
                    <a:pt x="4204" y="1565"/>
                  </a:cubicBezTo>
                  <a:cubicBezTo>
                    <a:pt x="4748" y="1565"/>
                    <a:pt x="5291" y="1555"/>
                    <a:pt x="5833" y="1524"/>
                  </a:cubicBezTo>
                  <a:cubicBezTo>
                    <a:pt x="7051" y="1453"/>
                    <a:pt x="8263" y="1246"/>
                    <a:pt x="9469" y="1049"/>
                  </a:cubicBezTo>
                  <a:cubicBezTo>
                    <a:pt x="9655" y="1019"/>
                    <a:pt x="9797" y="723"/>
                    <a:pt x="9960" y="551"/>
                  </a:cubicBezTo>
                  <a:cubicBezTo>
                    <a:pt x="9773" y="402"/>
                    <a:pt x="9605" y="169"/>
                    <a:pt x="9396" y="125"/>
                  </a:cubicBezTo>
                  <a:cubicBezTo>
                    <a:pt x="9038" y="47"/>
                    <a:pt x="8663" y="1"/>
                    <a:pt x="8293" y="1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4315475" y="3084100"/>
              <a:ext cx="285075" cy="484775"/>
            </a:xfrm>
            <a:custGeom>
              <a:avLst/>
              <a:gdLst/>
              <a:ahLst/>
              <a:cxnLst/>
              <a:rect l="l" t="t" r="r" b="b"/>
              <a:pathLst>
                <a:path w="11403" h="19391" extrusionOk="0">
                  <a:moveTo>
                    <a:pt x="1910" y="1"/>
                  </a:moveTo>
                  <a:cubicBezTo>
                    <a:pt x="1545" y="1"/>
                    <a:pt x="1180" y="12"/>
                    <a:pt x="837" y="99"/>
                  </a:cubicBezTo>
                  <a:cubicBezTo>
                    <a:pt x="543" y="174"/>
                    <a:pt x="143" y="460"/>
                    <a:pt x="90" y="713"/>
                  </a:cubicBezTo>
                  <a:cubicBezTo>
                    <a:pt x="0" y="1140"/>
                    <a:pt x="422" y="1312"/>
                    <a:pt x="812" y="1350"/>
                  </a:cubicBezTo>
                  <a:cubicBezTo>
                    <a:pt x="1474" y="1414"/>
                    <a:pt x="2139" y="1481"/>
                    <a:pt x="2804" y="1495"/>
                  </a:cubicBezTo>
                  <a:cubicBezTo>
                    <a:pt x="3248" y="1505"/>
                    <a:pt x="3693" y="1508"/>
                    <a:pt x="4133" y="1508"/>
                  </a:cubicBezTo>
                  <a:cubicBezTo>
                    <a:pt x="4774" y="1508"/>
                    <a:pt x="5405" y="1501"/>
                    <a:pt x="6012" y="1501"/>
                  </a:cubicBezTo>
                  <a:cubicBezTo>
                    <a:pt x="6012" y="2465"/>
                    <a:pt x="6015" y="3383"/>
                    <a:pt x="6012" y="4301"/>
                  </a:cubicBezTo>
                  <a:cubicBezTo>
                    <a:pt x="5990" y="8968"/>
                    <a:pt x="5959" y="13637"/>
                    <a:pt x="5958" y="18306"/>
                  </a:cubicBezTo>
                  <a:cubicBezTo>
                    <a:pt x="5958" y="18714"/>
                    <a:pt x="5874" y="19386"/>
                    <a:pt x="6468" y="19391"/>
                  </a:cubicBezTo>
                  <a:cubicBezTo>
                    <a:pt x="6470" y="19391"/>
                    <a:pt x="6472" y="19391"/>
                    <a:pt x="6473" y="19391"/>
                  </a:cubicBezTo>
                  <a:cubicBezTo>
                    <a:pt x="7054" y="19391"/>
                    <a:pt x="6984" y="18734"/>
                    <a:pt x="7002" y="18316"/>
                  </a:cubicBezTo>
                  <a:cubicBezTo>
                    <a:pt x="7148" y="14811"/>
                    <a:pt x="7296" y="11308"/>
                    <a:pt x="7389" y="7802"/>
                  </a:cubicBezTo>
                  <a:cubicBezTo>
                    <a:pt x="7443" y="5720"/>
                    <a:pt x="7398" y="3635"/>
                    <a:pt x="7398" y="1443"/>
                  </a:cubicBezTo>
                  <a:cubicBezTo>
                    <a:pt x="8594" y="1366"/>
                    <a:pt x="9709" y="1313"/>
                    <a:pt x="10819" y="1209"/>
                  </a:cubicBezTo>
                  <a:cubicBezTo>
                    <a:pt x="11024" y="1191"/>
                    <a:pt x="11209" y="966"/>
                    <a:pt x="11403" y="837"/>
                  </a:cubicBezTo>
                  <a:cubicBezTo>
                    <a:pt x="11267" y="645"/>
                    <a:pt x="11168" y="346"/>
                    <a:pt x="10986" y="281"/>
                  </a:cubicBezTo>
                  <a:cubicBezTo>
                    <a:pt x="10569" y="133"/>
                    <a:pt x="10113" y="31"/>
                    <a:pt x="9670" y="27"/>
                  </a:cubicBezTo>
                  <a:cubicBezTo>
                    <a:pt x="7874" y="5"/>
                    <a:pt x="6076" y="1"/>
                    <a:pt x="4279" y="1"/>
                  </a:cubicBezTo>
                  <a:cubicBezTo>
                    <a:pt x="3624" y="1"/>
                    <a:pt x="2968" y="2"/>
                    <a:pt x="2313" y="2"/>
                  </a:cubicBezTo>
                  <a:cubicBezTo>
                    <a:pt x="2179" y="2"/>
                    <a:pt x="2044" y="1"/>
                    <a:pt x="1910" y="1"/>
                  </a:cubicBezTo>
                  <a:close/>
                </a:path>
              </a:pathLst>
            </a:custGeom>
            <a:solidFill>
              <a:srgbClr val="FF9E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2473625" y="303150"/>
              <a:ext cx="2143550" cy="1785275"/>
            </a:xfrm>
            <a:custGeom>
              <a:avLst/>
              <a:gdLst/>
              <a:ahLst/>
              <a:cxnLst/>
              <a:rect l="l" t="t" r="r" b="b"/>
              <a:pathLst>
                <a:path w="85742" h="71411" extrusionOk="0">
                  <a:moveTo>
                    <a:pt x="75918" y="3079"/>
                  </a:moveTo>
                  <a:cubicBezTo>
                    <a:pt x="76061" y="3274"/>
                    <a:pt x="76251" y="3450"/>
                    <a:pt x="76343" y="3666"/>
                  </a:cubicBezTo>
                  <a:cubicBezTo>
                    <a:pt x="78566" y="8965"/>
                    <a:pt x="78394" y="14294"/>
                    <a:pt x="73942" y="18788"/>
                  </a:cubicBezTo>
                  <a:cubicBezTo>
                    <a:pt x="73493" y="19241"/>
                    <a:pt x="72955" y="19620"/>
                    <a:pt x="72417" y="19965"/>
                  </a:cubicBezTo>
                  <a:cubicBezTo>
                    <a:pt x="72179" y="20116"/>
                    <a:pt x="71846" y="20179"/>
                    <a:pt x="71551" y="20179"/>
                  </a:cubicBezTo>
                  <a:cubicBezTo>
                    <a:pt x="71534" y="20179"/>
                    <a:pt x="71517" y="20179"/>
                    <a:pt x="71499" y="20178"/>
                  </a:cubicBezTo>
                  <a:cubicBezTo>
                    <a:pt x="71041" y="20167"/>
                    <a:pt x="70855" y="19807"/>
                    <a:pt x="71085" y="19407"/>
                  </a:cubicBezTo>
                  <a:cubicBezTo>
                    <a:pt x="71231" y="19153"/>
                    <a:pt x="71460" y="18942"/>
                    <a:pt x="71666" y="18726"/>
                  </a:cubicBezTo>
                  <a:cubicBezTo>
                    <a:pt x="72410" y="17953"/>
                    <a:pt x="73204" y="17222"/>
                    <a:pt x="73901" y="16407"/>
                  </a:cubicBezTo>
                  <a:cubicBezTo>
                    <a:pt x="76751" y="13073"/>
                    <a:pt x="77447" y="9260"/>
                    <a:pt x="76336" y="5066"/>
                  </a:cubicBezTo>
                  <a:cubicBezTo>
                    <a:pt x="76248" y="4736"/>
                    <a:pt x="76148" y="4407"/>
                    <a:pt x="76047" y="4080"/>
                  </a:cubicBezTo>
                  <a:cubicBezTo>
                    <a:pt x="75954" y="3781"/>
                    <a:pt x="75851" y="3485"/>
                    <a:pt x="75753" y="3187"/>
                  </a:cubicBezTo>
                  <a:lnTo>
                    <a:pt x="75918" y="3079"/>
                  </a:lnTo>
                  <a:close/>
                  <a:moveTo>
                    <a:pt x="64620" y="6047"/>
                  </a:moveTo>
                  <a:cubicBezTo>
                    <a:pt x="64749" y="6047"/>
                    <a:pt x="64888" y="6067"/>
                    <a:pt x="65036" y="6111"/>
                  </a:cubicBezTo>
                  <a:cubicBezTo>
                    <a:pt x="64967" y="6298"/>
                    <a:pt x="64952" y="6436"/>
                    <a:pt x="64877" y="6521"/>
                  </a:cubicBezTo>
                  <a:cubicBezTo>
                    <a:pt x="63291" y="8315"/>
                    <a:pt x="62541" y="10512"/>
                    <a:pt x="62190" y="12790"/>
                  </a:cubicBezTo>
                  <a:cubicBezTo>
                    <a:pt x="61628" y="16422"/>
                    <a:pt x="61252" y="20086"/>
                    <a:pt x="60864" y="23744"/>
                  </a:cubicBezTo>
                  <a:cubicBezTo>
                    <a:pt x="60526" y="26932"/>
                    <a:pt x="60369" y="30143"/>
                    <a:pt x="59966" y="33321"/>
                  </a:cubicBezTo>
                  <a:cubicBezTo>
                    <a:pt x="59564" y="36496"/>
                    <a:pt x="58965" y="39648"/>
                    <a:pt x="58428" y="42807"/>
                  </a:cubicBezTo>
                  <a:cubicBezTo>
                    <a:pt x="58347" y="43288"/>
                    <a:pt x="58152" y="43753"/>
                    <a:pt x="57974" y="44212"/>
                  </a:cubicBezTo>
                  <a:cubicBezTo>
                    <a:pt x="57899" y="44408"/>
                    <a:pt x="57733" y="44567"/>
                    <a:pt x="57608" y="44744"/>
                  </a:cubicBezTo>
                  <a:lnTo>
                    <a:pt x="57389" y="44669"/>
                  </a:lnTo>
                  <a:cubicBezTo>
                    <a:pt x="57475" y="44028"/>
                    <a:pt x="57550" y="43387"/>
                    <a:pt x="57649" y="42749"/>
                  </a:cubicBezTo>
                  <a:cubicBezTo>
                    <a:pt x="58343" y="38274"/>
                    <a:pt x="58528" y="33767"/>
                    <a:pt x="58667" y="29247"/>
                  </a:cubicBezTo>
                  <a:cubicBezTo>
                    <a:pt x="58822" y="24212"/>
                    <a:pt x="59098" y="19179"/>
                    <a:pt x="59978" y="14204"/>
                  </a:cubicBezTo>
                  <a:cubicBezTo>
                    <a:pt x="60315" y="12309"/>
                    <a:pt x="60831" y="10456"/>
                    <a:pt x="61824" y="8795"/>
                  </a:cubicBezTo>
                  <a:cubicBezTo>
                    <a:pt x="62313" y="7976"/>
                    <a:pt x="62969" y="7246"/>
                    <a:pt x="63617" y="6537"/>
                  </a:cubicBezTo>
                  <a:cubicBezTo>
                    <a:pt x="63863" y="6266"/>
                    <a:pt x="64190" y="6047"/>
                    <a:pt x="64620" y="6047"/>
                  </a:cubicBezTo>
                  <a:close/>
                  <a:moveTo>
                    <a:pt x="10708" y="54264"/>
                  </a:moveTo>
                  <a:cubicBezTo>
                    <a:pt x="10751" y="54264"/>
                    <a:pt x="10794" y="54264"/>
                    <a:pt x="10837" y="54265"/>
                  </a:cubicBezTo>
                  <a:cubicBezTo>
                    <a:pt x="11234" y="54270"/>
                    <a:pt x="11630" y="54438"/>
                    <a:pt x="12026" y="54531"/>
                  </a:cubicBezTo>
                  <a:cubicBezTo>
                    <a:pt x="12023" y="54627"/>
                    <a:pt x="12020" y="54724"/>
                    <a:pt x="12017" y="54820"/>
                  </a:cubicBezTo>
                  <a:cubicBezTo>
                    <a:pt x="11810" y="54899"/>
                    <a:pt x="11606" y="54990"/>
                    <a:pt x="11395" y="55061"/>
                  </a:cubicBezTo>
                  <a:cubicBezTo>
                    <a:pt x="10946" y="55210"/>
                    <a:pt x="10487" y="55328"/>
                    <a:pt x="10046" y="55495"/>
                  </a:cubicBezTo>
                  <a:cubicBezTo>
                    <a:pt x="6432" y="56859"/>
                    <a:pt x="5028" y="59705"/>
                    <a:pt x="4807" y="63337"/>
                  </a:cubicBezTo>
                  <a:cubicBezTo>
                    <a:pt x="4769" y="63960"/>
                    <a:pt x="4769" y="64585"/>
                    <a:pt x="4702" y="65204"/>
                  </a:cubicBezTo>
                  <a:cubicBezTo>
                    <a:pt x="4683" y="65368"/>
                    <a:pt x="4482" y="65626"/>
                    <a:pt x="4353" y="65632"/>
                  </a:cubicBezTo>
                  <a:cubicBezTo>
                    <a:pt x="4350" y="65633"/>
                    <a:pt x="4346" y="65633"/>
                    <a:pt x="4342" y="65633"/>
                  </a:cubicBezTo>
                  <a:cubicBezTo>
                    <a:pt x="4187" y="65633"/>
                    <a:pt x="3944" y="65456"/>
                    <a:pt x="3888" y="65304"/>
                  </a:cubicBezTo>
                  <a:cubicBezTo>
                    <a:pt x="3764" y="64968"/>
                    <a:pt x="3704" y="64597"/>
                    <a:pt x="3678" y="64237"/>
                  </a:cubicBezTo>
                  <a:cubicBezTo>
                    <a:pt x="3515" y="61997"/>
                    <a:pt x="3387" y="59771"/>
                    <a:pt x="4629" y="57719"/>
                  </a:cubicBezTo>
                  <a:cubicBezTo>
                    <a:pt x="6027" y="55406"/>
                    <a:pt x="8049" y="54264"/>
                    <a:pt x="10708" y="54264"/>
                  </a:cubicBezTo>
                  <a:close/>
                  <a:moveTo>
                    <a:pt x="76904" y="1"/>
                  </a:moveTo>
                  <a:cubicBezTo>
                    <a:pt x="75969" y="1"/>
                    <a:pt x="75037" y="124"/>
                    <a:pt x="74098" y="293"/>
                  </a:cubicBezTo>
                  <a:cubicBezTo>
                    <a:pt x="72299" y="617"/>
                    <a:pt x="70639" y="1385"/>
                    <a:pt x="68760" y="1555"/>
                  </a:cubicBezTo>
                  <a:cubicBezTo>
                    <a:pt x="66367" y="1772"/>
                    <a:pt x="64433" y="3249"/>
                    <a:pt x="62710" y="4908"/>
                  </a:cubicBezTo>
                  <a:cubicBezTo>
                    <a:pt x="59627" y="7878"/>
                    <a:pt x="58190" y="11666"/>
                    <a:pt x="57682" y="15774"/>
                  </a:cubicBezTo>
                  <a:cubicBezTo>
                    <a:pt x="57126" y="20272"/>
                    <a:pt x="56864" y="24808"/>
                    <a:pt x="56503" y="29331"/>
                  </a:cubicBezTo>
                  <a:cubicBezTo>
                    <a:pt x="56213" y="32953"/>
                    <a:pt x="56059" y="36588"/>
                    <a:pt x="55673" y="40199"/>
                  </a:cubicBezTo>
                  <a:cubicBezTo>
                    <a:pt x="55295" y="43732"/>
                    <a:pt x="54555" y="47206"/>
                    <a:pt x="53145" y="50502"/>
                  </a:cubicBezTo>
                  <a:cubicBezTo>
                    <a:pt x="50910" y="55729"/>
                    <a:pt x="47278" y="59586"/>
                    <a:pt x="41970" y="61722"/>
                  </a:cubicBezTo>
                  <a:cubicBezTo>
                    <a:pt x="39678" y="62644"/>
                    <a:pt x="37358" y="63064"/>
                    <a:pt x="35025" y="63064"/>
                  </a:cubicBezTo>
                  <a:cubicBezTo>
                    <a:pt x="32915" y="63064"/>
                    <a:pt x="30795" y="62720"/>
                    <a:pt x="28676" y="62091"/>
                  </a:cubicBezTo>
                  <a:cubicBezTo>
                    <a:pt x="26554" y="61461"/>
                    <a:pt x="24478" y="60678"/>
                    <a:pt x="22360" y="60039"/>
                  </a:cubicBezTo>
                  <a:cubicBezTo>
                    <a:pt x="21737" y="59851"/>
                    <a:pt x="21356" y="59530"/>
                    <a:pt x="20959" y="59040"/>
                  </a:cubicBezTo>
                  <a:cubicBezTo>
                    <a:pt x="19810" y="57622"/>
                    <a:pt x="18697" y="56142"/>
                    <a:pt x="17355" y="54923"/>
                  </a:cubicBezTo>
                  <a:cubicBezTo>
                    <a:pt x="15539" y="53273"/>
                    <a:pt x="13224" y="52481"/>
                    <a:pt x="10912" y="52481"/>
                  </a:cubicBezTo>
                  <a:cubicBezTo>
                    <a:pt x="7871" y="52481"/>
                    <a:pt x="4835" y="53850"/>
                    <a:pt x="2943" y="56438"/>
                  </a:cubicBezTo>
                  <a:cubicBezTo>
                    <a:pt x="831" y="59328"/>
                    <a:pt x="1" y="63965"/>
                    <a:pt x="2881" y="67544"/>
                  </a:cubicBezTo>
                  <a:cubicBezTo>
                    <a:pt x="3501" y="68316"/>
                    <a:pt x="4082" y="69118"/>
                    <a:pt x="4697" y="69895"/>
                  </a:cubicBezTo>
                  <a:cubicBezTo>
                    <a:pt x="4932" y="70193"/>
                    <a:pt x="5143" y="70340"/>
                    <a:pt x="5334" y="70340"/>
                  </a:cubicBezTo>
                  <a:cubicBezTo>
                    <a:pt x="5566" y="70340"/>
                    <a:pt x="5769" y="70124"/>
                    <a:pt x="5951" y="69694"/>
                  </a:cubicBezTo>
                  <a:cubicBezTo>
                    <a:pt x="6185" y="69140"/>
                    <a:pt x="6393" y="68571"/>
                    <a:pt x="6675" y="68041"/>
                  </a:cubicBezTo>
                  <a:cubicBezTo>
                    <a:pt x="8336" y="64923"/>
                    <a:pt x="11036" y="63005"/>
                    <a:pt x="14181" y="61621"/>
                  </a:cubicBezTo>
                  <a:cubicBezTo>
                    <a:pt x="15692" y="60957"/>
                    <a:pt x="17239" y="60469"/>
                    <a:pt x="18858" y="60469"/>
                  </a:cubicBezTo>
                  <a:cubicBezTo>
                    <a:pt x="19381" y="60469"/>
                    <a:pt x="19911" y="60520"/>
                    <a:pt x="20450" y="60632"/>
                  </a:cubicBezTo>
                  <a:cubicBezTo>
                    <a:pt x="20714" y="60686"/>
                    <a:pt x="21016" y="60860"/>
                    <a:pt x="21174" y="61072"/>
                  </a:cubicBezTo>
                  <a:cubicBezTo>
                    <a:pt x="21865" y="62006"/>
                    <a:pt x="22520" y="62968"/>
                    <a:pt x="23170" y="63932"/>
                  </a:cubicBezTo>
                  <a:cubicBezTo>
                    <a:pt x="24316" y="65636"/>
                    <a:pt x="25589" y="67224"/>
                    <a:pt x="27136" y="68592"/>
                  </a:cubicBezTo>
                  <a:cubicBezTo>
                    <a:pt x="29124" y="70351"/>
                    <a:pt x="31458" y="71211"/>
                    <a:pt x="34075" y="71356"/>
                  </a:cubicBezTo>
                  <a:cubicBezTo>
                    <a:pt x="34716" y="71392"/>
                    <a:pt x="35356" y="71410"/>
                    <a:pt x="35994" y="71410"/>
                  </a:cubicBezTo>
                  <a:cubicBezTo>
                    <a:pt x="38303" y="71410"/>
                    <a:pt x="40595" y="71172"/>
                    <a:pt x="42870" y="70697"/>
                  </a:cubicBezTo>
                  <a:cubicBezTo>
                    <a:pt x="51054" y="68985"/>
                    <a:pt x="56721" y="64282"/>
                    <a:pt x="59732" y="56456"/>
                  </a:cubicBezTo>
                  <a:cubicBezTo>
                    <a:pt x="61462" y="51959"/>
                    <a:pt x="62234" y="47249"/>
                    <a:pt x="62719" y="42482"/>
                  </a:cubicBezTo>
                  <a:cubicBezTo>
                    <a:pt x="62865" y="41053"/>
                    <a:pt x="63011" y="39626"/>
                    <a:pt x="63157" y="38207"/>
                  </a:cubicBezTo>
                  <a:cubicBezTo>
                    <a:pt x="63262" y="38179"/>
                    <a:pt x="63322" y="38155"/>
                    <a:pt x="63384" y="38147"/>
                  </a:cubicBezTo>
                  <a:cubicBezTo>
                    <a:pt x="66447" y="37757"/>
                    <a:pt x="68806" y="36289"/>
                    <a:pt x="70312" y="33560"/>
                  </a:cubicBezTo>
                  <a:cubicBezTo>
                    <a:pt x="70915" y="32468"/>
                    <a:pt x="71460" y="31344"/>
                    <a:pt x="72026" y="30233"/>
                  </a:cubicBezTo>
                  <a:cubicBezTo>
                    <a:pt x="72447" y="29408"/>
                    <a:pt x="72817" y="28565"/>
                    <a:pt x="73756" y="28147"/>
                  </a:cubicBezTo>
                  <a:cubicBezTo>
                    <a:pt x="74157" y="27968"/>
                    <a:pt x="74094" y="27478"/>
                    <a:pt x="73674" y="27309"/>
                  </a:cubicBezTo>
                  <a:cubicBezTo>
                    <a:pt x="73483" y="27233"/>
                    <a:pt x="73255" y="27233"/>
                    <a:pt x="73043" y="27228"/>
                  </a:cubicBezTo>
                  <a:cubicBezTo>
                    <a:pt x="72975" y="27227"/>
                    <a:pt x="72907" y="27226"/>
                    <a:pt x="72840" y="27226"/>
                  </a:cubicBezTo>
                  <a:cubicBezTo>
                    <a:pt x="70861" y="27226"/>
                    <a:pt x="69034" y="27818"/>
                    <a:pt x="67306" y="28753"/>
                  </a:cubicBezTo>
                  <a:cubicBezTo>
                    <a:pt x="66118" y="29395"/>
                    <a:pt x="64955" y="30083"/>
                    <a:pt x="63661" y="30818"/>
                  </a:cubicBezTo>
                  <a:cubicBezTo>
                    <a:pt x="63685" y="30392"/>
                    <a:pt x="63704" y="30094"/>
                    <a:pt x="63719" y="29796"/>
                  </a:cubicBezTo>
                  <a:cubicBezTo>
                    <a:pt x="63945" y="25369"/>
                    <a:pt x="64090" y="20935"/>
                    <a:pt x="64424" y="16516"/>
                  </a:cubicBezTo>
                  <a:cubicBezTo>
                    <a:pt x="64679" y="13148"/>
                    <a:pt x="65573" y="9907"/>
                    <a:pt x="67086" y="6864"/>
                  </a:cubicBezTo>
                  <a:cubicBezTo>
                    <a:pt x="67884" y="5258"/>
                    <a:pt x="68963" y="3885"/>
                    <a:pt x="70435" y="2827"/>
                  </a:cubicBezTo>
                  <a:cubicBezTo>
                    <a:pt x="70639" y="2680"/>
                    <a:pt x="70819" y="2613"/>
                    <a:pt x="70999" y="2613"/>
                  </a:cubicBezTo>
                  <a:cubicBezTo>
                    <a:pt x="71174" y="2613"/>
                    <a:pt x="71348" y="2677"/>
                    <a:pt x="71544" y="2794"/>
                  </a:cubicBezTo>
                  <a:cubicBezTo>
                    <a:pt x="72500" y="3369"/>
                    <a:pt x="73083" y="4210"/>
                    <a:pt x="73416" y="5253"/>
                  </a:cubicBezTo>
                  <a:cubicBezTo>
                    <a:pt x="74188" y="7660"/>
                    <a:pt x="74078" y="10059"/>
                    <a:pt x="73254" y="12416"/>
                  </a:cubicBezTo>
                  <a:cubicBezTo>
                    <a:pt x="72279" y="15212"/>
                    <a:pt x="70755" y="17652"/>
                    <a:pt x="68376" y="19496"/>
                  </a:cubicBezTo>
                  <a:cubicBezTo>
                    <a:pt x="67770" y="19966"/>
                    <a:pt x="67678" y="20789"/>
                    <a:pt x="68139" y="21243"/>
                  </a:cubicBezTo>
                  <a:cubicBezTo>
                    <a:pt x="68457" y="21555"/>
                    <a:pt x="68776" y="21865"/>
                    <a:pt x="69098" y="22174"/>
                  </a:cubicBezTo>
                  <a:cubicBezTo>
                    <a:pt x="69839" y="22884"/>
                    <a:pt x="70720" y="23325"/>
                    <a:pt x="71743" y="23389"/>
                  </a:cubicBezTo>
                  <a:cubicBezTo>
                    <a:pt x="71973" y="23403"/>
                    <a:pt x="72201" y="23410"/>
                    <a:pt x="72428" y="23410"/>
                  </a:cubicBezTo>
                  <a:cubicBezTo>
                    <a:pt x="74356" y="23410"/>
                    <a:pt x="76172" y="22900"/>
                    <a:pt x="77874" y="21936"/>
                  </a:cubicBezTo>
                  <a:cubicBezTo>
                    <a:pt x="83172" y="18933"/>
                    <a:pt x="85741" y="11122"/>
                    <a:pt x="84314" y="5830"/>
                  </a:cubicBezTo>
                  <a:cubicBezTo>
                    <a:pt x="83553" y="3009"/>
                    <a:pt x="82012" y="967"/>
                    <a:pt x="79025" y="244"/>
                  </a:cubicBezTo>
                  <a:cubicBezTo>
                    <a:pt x="78313" y="71"/>
                    <a:pt x="77607" y="1"/>
                    <a:pt x="7690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2458200" y="289725"/>
              <a:ext cx="2172075" cy="1812125"/>
            </a:xfrm>
            <a:custGeom>
              <a:avLst/>
              <a:gdLst/>
              <a:ahLst/>
              <a:cxnLst/>
              <a:rect l="l" t="t" r="r" b="b"/>
              <a:pathLst>
                <a:path w="86883" h="72485" extrusionOk="0">
                  <a:moveTo>
                    <a:pt x="77778" y="11538"/>
                  </a:moveTo>
                  <a:cubicBezTo>
                    <a:pt x="77544" y="14282"/>
                    <a:pt x="76342" y="16758"/>
                    <a:pt x="74176" y="18945"/>
                  </a:cubicBezTo>
                  <a:cubicBezTo>
                    <a:pt x="73727" y="19397"/>
                    <a:pt x="73174" y="19772"/>
                    <a:pt x="72743" y="20047"/>
                  </a:cubicBezTo>
                  <a:cubicBezTo>
                    <a:pt x="72629" y="20120"/>
                    <a:pt x="72434" y="20169"/>
                    <a:pt x="72195" y="20171"/>
                  </a:cubicBezTo>
                  <a:cubicBezTo>
                    <a:pt x="72283" y="20035"/>
                    <a:pt x="72418" y="19897"/>
                    <a:pt x="72560" y="19753"/>
                  </a:cubicBezTo>
                  <a:lnTo>
                    <a:pt x="72673" y="19637"/>
                  </a:lnTo>
                  <a:cubicBezTo>
                    <a:pt x="72924" y="19376"/>
                    <a:pt x="73180" y="19120"/>
                    <a:pt x="73436" y="18863"/>
                  </a:cubicBezTo>
                  <a:cubicBezTo>
                    <a:pt x="73936" y="18364"/>
                    <a:pt x="74454" y="17846"/>
                    <a:pt x="74927" y="17293"/>
                  </a:cubicBezTo>
                  <a:cubicBezTo>
                    <a:pt x="76429" y="15537"/>
                    <a:pt x="77380" y="13613"/>
                    <a:pt x="77778" y="11538"/>
                  </a:cubicBezTo>
                  <a:close/>
                  <a:moveTo>
                    <a:pt x="76534" y="3078"/>
                  </a:moveTo>
                  <a:cubicBezTo>
                    <a:pt x="76434" y="3078"/>
                    <a:pt x="76332" y="3106"/>
                    <a:pt x="76242" y="3164"/>
                  </a:cubicBezTo>
                  <a:lnTo>
                    <a:pt x="76077" y="3271"/>
                  </a:lnTo>
                  <a:cubicBezTo>
                    <a:pt x="75870" y="3405"/>
                    <a:pt x="75780" y="3661"/>
                    <a:pt x="75858" y="3894"/>
                  </a:cubicBezTo>
                  <a:lnTo>
                    <a:pt x="75943" y="4148"/>
                  </a:lnTo>
                  <a:cubicBezTo>
                    <a:pt x="76014" y="4357"/>
                    <a:pt x="76084" y="4566"/>
                    <a:pt x="76150" y="4777"/>
                  </a:cubicBezTo>
                  <a:cubicBezTo>
                    <a:pt x="76249" y="5097"/>
                    <a:pt x="76346" y="5417"/>
                    <a:pt x="76433" y="5741"/>
                  </a:cubicBezTo>
                  <a:cubicBezTo>
                    <a:pt x="77540" y="9919"/>
                    <a:pt x="76780" y="13469"/>
                    <a:pt x="74109" y="16594"/>
                  </a:cubicBezTo>
                  <a:cubicBezTo>
                    <a:pt x="73663" y="17114"/>
                    <a:pt x="73160" y="17616"/>
                    <a:pt x="72675" y="18102"/>
                  </a:cubicBezTo>
                  <a:cubicBezTo>
                    <a:pt x="72413" y="18362"/>
                    <a:pt x="72151" y="18624"/>
                    <a:pt x="71895" y="18891"/>
                  </a:cubicBezTo>
                  <a:lnTo>
                    <a:pt x="71791" y="18998"/>
                  </a:lnTo>
                  <a:cubicBezTo>
                    <a:pt x="71603" y="19189"/>
                    <a:pt x="71391" y="19406"/>
                    <a:pt x="71235" y="19676"/>
                  </a:cubicBezTo>
                  <a:cubicBezTo>
                    <a:pt x="71025" y="20040"/>
                    <a:pt x="71008" y="20430"/>
                    <a:pt x="71186" y="20747"/>
                  </a:cubicBezTo>
                  <a:cubicBezTo>
                    <a:pt x="71361" y="21059"/>
                    <a:pt x="71695" y="21244"/>
                    <a:pt x="72102" y="21253"/>
                  </a:cubicBezTo>
                  <a:cubicBezTo>
                    <a:pt x="72120" y="21255"/>
                    <a:pt x="72140" y="21255"/>
                    <a:pt x="72162" y="21255"/>
                  </a:cubicBezTo>
                  <a:cubicBezTo>
                    <a:pt x="72409" y="21255"/>
                    <a:pt x="72912" y="21218"/>
                    <a:pt x="73324" y="20955"/>
                  </a:cubicBezTo>
                  <a:cubicBezTo>
                    <a:pt x="73802" y="20650"/>
                    <a:pt x="74418" y="20232"/>
                    <a:pt x="74941" y="19703"/>
                  </a:cubicBezTo>
                  <a:cubicBezTo>
                    <a:pt x="79187" y="15418"/>
                    <a:pt x="80032" y="10133"/>
                    <a:pt x="77455" y="3996"/>
                  </a:cubicBezTo>
                  <a:cubicBezTo>
                    <a:pt x="77362" y="3772"/>
                    <a:pt x="77220" y="3602"/>
                    <a:pt x="77094" y="3452"/>
                  </a:cubicBezTo>
                  <a:cubicBezTo>
                    <a:pt x="77051" y="3401"/>
                    <a:pt x="77007" y="3350"/>
                    <a:pt x="76969" y="3297"/>
                  </a:cubicBezTo>
                  <a:cubicBezTo>
                    <a:pt x="76863" y="3154"/>
                    <a:pt x="76700" y="3078"/>
                    <a:pt x="76534" y="3078"/>
                  </a:cubicBezTo>
                  <a:close/>
                  <a:moveTo>
                    <a:pt x="64093" y="8034"/>
                  </a:moveTo>
                  <a:cubicBezTo>
                    <a:pt x="63191" y="9468"/>
                    <a:pt x="62592" y="11187"/>
                    <a:pt x="62274" y="13246"/>
                  </a:cubicBezTo>
                  <a:cubicBezTo>
                    <a:pt x="61747" y="16660"/>
                    <a:pt x="61377" y="20151"/>
                    <a:pt x="61020" y="23528"/>
                  </a:cubicBezTo>
                  <a:lnTo>
                    <a:pt x="60946" y="24224"/>
                  </a:lnTo>
                  <a:cubicBezTo>
                    <a:pt x="60801" y="25584"/>
                    <a:pt x="60688" y="26968"/>
                    <a:pt x="60578" y="28307"/>
                  </a:cubicBezTo>
                  <a:cubicBezTo>
                    <a:pt x="60431" y="30109"/>
                    <a:pt x="60278" y="31973"/>
                    <a:pt x="60048" y="33789"/>
                  </a:cubicBezTo>
                  <a:cubicBezTo>
                    <a:pt x="59870" y="35200"/>
                    <a:pt x="59650" y="36621"/>
                    <a:pt x="59415" y="38030"/>
                  </a:cubicBezTo>
                  <a:cubicBezTo>
                    <a:pt x="59636" y="35305"/>
                    <a:pt x="59738" y="32571"/>
                    <a:pt x="59823" y="29802"/>
                  </a:cubicBezTo>
                  <a:cubicBezTo>
                    <a:pt x="59970" y="25023"/>
                    <a:pt x="60229" y="19904"/>
                    <a:pt x="61126" y="14835"/>
                  </a:cubicBezTo>
                  <a:cubicBezTo>
                    <a:pt x="61513" y="12649"/>
                    <a:pt x="62078" y="10989"/>
                    <a:pt x="62903" y="9609"/>
                  </a:cubicBezTo>
                  <a:cubicBezTo>
                    <a:pt x="63237" y="9051"/>
                    <a:pt x="63671" y="8514"/>
                    <a:pt x="64093" y="8034"/>
                  </a:cubicBezTo>
                  <a:close/>
                  <a:moveTo>
                    <a:pt x="65233" y="6046"/>
                  </a:moveTo>
                  <a:cubicBezTo>
                    <a:pt x="64714" y="6046"/>
                    <a:pt x="64238" y="6270"/>
                    <a:pt x="63836" y="6711"/>
                  </a:cubicBezTo>
                  <a:cubicBezTo>
                    <a:pt x="63247" y="7357"/>
                    <a:pt x="62514" y="8160"/>
                    <a:pt x="61977" y="9057"/>
                  </a:cubicBezTo>
                  <a:cubicBezTo>
                    <a:pt x="61083" y="10553"/>
                    <a:pt x="60476" y="12329"/>
                    <a:pt x="60066" y="14648"/>
                  </a:cubicBezTo>
                  <a:cubicBezTo>
                    <a:pt x="59156" y="19784"/>
                    <a:pt x="58894" y="24950"/>
                    <a:pt x="58746" y="29769"/>
                  </a:cubicBezTo>
                  <a:cubicBezTo>
                    <a:pt x="58605" y="34312"/>
                    <a:pt x="58423" y="38760"/>
                    <a:pt x="57733" y="43203"/>
                  </a:cubicBezTo>
                  <a:cubicBezTo>
                    <a:pt x="57665" y="43647"/>
                    <a:pt x="57607" y="44091"/>
                    <a:pt x="57551" y="44536"/>
                  </a:cubicBezTo>
                  <a:lnTo>
                    <a:pt x="57472" y="45135"/>
                  </a:lnTo>
                  <a:cubicBezTo>
                    <a:pt x="57438" y="45389"/>
                    <a:pt x="57589" y="45633"/>
                    <a:pt x="57833" y="45716"/>
                  </a:cubicBezTo>
                  <a:lnTo>
                    <a:pt x="58053" y="45790"/>
                  </a:lnTo>
                  <a:cubicBezTo>
                    <a:pt x="58105" y="45808"/>
                    <a:pt x="58161" y="45818"/>
                    <a:pt x="58216" y="45818"/>
                  </a:cubicBezTo>
                  <a:cubicBezTo>
                    <a:pt x="58219" y="45818"/>
                    <a:pt x="58222" y="45818"/>
                    <a:pt x="58225" y="45818"/>
                  </a:cubicBezTo>
                  <a:cubicBezTo>
                    <a:pt x="58400" y="45818"/>
                    <a:pt x="58563" y="45734"/>
                    <a:pt x="58665" y="45591"/>
                  </a:cubicBezTo>
                  <a:cubicBezTo>
                    <a:pt x="58697" y="45545"/>
                    <a:pt x="58734" y="45501"/>
                    <a:pt x="58770" y="45455"/>
                  </a:cubicBezTo>
                  <a:cubicBezTo>
                    <a:pt x="58877" y="45322"/>
                    <a:pt x="59011" y="45156"/>
                    <a:pt x="59094" y="44944"/>
                  </a:cubicBezTo>
                  <a:lnTo>
                    <a:pt x="59152" y="44795"/>
                  </a:lnTo>
                  <a:cubicBezTo>
                    <a:pt x="59320" y="44364"/>
                    <a:pt x="59493" y="43918"/>
                    <a:pt x="59576" y="43434"/>
                  </a:cubicBezTo>
                  <a:cubicBezTo>
                    <a:pt x="59705" y="42677"/>
                    <a:pt x="59837" y="41922"/>
                    <a:pt x="59969" y="41167"/>
                  </a:cubicBezTo>
                  <a:cubicBezTo>
                    <a:pt x="60382" y="38800"/>
                    <a:pt x="60809" y="36352"/>
                    <a:pt x="61117" y="33924"/>
                  </a:cubicBezTo>
                  <a:cubicBezTo>
                    <a:pt x="61349" y="32084"/>
                    <a:pt x="61503" y="30207"/>
                    <a:pt x="61652" y="28394"/>
                  </a:cubicBezTo>
                  <a:cubicBezTo>
                    <a:pt x="61761" y="27062"/>
                    <a:pt x="61873" y="25685"/>
                    <a:pt x="62017" y="24337"/>
                  </a:cubicBezTo>
                  <a:lnTo>
                    <a:pt x="62091" y="23640"/>
                  </a:lnTo>
                  <a:cubicBezTo>
                    <a:pt x="62447" y="20277"/>
                    <a:pt x="62815" y="16799"/>
                    <a:pt x="63338" y="13409"/>
                  </a:cubicBezTo>
                  <a:cubicBezTo>
                    <a:pt x="63729" y="10881"/>
                    <a:pt x="64567" y="8921"/>
                    <a:pt x="65898" y="7416"/>
                  </a:cubicBezTo>
                  <a:cubicBezTo>
                    <a:pt x="66026" y="7271"/>
                    <a:pt x="66075" y="7109"/>
                    <a:pt x="66112" y="6978"/>
                  </a:cubicBezTo>
                  <a:cubicBezTo>
                    <a:pt x="66125" y="6936"/>
                    <a:pt x="66139" y="6889"/>
                    <a:pt x="66157" y="6837"/>
                  </a:cubicBezTo>
                  <a:cubicBezTo>
                    <a:pt x="66267" y="6545"/>
                    <a:pt x="66106" y="6221"/>
                    <a:pt x="65806" y="6133"/>
                  </a:cubicBezTo>
                  <a:cubicBezTo>
                    <a:pt x="65610" y="6075"/>
                    <a:pt x="65419" y="6046"/>
                    <a:pt x="65233" y="6046"/>
                  </a:cubicBezTo>
                  <a:close/>
                  <a:moveTo>
                    <a:pt x="11010" y="55345"/>
                  </a:moveTo>
                  <a:cubicBezTo>
                    <a:pt x="10830" y="55402"/>
                    <a:pt x="10650" y="55461"/>
                    <a:pt x="10473" y="55528"/>
                  </a:cubicBezTo>
                  <a:cubicBezTo>
                    <a:pt x="6975" y="56848"/>
                    <a:pt x="5147" y="59567"/>
                    <a:pt x="4886" y="63841"/>
                  </a:cubicBezTo>
                  <a:cubicBezTo>
                    <a:pt x="4872" y="64070"/>
                    <a:pt x="4863" y="64298"/>
                    <a:pt x="4854" y="64525"/>
                  </a:cubicBezTo>
                  <a:cubicBezTo>
                    <a:pt x="4850" y="64634"/>
                    <a:pt x="4845" y="64741"/>
                    <a:pt x="4842" y="64845"/>
                  </a:cubicBezTo>
                  <a:cubicBezTo>
                    <a:pt x="4838" y="64809"/>
                    <a:pt x="4835" y="64772"/>
                    <a:pt x="4832" y="64734"/>
                  </a:cubicBezTo>
                  <a:cubicBezTo>
                    <a:pt x="4681" y="62647"/>
                    <a:pt x="4525" y="60487"/>
                    <a:pt x="5705" y="58534"/>
                  </a:cubicBezTo>
                  <a:cubicBezTo>
                    <a:pt x="6950" y="56477"/>
                    <a:pt x="8688" y="55431"/>
                    <a:pt x="11010" y="55345"/>
                  </a:cubicBezTo>
                  <a:close/>
                  <a:moveTo>
                    <a:pt x="11338" y="54263"/>
                  </a:moveTo>
                  <a:cubicBezTo>
                    <a:pt x="8474" y="54263"/>
                    <a:pt x="6278" y="55508"/>
                    <a:pt x="4785" y="57976"/>
                  </a:cubicBezTo>
                  <a:cubicBezTo>
                    <a:pt x="3425" y="60224"/>
                    <a:pt x="3602" y="62661"/>
                    <a:pt x="3759" y="64813"/>
                  </a:cubicBezTo>
                  <a:cubicBezTo>
                    <a:pt x="3792" y="65282"/>
                    <a:pt x="3871" y="65678"/>
                    <a:pt x="4000" y="66026"/>
                  </a:cubicBezTo>
                  <a:cubicBezTo>
                    <a:pt x="4134" y="66397"/>
                    <a:pt x="4578" y="66708"/>
                    <a:pt x="4963" y="66708"/>
                  </a:cubicBezTo>
                  <a:cubicBezTo>
                    <a:pt x="4975" y="66708"/>
                    <a:pt x="4986" y="66708"/>
                    <a:pt x="4997" y="66707"/>
                  </a:cubicBezTo>
                  <a:cubicBezTo>
                    <a:pt x="5462" y="66683"/>
                    <a:pt x="5815" y="66154"/>
                    <a:pt x="5854" y="65800"/>
                  </a:cubicBezTo>
                  <a:cubicBezTo>
                    <a:pt x="5899" y="65384"/>
                    <a:pt x="5916" y="64969"/>
                    <a:pt x="5930" y="64567"/>
                  </a:cubicBezTo>
                  <a:cubicBezTo>
                    <a:pt x="5940" y="64346"/>
                    <a:pt x="5948" y="64126"/>
                    <a:pt x="5961" y="63906"/>
                  </a:cubicBezTo>
                  <a:cubicBezTo>
                    <a:pt x="6196" y="60048"/>
                    <a:pt x="7751" y="57706"/>
                    <a:pt x="10852" y="56535"/>
                  </a:cubicBezTo>
                  <a:cubicBezTo>
                    <a:pt x="11111" y="56438"/>
                    <a:pt x="11375" y="56359"/>
                    <a:pt x="11638" y="56279"/>
                  </a:cubicBezTo>
                  <a:cubicBezTo>
                    <a:pt x="11820" y="56224"/>
                    <a:pt x="12002" y="56168"/>
                    <a:pt x="12182" y="56109"/>
                  </a:cubicBezTo>
                  <a:cubicBezTo>
                    <a:pt x="12337" y="56057"/>
                    <a:pt x="12487" y="55996"/>
                    <a:pt x="12638" y="55934"/>
                  </a:cubicBezTo>
                  <a:lnTo>
                    <a:pt x="12830" y="55858"/>
                  </a:lnTo>
                  <a:cubicBezTo>
                    <a:pt x="13032" y="55779"/>
                    <a:pt x="13167" y="55587"/>
                    <a:pt x="13174" y="55370"/>
                  </a:cubicBezTo>
                  <a:lnTo>
                    <a:pt x="13181" y="55083"/>
                  </a:lnTo>
                  <a:cubicBezTo>
                    <a:pt x="13188" y="54827"/>
                    <a:pt x="13014" y="54602"/>
                    <a:pt x="12766" y="54543"/>
                  </a:cubicBezTo>
                  <a:cubicBezTo>
                    <a:pt x="12651" y="54517"/>
                    <a:pt x="12535" y="54482"/>
                    <a:pt x="12420" y="54448"/>
                  </a:cubicBezTo>
                  <a:cubicBezTo>
                    <a:pt x="12133" y="54364"/>
                    <a:pt x="11807" y="54268"/>
                    <a:pt x="11462" y="54263"/>
                  </a:cubicBezTo>
                  <a:cubicBezTo>
                    <a:pt x="11420" y="54263"/>
                    <a:pt x="11379" y="54263"/>
                    <a:pt x="11338" y="54263"/>
                  </a:cubicBezTo>
                  <a:close/>
                  <a:moveTo>
                    <a:pt x="77515" y="1078"/>
                  </a:moveTo>
                  <a:cubicBezTo>
                    <a:pt x="78171" y="1078"/>
                    <a:pt x="78844" y="1141"/>
                    <a:pt x="79516" y="1304"/>
                  </a:cubicBezTo>
                  <a:cubicBezTo>
                    <a:pt x="82065" y="1920"/>
                    <a:pt x="83620" y="3574"/>
                    <a:pt x="84412" y="6506"/>
                  </a:cubicBezTo>
                  <a:cubicBezTo>
                    <a:pt x="85737" y="11417"/>
                    <a:pt x="83372" y="19088"/>
                    <a:pt x="78226" y="22004"/>
                  </a:cubicBezTo>
                  <a:cubicBezTo>
                    <a:pt x="76579" y="22937"/>
                    <a:pt x="74833" y="23407"/>
                    <a:pt x="73036" y="23407"/>
                  </a:cubicBezTo>
                  <a:cubicBezTo>
                    <a:pt x="72823" y="23407"/>
                    <a:pt x="72609" y="23400"/>
                    <a:pt x="72394" y="23387"/>
                  </a:cubicBezTo>
                  <a:cubicBezTo>
                    <a:pt x="71546" y="23334"/>
                    <a:pt x="70770" y="22976"/>
                    <a:pt x="70089" y="22321"/>
                  </a:cubicBezTo>
                  <a:cubicBezTo>
                    <a:pt x="69768" y="22014"/>
                    <a:pt x="69450" y="21706"/>
                    <a:pt x="69134" y="21395"/>
                  </a:cubicBezTo>
                  <a:cubicBezTo>
                    <a:pt x="69010" y="21273"/>
                    <a:pt x="69000" y="21111"/>
                    <a:pt x="69005" y="21025"/>
                  </a:cubicBezTo>
                  <a:cubicBezTo>
                    <a:pt x="69018" y="20812"/>
                    <a:pt x="69134" y="20606"/>
                    <a:pt x="69324" y="20459"/>
                  </a:cubicBezTo>
                  <a:cubicBezTo>
                    <a:pt x="71629" y="18672"/>
                    <a:pt x="73284" y="16274"/>
                    <a:pt x="74382" y="13130"/>
                  </a:cubicBezTo>
                  <a:cubicBezTo>
                    <a:pt x="75271" y="10580"/>
                    <a:pt x="75327" y="8055"/>
                    <a:pt x="74548" y="5625"/>
                  </a:cubicBezTo>
                  <a:cubicBezTo>
                    <a:pt x="74151" y="4384"/>
                    <a:pt x="73461" y="3483"/>
                    <a:pt x="72439" y="2869"/>
                  </a:cubicBezTo>
                  <a:cubicBezTo>
                    <a:pt x="72153" y="2697"/>
                    <a:pt x="71880" y="2611"/>
                    <a:pt x="71613" y="2611"/>
                  </a:cubicBezTo>
                  <a:cubicBezTo>
                    <a:pt x="71318" y="2611"/>
                    <a:pt x="71030" y="2716"/>
                    <a:pt x="70738" y="2927"/>
                  </a:cubicBezTo>
                  <a:cubicBezTo>
                    <a:pt x="69260" y="3990"/>
                    <a:pt x="68109" y="5375"/>
                    <a:pt x="67221" y="7160"/>
                  </a:cubicBezTo>
                  <a:cubicBezTo>
                    <a:pt x="65679" y="10263"/>
                    <a:pt x="64764" y="13579"/>
                    <a:pt x="64505" y="17013"/>
                  </a:cubicBezTo>
                  <a:cubicBezTo>
                    <a:pt x="64271" y="20099"/>
                    <a:pt x="64128" y="23241"/>
                    <a:pt x="63989" y="26279"/>
                  </a:cubicBezTo>
                  <a:cubicBezTo>
                    <a:pt x="63929" y="27622"/>
                    <a:pt x="63868" y="28964"/>
                    <a:pt x="63798" y="30306"/>
                  </a:cubicBezTo>
                  <a:cubicBezTo>
                    <a:pt x="63788" y="30511"/>
                    <a:pt x="63776" y="30719"/>
                    <a:pt x="63762" y="30968"/>
                  </a:cubicBezTo>
                  <a:lnTo>
                    <a:pt x="63741" y="31324"/>
                  </a:lnTo>
                  <a:cubicBezTo>
                    <a:pt x="63722" y="31651"/>
                    <a:pt x="63987" y="31895"/>
                    <a:pt x="64280" y="31895"/>
                  </a:cubicBezTo>
                  <a:cubicBezTo>
                    <a:pt x="64368" y="31895"/>
                    <a:pt x="64458" y="31872"/>
                    <a:pt x="64544" y="31824"/>
                  </a:cubicBezTo>
                  <a:cubicBezTo>
                    <a:pt x="64951" y="31593"/>
                    <a:pt x="65346" y="31365"/>
                    <a:pt x="65731" y="31143"/>
                  </a:cubicBezTo>
                  <a:cubicBezTo>
                    <a:pt x="66574" y="30659"/>
                    <a:pt x="67370" y="30200"/>
                    <a:pt x="68180" y="29763"/>
                  </a:cubicBezTo>
                  <a:cubicBezTo>
                    <a:pt x="69992" y="28783"/>
                    <a:pt x="71720" y="28301"/>
                    <a:pt x="73473" y="28301"/>
                  </a:cubicBezTo>
                  <a:cubicBezTo>
                    <a:pt x="73542" y="28301"/>
                    <a:pt x="73612" y="28302"/>
                    <a:pt x="73682" y="28304"/>
                  </a:cubicBezTo>
                  <a:cubicBezTo>
                    <a:pt x="73755" y="28305"/>
                    <a:pt x="73834" y="28307"/>
                    <a:pt x="73910" y="28314"/>
                  </a:cubicBezTo>
                  <a:cubicBezTo>
                    <a:pt x="73033" y="28804"/>
                    <a:pt x="72619" y="29624"/>
                    <a:pt x="72250" y="30353"/>
                  </a:cubicBezTo>
                  <a:lnTo>
                    <a:pt x="72164" y="30525"/>
                  </a:lnTo>
                  <a:cubicBezTo>
                    <a:pt x="72001" y="30843"/>
                    <a:pt x="71840" y="31162"/>
                    <a:pt x="71680" y="31481"/>
                  </a:cubicBezTo>
                  <a:cubicBezTo>
                    <a:pt x="71288" y="32259"/>
                    <a:pt x="70884" y="33065"/>
                    <a:pt x="70458" y="33836"/>
                  </a:cubicBezTo>
                  <a:cubicBezTo>
                    <a:pt x="69068" y="36357"/>
                    <a:pt x="66934" y="37767"/>
                    <a:pt x="63933" y="38150"/>
                  </a:cubicBezTo>
                  <a:cubicBezTo>
                    <a:pt x="63860" y="38160"/>
                    <a:pt x="63788" y="38176"/>
                    <a:pt x="63718" y="38200"/>
                  </a:cubicBezTo>
                  <a:lnTo>
                    <a:pt x="63635" y="38224"/>
                  </a:lnTo>
                  <a:cubicBezTo>
                    <a:pt x="63419" y="38281"/>
                    <a:pt x="63261" y="38467"/>
                    <a:pt x="63238" y="38689"/>
                  </a:cubicBezTo>
                  <a:lnTo>
                    <a:pt x="62801" y="42965"/>
                  </a:lnTo>
                  <a:cubicBezTo>
                    <a:pt x="62404" y="46863"/>
                    <a:pt x="61709" y="51957"/>
                    <a:pt x="59846" y="56800"/>
                  </a:cubicBezTo>
                  <a:cubicBezTo>
                    <a:pt x="56943" y="64350"/>
                    <a:pt x="51402" y="69028"/>
                    <a:pt x="43377" y="70705"/>
                  </a:cubicBezTo>
                  <a:cubicBezTo>
                    <a:pt x="41139" y="71173"/>
                    <a:pt x="38860" y="71407"/>
                    <a:pt x="36576" y="71407"/>
                  </a:cubicBezTo>
                  <a:cubicBezTo>
                    <a:pt x="35958" y="71407"/>
                    <a:pt x="35340" y="71390"/>
                    <a:pt x="34722" y="71356"/>
                  </a:cubicBezTo>
                  <a:cubicBezTo>
                    <a:pt x="32110" y="71211"/>
                    <a:pt x="29947" y="70351"/>
                    <a:pt x="28111" y="68725"/>
                  </a:cubicBezTo>
                  <a:cubicBezTo>
                    <a:pt x="26746" y="67519"/>
                    <a:pt x="25515" y="66071"/>
                    <a:pt x="24235" y="64168"/>
                  </a:cubicBezTo>
                  <a:cubicBezTo>
                    <a:pt x="23644" y="63290"/>
                    <a:pt x="22953" y="62272"/>
                    <a:pt x="22225" y="61288"/>
                  </a:cubicBezTo>
                  <a:cubicBezTo>
                    <a:pt x="21997" y="60980"/>
                    <a:pt x="21586" y="60725"/>
                    <a:pt x="21178" y="60640"/>
                  </a:cubicBezTo>
                  <a:cubicBezTo>
                    <a:pt x="20618" y="60524"/>
                    <a:pt x="20048" y="60467"/>
                    <a:pt x="19476" y="60467"/>
                  </a:cubicBezTo>
                  <a:cubicBezTo>
                    <a:pt x="17595" y="60467"/>
                    <a:pt x="15913" y="61079"/>
                    <a:pt x="14582" y="61666"/>
                  </a:cubicBezTo>
                  <a:cubicBezTo>
                    <a:pt x="10823" y="63320"/>
                    <a:pt x="8356" y="65436"/>
                    <a:pt x="6818" y="68326"/>
                  </a:cubicBezTo>
                  <a:cubicBezTo>
                    <a:pt x="6599" y="68738"/>
                    <a:pt x="6424" y="69165"/>
                    <a:pt x="6256" y="69579"/>
                  </a:cubicBezTo>
                  <a:cubicBezTo>
                    <a:pt x="6195" y="69726"/>
                    <a:pt x="6136" y="69874"/>
                    <a:pt x="6074" y="70021"/>
                  </a:cubicBezTo>
                  <a:cubicBezTo>
                    <a:pt x="6012" y="70165"/>
                    <a:pt x="5961" y="70250"/>
                    <a:pt x="5925" y="70300"/>
                  </a:cubicBezTo>
                  <a:cubicBezTo>
                    <a:pt x="5882" y="70264"/>
                    <a:pt x="5820" y="70204"/>
                    <a:pt x="5738" y="70098"/>
                  </a:cubicBezTo>
                  <a:cubicBezTo>
                    <a:pt x="5462" y="69750"/>
                    <a:pt x="5194" y="69396"/>
                    <a:pt x="4925" y="69044"/>
                  </a:cubicBezTo>
                  <a:cubicBezTo>
                    <a:pt x="4593" y="68607"/>
                    <a:pt x="4262" y="68170"/>
                    <a:pt x="3918" y="67744"/>
                  </a:cubicBezTo>
                  <a:cubicBezTo>
                    <a:pt x="1196" y="64361"/>
                    <a:pt x="2051" y="59955"/>
                    <a:pt x="3995" y="57294"/>
                  </a:cubicBezTo>
                  <a:cubicBezTo>
                    <a:pt x="5512" y="55219"/>
                    <a:pt x="7904" y="53875"/>
                    <a:pt x="10558" y="53606"/>
                  </a:cubicBezTo>
                  <a:cubicBezTo>
                    <a:pt x="10878" y="53574"/>
                    <a:pt x="11198" y="53558"/>
                    <a:pt x="11516" y="53558"/>
                  </a:cubicBezTo>
                  <a:cubicBezTo>
                    <a:pt x="13790" y="53558"/>
                    <a:pt x="15972" y="54370"/>
                    <a:pt x="17610" y="55859"/>
                  </a:cubicBezTo>
                  <a:cubicBezTo>
                    <a:pt x="18698" y="56847"/>
                    <a:pt x="19659" y="58046"/>
                    <a:pt x="20586" y="59205"/>
                  </a:cubicBezTo>
                  <a:cubicBezTo>
                    <a:pt x="20776" y="59443"/>
                    <a:pt x="20968" y="59681"/>
                    <a:pt x="21159" y="59916"/>
                  </a:cubicBezTo>
                  <a:cubicBezTo>
                    <a:pt x="21535" y="60379"/>
                    <a:pt x="21996" y="60844"/>
                    <a:pt x="22822" y="61093"/>
                  </a:cubicBezTo>
                  <a:cubicBezTo>
                    <a:pt x="23840" y="61399"/>
                    <a:pt x="24868" y="61747"/>
                    <a:pt x="25863" y="62083"/>
                  </a:cubicBezTo>
                  <a:cubicBezTo>
                    <a:pt x="26931" y="62444"/>
                    <a:pt x="28037" y="62817"/>
                    <a:pt x="29141" y="63144"/>
                  </a:cubicBezTo>
                  <a:cubicBezTo>
                    <a:pt x="31363" y="63804"/>
                    <a:pt x="33532" y="64134"/>
                    <a:pt x="35636" y="64134"/>
                  </a:cubicBezTo>
                  <a:cubicBezTo>
                    <a:pt x="38117" y="64134"/>
                    <a:pt x="40508" y="63675"/>
                    <a:pt x="42788" y="62758"/>
                  </a:cubicBezTo>
                  <a:cubicBezTo>
                    <a:pt x="48036" y="60648"/>
                    <a:pt x="51896" y="56775"/>
                    <a:pt x="54258" y="51251"/>
                  </a:cubicBezTo>
                  <a:cubicBezTo>
                    <a:pt x="55560" y="48208"/>
                    <a:pt x="56399" y="44788"/>
                    <a:pt x="56827" y="40793"/>
                  </a:cubicBezTo>
                  <a:cubicBezTo>
                    <a:pt x="57071" y="38504"/>
                    <a:pt x="57226" y="36172"/>
                    <a:pt x="57374" y="33917"/>
                  </a:cubicBezTo>
                  <a:cubicBezTo>
                    <a:pt x="57462" y="32580"/>
                    <a:pt x="57551" y="31244"/>
                    <a:pt x="57658" y="29910"/>
                  </a:cubicBezTo>
                  <a:cubicBezTo>
                    <a:pt x="57750" y="28765"/>
                    <a:pt x="57835" y="27618"/>
                    <a:pt x="57920" y="26471"/>
                  </a:cubicBezTo>
                  <a:cubicBezTo>
                    <a:pt x="58165" y="23154"/>
                    <a:pt x="58420" y="19723"/>
                    <a:pt x="58834" y="16376"/>
                  </a:cubicBezTo>
                  <a:cubicBezTo>
                    <a:pt x="59387" y="11904"/>
                    <a:pt x="60979" y="8455"/>
                    <a:pt x="63702" y="5832"/>
                  </a:cubicBezTo>
                  <a:cubicBezTo>
                    <a:pt x="65223" y="4367"/>
                    <a:pt x="67093" y="2840"/>
                    <a:pt x="69426" y="2628"/>
                  </a:cubicBezTo>
                  <a:cubicBezTo>
                    <a:pt x="70564" y="2525"/>
                    <a:pt x="71617" y="2216"/>
                    <a:pt x="72636" y="1916"/>
                  </a:cubicBezTo>
                  <a:cubicBezTo>
                    <a:pt x="73379" y="1698"/>
                    <a:pt x="74080" y="1491"/>
                    <a:pt x="74811" y="1360"/>
                  </a:cubicBezTo>
                  <a:cubicBezTo>
                    <a:pt x="75641" y="1211"/>
                    <a:pt x="76560" y="1078"/>
                    <a:pt x="77515" y="1078"/>
                  </a:cubicBezTo>
                  <a:close/>
                  <a:moveTo>
                    <a:pt x="77517" y="1"/>
                  </a:moveTo>
                  <a:cubicBezTo>
                    <a:pt x="76486" y="1"/>
                    <a:pt x="75504" y="142"/>
                    <a:pt x="74621" y="301"/>
                  </a:cubicBezTo>
                  <a:cubicBezTo>
                    <a:pt x="73833" y="442"/>
                    <a:pt x="73071" y="667"/>
                    <a:pt x="72333" y="883"/>
                  </a:cubicBezTo>
                  <a:cubicBezTo>
                    <a:pt x="71319" y="1182"/>
                    <a:pt x="70363" y="1463"/>
                    <a:pt x="69329" y="1557"/>
                  </a:cubicBezTo>
                  <a:cubicBezTo>
                    <a:pt x="66665" y="1798"/>
                    <a:pt x="64612" y="3462"/>
                    <a:pt x="62956" y="5057"/>
                  </a:cubicBezTo>
                  <a:cubicBezTo>
                    <a:pt x="60048" y="7858"/>
                    <a:pt x="58351" y="11518"/>
                    <a:pt x="57766" y="16244"/>
                  </a:cubicBezTo>
                  <a:cubicBezTo>
                    <a:pt x="57349" y="19617"/>
                    <a:pt x="57093" y="23061"/>
                    <a:pt x="56846" y="26392"/>
                  </a:cubicBezTo>
                  <a:cubicBezTo>
                    <a:pt x="56764" y="27536"/>
                    <a:pt x="56676" y="28682"/>
                    <a:pt x="56584" y="29825"/>
                  </a:cubicBezTo>
                  <a:cubicBezTo>
                    <a:pt x="56478" y="31165"/>
                    <a:pt x="56389" y="32506"/>
                    <a:pt x="56301" y="33846"/>
                  </a:cubicBezTo>
                  <a:cubicBezTo>
                    <a:pt x="56152" y="36091"/>
                    <a:pt x="55998" y="38412"/>
                    <a:pt x="55756" y="40679"/>
                  </a:cubicBezTo>
                  <a:cubicBezTo>
                    <a:pt x="55341" y="44567"/>
                    <a:pt x="54527" y="47885"/>
                    <a:pt x="53270" y="50827"/>
                  </a:cubicBezTo>
                  <a:cubicBezTo>
                    <a:pt x="51022" y="56080"/>
                    <a:pt x="47361" y="59758"/>
                    <a:pt x="42388" y="61759"/>
                  </a:cubicBezTo>
                  <a:cubicBezTo>
                    <a:pt x="40239" y="62623"/>
                    <a:pt x="37982" y="63056"/>
                    <a:pt x="35635" y="63056"/>
                  </a:cubicBezTo>
                  <a:cubicBezTo>
                    <a:pt x="33634" y="63056"/>
                    <a:pt x="31568" y="62741"/>
                    <a:pt x="29447" y="62112"/>
                  </a:cubicBezTo>
                  <a:cubicBezTo>
                    <a:pt x="28363" y="61790"/>
                    <a:pt x="27268" y="61420"/>
                    <a:pt x="26208" y="61062"/>
                  </a:cubicBezTo>
                  <a:cubicBezTo>
                    <a:pt x="25205" y="60723"/>
                    <a:pt x="24168" y="60373"/>
                    <a:pt x="23135" y="60060"/>
                  </a:cubicBezTo>
                  <a:cubicBezTo>
                    <a:pt x="22675" y="59922"/>
                    <a:pt x="22376" y="59706"/>
                    <a:pt x="21997" y="59237"/>
                  </a:cubicBezTo>
                  <a:cubicBezTo>
                    <a:pt x="21807" y="59003"/>
                    <a:pt x="21618" y="58768"/>
                    <a:pt x="21429" y="58532"/>
                  </a:cubicBezTo>
                  <a:cubicBezTo>
                    <a:pt x="20474" y="57339"/>
                    <a:pt x="19486" y="56106"/>
                    <a:pt x="18335" y="55061"/>
                  </a:cubicBezTo>
                  <a:cubicBezTo>
                    <a:pt x="16500" y="53393"/>
                    <a:pt x="14063" y="52480"/>
                    <a:pt x="11525" y="52480"/>
                  </a:cubicBezTo>
                  <a:cubicBezTo>
                    <a:pt x="11168" y="52480"/>
                    <a:pt x="10810" y="52498"/>
                    <a:pt x="10451" y="52534"/>
                  </a:cubicBezTo>
                  <a:cubicBezTo>
                    <a:pt x="7492" y="52834"/>
                    <a:pt x="4823" y="54338"/>
                    <a:pt x="3126" y="56658"/>
                  </a:cubicBezTo>
                  <a:cubicBezTo>
                    <a:pt x="946" y="59640"/>
                    <a:pt x="1" y="64593"/>
                    <a:pt x="3079" y="68418"/>
                  </a:cubicBezTo>
                  <a:cubicBezTo>
                    <a:pt x="3416" y="68838"/>
                    <a:pt x="3742" y="69266"/>
                    <a:pt x="4068" y="69695"/>
                  </a:cubicBezTo>
                  <a:cubicBezTo>
                    <a:pt x="4340" y="70053"/>
                    <a:pt x="4613" y="70412"/>
                    <a:pt x="4893" y="70766"/>
                  </a:cubicBezTo>
                  <a:cubicBezTo>
                    <a:pt x="5024" y="70933"/>
                    <a:pt x="5408" y="71416"/>
                    <a:pt x="5947" y="71416"/>
                  </a:cubicBezTo>
                  <a:cubicBezTo>
                    <a:pt x="5988" y="71416"/>
                    <a:pt x="6030" y="71414"/>
                    <a:pt x="6074" y="71407"/>
                  </a:cubicBezTo>
                  <a:cubicBezTo>
                    <a:pt x="6691" y="71325"/>
                    <a:pt x="6972" y="70659"/>
                    <a:pt x="7065" y="70441"/>
                  </a:cubicBezTo>
                  <a:cubicBezTo>
                    <a:pt x="7129" y="70290"/>
                    <a:pt x="7191" y="70137"/>
                    <a:pt x="7253" y="69985"/>
                  </a:cubicBezTo>
                  <a:cubicBezTo>
                    <a:pt x="7419" y="69578"/>
                    <a:pt x="7576" y="69194"/>
                    <a:pt x="7768" y="68832"/>
                  </a:cubicBezTo>
                  <a:cubicBezTo>
                    <a:pt x="9187" y="66167"/>
                    <a:pt x="11491" y="64202"/>
                    <a:pt x="15017" y="62651"/>
                  </a:cubicBezTo>
                  <a:cubicBezTo>
                    <a:pt x="16243" y="62111"/>
                    <a:pt x="17788" y="61545"/>
                    <a:pt x="19485" y="61545"/>
                  </a:cubicBezTo>
                  <a:cubicBezTo>
                    <a:pt x="19965" y="61545"/>
                    <a:pt x="20458" y="61591"/>
                    <a:pt x="20959" y="61695"/>
                  </a:cubicBezTo>
                  <a:cubicBezTo>
                    <a:pt x="21104" y="61726"/>
                    <a:pt x="21288" y="61832"/>
                    <a:pt x="21359" y="61929"/>
                  </a:cubicBezTo>
                  <a:cubicBezTo>
                    <a:pt x="22074" y="62896"/>
                    <a:pt x="22758" y="63902"/>
                    <a:pt x="23340" y="64770"/>
                  </a:cubicBezTo>
                  <a:cubicBezTo>
                    <a:pt x="24674" y="66750"/>
                    <a:pt x="25963" y="68263"/>
                    <a:pt x="27397" y="69532"/>
                  </a:cubicBezTo>
                  <a:cubicBezTo>
                    <a:pt x="29393" y="71299"/>
                    <a:pt x="31839" y="72274"/>
                    <a:pt x="34662" y="72431"/>
                  </a:cubicBezTo>
                  <a:cubicBezTo>
                    <a:pt x="35301" y="72467"/>
                    <a:pt x="35939" y="72484"/>
                    <a:pt x="36578" y="72484"/>
                  </a:cubicBezTo>
                  <a:cubicBezTo>
                    <a:pt x="38936" y="72484"/>
                    <a:pt x="41289" y="72242"/>
                    <a:pt x="43599" y="71760"/>
                  </a:cubicBezTo>
                  <a:cubicBezTo>
                    <a:pt x="52003" y="70003"/>
                    <a:pt x="57808" y="65099"/>
                    <a:pt x="60854" y="57187"/>
                  </a:cubicBezTo>
                  <a:cubicBezTo>
                    <a:pt x="62762" y="52226"/>
                    <a:pt x="63470" y="47039"/>
                    <a:pt x="63875" y="43074"/>
                  </a:cubicBezTo>
                  <a:lnTo>
                    <a:pt x="64271" y="39191"/>
                  </a:lnTo>
                  <a:cubicBezTo>
                    <a:pt x="67490" y="38729"/>
                    <a:pt x="69889" y="37103"/>
                    <a:pt x="71403" y="34357"/>
                  </a:cubicBezTo>
                  <a:cubicBezTo>
                    <a:pt x="71839" y="33567"/>
                    <a:pt x="72248" y="32752"/>
                    <a:pt x="72645" y="31964"/>
                  </a:cubicBezTo>
                  <a:cubicBezTo>
                    <a:pt x="72803" y="31648"/>
                    <a:pt x="72963" y="31331"/>
                    <a:pt x="73125" y="31015"/>
                  </a:cubicBezTo>
                  <a:lnTo>
                    <a:pt x="73213" y="30839"/>
                  </a:lnTo>
                  <a:cubicBezTo>
                    <a:pt x="73580" y="30113"/>
                    <a:pt x="73896" y="29487"/>
                    <a:pt x="74594" y="29176"/>
                  </a:cubicBezTo>
                  <a:cubicBezTo>
                    <a:pt x="74964" y="29010"/>
                    <a:pt x="75190" y="28671"/>
                    <a:pt x="75183" y="28287"/>
                  </a:cubicBezTo>
                  <a:cubicBezTo>
                    <a:pt x="75174" y="27881"/>
                    <a:pt x="74905" y="27512"/>
                    <a:pt x="74493" y="27346"/>
                  </a:cubicBezTo>
                  <a:cubicBezTo>
                    <a:pt x="74220" y="27237"/>
                    <a:pt x="73934" y="27231"/>
                    <a:pt x="73673" y="27226"/>
                  </a:cubicBezTo>
                  <a:cubicBezTo>
                    <a:pt x="73607" y="27225"/>
                    <a:pt x="73542" y="27224"/>
                    <a:pt x="73476" y="27224"/>
                  </a:cubicBezTo>
                  <a:cubicBezTo>
                    <a:pt x="71549" y="27224"/>
                    <a:pt x="69654" y="27743"/>
                    <a:pt x="67669" y="28816"/>
                  </a:cubicBezTo>
                  <a:cubicBezTo>
                    <a:pt x="66846" y="29260"/>
                    <a:pt x="66045" y="29721"/>
                    <a:pt x="65195" y="30210"/>
                  </a:cubicBezTo>
                  <a:cubicBezTo>
                    <a:pt x="65088" y="30272"/>
                    <a:pt x="64981" y="30333"/>
                    <a:pt x="64874" y="30394"/>
                  </a:cubicBezTo>
                  <a:cubicBezTo>
                    <a:pt x="64874" y="30383"/>
                    <a:pt x="64876" y="30372"/>
                    <a:pt x="64876" y="30360"/>
                  </a:cubicBezTo>
                  <a:cubicBezTo>
                    <a:pt x="64942" y="29017"/>
                    <a:pt x="65005" y="27672"/>
                    <a:pt x="65066" y="26329"/>
                  </a:cubicBezTo>
                  <a:cubicBezTo>
                    <a:pt x="65204" y="23299"/>
                    <a:pt x="65347" y="20166"/>
                    <a:pt x="65579" y="17094"/>
                  </a:cubicBezTo>
                  <a:cubicBezTo>
                    <a:pt x="65829" y="13799"/>
                    <a:pt x="66707" y="10618"/>
                    <a:pt x="68187" y="7640"/>
                  </a:cubicBezTo>
                  <a:cubicBezTo>
                    <a:pt x="68994" y="6017"/>
                    <a:pt x="70035" y="4761"/>
                    <a:pt x="71368" y="3801"/>
                  </a:cubicBezTo>
                  <a:cubicBezTo>
                    <a:pt x="71473" y="3726"/>
                    <a:pt x="71544" y="3689"/>
                    <a:pt x="71619" y="3689"/>
                  </a:cubicBezTo>
                  <a:cubicBezTo>
                    <a:pt x="71693" y="3689"/>
                    <a:pt x="71770" y="3724"/>
                    <a:pt x="71886" y="3793"/>
                  </a:cubicBezTo>
                  <a:cubicBezTo>
                    <a:pt x="72674" y="4266"/>
                    <a:pt x="73209" y="4973"/>
                    <a:pt x="73523" y="5954"/>
                  </a:cubicBezTo>
                  <a:cubicBezTo>
                    <a:pt x="74229" y="8157"/>
                    <a:pt x="74176" y="10452"/>
                    <a:pt x="73365" y="12776"/>
                  </a:cubicBezTo>
                  <a:cubicBezTo>
                    <a:pt x="72339" y="15717"/>
                    <a:pt x="70801" y="17951"/>
                    <a:pt x="68665" y="19607"/>
                  </a:cubicBezTo>
                  <a:cubicBezTo>
                    <a:pt x="68229" y="19946"/>
                    <a:pt x="67961" y="20439"/>
                    <a:pt x="67930" y="20962"/>
                  </a:cubicBezTo>
                  <a:cubicBezTo>
                    <a:pt x="67903" y="21426"/>
                    <a:pt x="68062" y="21853"/>
                    <a:pt x="68380" y="22164"/>
                  </a:cubicBezTo>
                  <a:cubicBezTo>
                    <a:pt x="68699" y="22477"/>
                    <a:pt x="69020" y="22789"/>
                    <a:pt x="69344" y="23100"/>
                  </a:cubicBezTo>
                  <a:cubicBezTo>
                    <a:pt x="70215" y="23936"/>
                    <a:pt x="71219" y="24394"/>
                    <a:pt x="72328" y="24463"/>
                  </a:cubicBezTo>
                  <a:cubicBezTo>
                    <a:pt x="72569" y="24478"/>
                    <a:pt x="72809" y="24486"/>
                    <a:pt x="73048" y="24486"/>
                  </a:cubicBezTo>
                  <a:cubicBezTo>
                    <a:pt x="75030" y="24486"/>
                    <a:pt x="76949" y="23968"/>
                    <a:pt x="78758" y="22943"/>
                  </a:cubicBezTo>
                  <a:cubicBezTo>
                    <a:pt x="84484" y="19698"/>
                    <a:pt x="86882" y="11529"/>
                    <a:pt x="85453" y="6228"/>
                  </a:cubicBezTo>
                  <a:cubicBezTo>
                    <a:pt x="84561" y="2920"/>
                    <a:pt x="82702" y="967"/>
                    <a:pt x="79770" y="258"/>
                  </a:cubicBezTo>
                  <a:cubicBezTo>
                    <a:pt x="79005" y="72"/>
                    <a:pt x="78248" y="1"/>
                    <a:pt x="775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2654975" y="333700"/>
              <a:ext cx="1113950" cy="1324075"/>
            </a:xfrm>
            <a:custGeom>
              <a:avLst/>
              <a:gdLst/>
              <a:ahLst/>
              <a:cxnLst/>
              <a:rect l="l" t="t" r="r" b="b"/>
              <a:pathLst>
                <a:path w="44558" h="52963" extrusionOk="0">
                  <a:moveTo>
                    <a:pt x="18148" y="2337"/>
                  </a:moveTo>
                  <a:cubicBezTo>
                    <a:pt x="18484" y="2408"/>
                    <a:pt x="18979" y="2366"/>
                    <a:pt x="19123" y="2570"/>
                  </a:cubicBezTo>
                  <a:cubicBezTo>
                    <a:pt x="19507" y="3118"/>
                    <a:pt x="19857" y="3742"/>
                    <a:pt x="20010" y="4386"/>
                  </a:cubicBezTo>
                  <a:cubicBezTo>
                    <a:pt x="20620" y="6947"/>
                    <a:pt x="20350" y="9513"/>
                    <a:pt x="19544" y="11966"/>
                  </a:cubicBezTo>
                  <a:cubicBezTo>
                    <a:pt x="18369" y="15535"/>
                    <a:pt x="17029" y="19053"/>
                    <a:pt x="15703" y="22572"/>
                  </a:cubicBezTo>
                  <a:cubicBezTo>
                    <a:pt x="14560" y="25599"/>
                    <a:pt x="13169" y="28532"/>
                    <a:pt x="12432" y="31710"/>
                  </a:cubicBezTo>
                  <a:cubicBezTo>
                    <a:pt x="12059" y="33320"/>
                    <a:pt x="11947" y="34934"/>
                    <a:pt x="12002" y="36574"/>
                  </a:cubicBezTo>
                  <a:cubicBezTo>
                    <a:pt x="12013" y="36920"/>
                    <a:pt x="12203" y="37427"/>
                    <a:pt x="11654" y="37503"/>
                  </a:cubicBezTo>
                  <a:cubicBezTo>
                    <a:pt x="11653" y="37503"/>
                    <a:pt x="11652" y="37503"/>
                    <a:pt x="11651" y="37503"/>
                  </a:cubicBezTo>
                  <a:cubicBezTo>
                    <a:pt x="11552" y="37503"/>
                    <a:pt x="11253" y="36896"/>
                    <a:pt x="11253" y="36573"/>
                  </a:cubicBezTo>
                  <a:cubicBezTo>
                    <a:pt x="11253" y="33152"/>
                    <a:pt x="11831" y="29824"/>
                    <a:pt x="12950" y="26587"/>
                  </a:cubicBezTo>
                  <a:cubicBezTo>
                    <a:pt x="14469" y="22198"/>
                    <a:pt x="15994" y="17811"/>
                    <a:pt x="17459" y="13403"/>
                  </a:cubicBezTo>
                  <a:cubicBezTo>
                    <a:pt x="17858" y="12205"/>
                    <a:pt x="18089" y="10946"/>
                    <a:pt x="18322" y="9700"/>
                  </a:cubicBezTo>
                  <a:cubicBezTo>
                    <a:pt x="18506" y="8710"/>
                    <a:pt x="18576" y="7698"/>
                    <a:pt x="18735" y="6378"/>
                  </a:cubicBezTo>
                  <a:cubicBezTo>
                    <a:pt x="18552" y="5526"/>
                    <a:pt x="18292" y="4402"/>
                    <a:pt x="18079" y="3269"/>
                  </a:cubicBezTo>
                  <a:cubicBezTo>
                    <a:pt x="18024" y="2973"/>
                    <a:pt x="18120" y="2649"/>
                    <a:pt x="18148" y="2337"/>
                  </a:cubicBezTo>
                  <a:close/>
                  <a:moveTo>
                    <a:pt x="40910" y="42642"/>
                  </a:moveTo>
                  <a:cubicBezTo>
                    <a:pt x="40986" y="42830"/>
                    <a:pt x="41083" y="43011"/>
                    <a:pt x="41128" y="43206"/>
                  </a:cubicBezTo>
                  <a:cubicBezTo>
                    <a:pt x="41156" y="43324"/>
                    <a:pt x="41127" y="43469"/>
                    <a:pt x="41085" y="43587"/>
                  </a:cubicBezTo>
                  <a:cubicBezTo>
                    <a:pt x="40352" y="45625"/>
                    <a:pt x="39515" y="47560"/>
                    <a:pt x="37649" y="48906"/>
                  </a:cubicBezTo>
                  <a:cubicBezTo>
                    <a:pt x="35516" y="50443"/>
                    <a:pt x="33233" y="51277"/>
                    <a:pt x="30734" y="51277"/>
                  </a:cubicBezTo>
                  <a:cubicBezTo>
                    <a:pt x="30134" y="51277"/>
                    <a:pt x="29522" y="51229"/>
                    <a:pt x="28896" y="51131"/>
                  </a:cubicBezTo>
                  <a:cubicBezTo>
                    <a:pt x="28428" y="51058"/>
                    <a:pt x="27756" y="51013"/>
                    <a:pt x="27813" y="50372"/>
                  </a:cubicBezTo>
                  <a:cubicBezTo>
                    <a:pt x="27869" y="49729"/>
                    <a:pt x="28538" y="49835"/>
                    <a:pt x="29015" y="49805"/>
                  </a:cubicBezTo>
                  <a:cubicBezTo>
                    <a:pt x="29182" y="49795"/>
                    <a:pt x="29349" y="49792"/>
                    <a:pt x="29517" y="49792"/>
                  </a:cubicBezTo>
                  <a:cubicBezTo>
                    <a:pt x="29780" y="49792"/>
                    <a:pt x="30042" y="49799"/>
                    <a:pt x="30305" y="49799"/>
                  </a:cubicBezTo>
                  <a:lnTo>
                    <a:pt x="30305" y="49800"/>
                  </a:lnTo>
                  <a:cubicBezTo>
                    <a:pt x="30420" y="49803"/>
                    <a:pt x="30534" y="49805"/>
                    <a:pt x="30647" y="49805"/>
                  </a:cubicBezTo>
                  <a:cubicBezTo>
                    <a:pt x="34724" y="49805"/>
                    <a:pt x="37678" y="47891"/>
                    <a:pt x="39659" y="44318"/>
                  </a:cubicBezTo>
                  <a:cubicBezTo>
                    <a:pt x="39909" y="43867"/>
                    <a:pt x="40129" y="43397"/>
                    <a:pt x="40406" y="42965"/>
                  </a:cubicBezTo>
                  <a:cubicBezTo>
                    <a:pt x="40505" y="42812"/>
                    <a:pt x="40738" y="42747"/>
                    <a:pt x="40910" y="42642"/>
                  </a:cubicBezTo>
                  <a:close/>
                  <a:moveTo>
                    <a:pt x="15387" y="0"/>
                  </a:moveTo>
                  <a:cubicBezTo>
                    <a:pt x="15113" y="0"/>
                    <a:pt x="14837" y="5"/>
                    <a:pt x="14559" y="16"/>
                  </a:cubicBezTo>
                  <a:cubicBezTo>
                    <a:pt x="14056" y="34"/>
                    <a:pt x="13886" y="498"/>
                    <a:pt x="14199" y="898"/>
                  </a:cubicBezTo>
                  <a:cubicBezTo>
                    <a:pt x="14291" y="1015"/>
                    <a:pt x="14418" y="1105"/>
                    <a:pt x="14527" y="1207"/>
                  </a:cubicBezTo>
                  <a:cubicBezTo>
                    <a:pt x="16277" y="2847"/>
                    <a:pt x="17012" y="4821"/>
                    <a:pt x="16564" y="7214"/>
                  </a:cubicBezTo>
                  <a:cubicBezTo>
                    <a:pt x="16015" y="10144"/>
                    <a:pt x="15119" y="12972"/>
                    <a:pt x="14013" y="15728"/>
                  </a:cubicBezTo>
                  <a:cubicBezTo>
                    <a:pt x="12000" y="20743"/>
                    <a:pt x="10175" y="25818"/>
                    <a:pt x="8844" y="31061"/>
                  </a:cubicBezTo>
                  <a:cubicBezTo>
                    <a:pt x="8327" y="33091"/>
                    <a:pt x="7949" y="35166"/>
                    <a:pt x="8401" y="37252"/>
                  </a:cubicBezTo>
                  <a:cubicBezTo>
                    <a:pt x="8634" y="38323"/>
                    <a:pt x="9134" y="39336"/>
                    <a:pt x="9516" y="40382"/>
                  </a:cubicBezTo>
                  <a:cubicBezTo>
                    <a:pt x="8623" y="40382"/>
                    <a:pt x="7694" y="40335"/>
                    <a:pt x="6756" y="40335"/>
                  </a:cubicBezTo>
                  <a:cubicBezTo>
                    <a:pt x="6164" y="40335"/>
                    <a:pt x="5569" y="40353"/>
                    <a:pt x="4978" y="40415"/>
                  </a:cubicBezTo>
                  <a:cubicBezTo>
                    <a:pt x="3100" y="40611"/>
                    <a:pt x="1470" y="41444"/>
                    <a:pt x="385" y="43077"/>
                  </a:cubicBezTo>
                  <a:cubicBezTo>
                    <a:pt x="161" y="43413"/>
                    <a:pt x="124" y="43876"/>
                    <a:pt x="0" y="44279"/>
                  </a:cubicBezTo>
                  <a:cubicBezTo>
                    <a:pt x="69" y="44275"/>
                    <a:pt x="139" y="44274"/>
                    <a:pt x="209" y="44274"/>
                  </a:cubicBezTo>
                  <a:cubicBezTo>
                    <a:pt x="330" y="44274"/>
                    <a:pt x="451" y="44278"/>
                    <a:pt x="572" y="44278"/>
                  </a:cubicBezTo>
                  <a:cubicBezTo>
                    <a:pt x="797" y="44278"/>
                    <a:pt x="1017" y="44266"/>
                    <a:pt x="1217" y="44196"/>
                  </a:cubicBezTo>
                  <a:cubicBezTo>
                    <a:pt x="2264" y="43835"/>
                    <a:pt x="3318" y="43637"/>
                    <a:pt x="4400" y="43637"/>
                  </a:cubicBezTo>
                  <a:cubicBezTo>
                    <a:pt x="4754" y="43637"/>
                    <a:pt x="5111" y="43658"/>
                    <a:pt x="5472" y="43702"/>
                  </a:cubicBezTo>
                  <a:cubicBezTo>
                    <a:pt x="7925" y="44002"/>
                    <a:pt x="10190" y="44856"/>
                    <a:pt x="12327" y="46050"/>
                  </a:cubicBezTo>
                  <a:cubicBezTo>
                    <a:pt x="14939" y="47510"/>
                    <a:pt x="17501" y="49055"/>
                    <a:pt x="20120" y="50498"/>
                  </a:cubicBezTo>
                  <a:cubicBezTo>
                    <a:pt x="23119" y="52151"/>
                    <a:pt x="26294" y="52962"/>
                    <a:pt x="29628" y="52962"/>
                  </a:cubicBezTo>
                  <a:cubicBezTo>
                    <a:pt x="30418" y="52962"/>
                    <a:pt x="31216" y="52917"/>
                    <a:pt x="32023" y="52826"/>
                  </a:cubicBezTo>
                  <a:cubicBezTo>
                    <a:pt x="36224" y="52354"/>
                    <a:pt x="39584" y="50399"/>
                    <a:pt x="42009" y="46971"/>
                  </a:cubicBezTo>
                  <a:cubicBezTo>
                    <a:pt x="44119" y="43987"/>
                    <a:pt x="44558" y="40590"/>
                    <a:pt x="43998" y="37039"/>
                  </a:cubicBezTo>
                  <a:cubicBezTo>
                    <a:pt x="43817" y="35889"/>
                    <a:pt x="43546" y="34756"/>
                    <a:pt x="42470" y="33871"/>
                  </a:cubicBezTo>
                  <a:cubicBezTo>
                    <a:pt x="36984" y="39756"/>
                    <a:pt x="30731" y="43069"/>
                    <a:pt x="23481" y="43069"/>
                  </a:cubicBezTo>
                  <a:cubicBezTo>
                    <a:pt x="20812" y="43069"/>
                    <a:pt x="18008" y="42620"/>
                    <a:pt x="15057" y="41685"/>
                  </a:cubicBezTo>
                  <a:cubicBezTo>
                    <a:pt x="15829" y="39925"/>
                    <a:pt x="16569" y="38169"/>
                    <a:pt x="17362" y="36437"/>
                  </a:cubicBezTo>
                  <a:cubicBezTo>
                    <a:pt x="19695" y="31336"/>
                    <a:pt x="22131" y="26280"/>
                    <a:pt x="24365" y="21136"/>
                  </a:cubicBezTo>
                  <a:cubicBezTo>
                    <a:pt x="25871" y="17666"/>
                    <a:pt x="26803" y="14010"/>
                    <a:pt x="26733" y="10171"/>
                  </a:cubicBezTo>
                  <a:cubicBezTo>
                    <a:pt x="26697" y="8230"/>
                    <a:pt x="26361" y="6361"/>
                    <a:pt x="25252" y="4704"/>
                  </a:cubicBezTo>
                  <a:cubicBezTo>
                    <a:pt x="22851" y="1114"/>
                    <a:pt x="19360" y="0"/>
                    <a:pt x="1538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2640825" y="320225"/>
              <a:ext cx="1143425" cy="1351000"/>
            </a:xfrm>
            <a:custGeom>
              <a:avLst/>
              <a:gdLst/>
              <a:ahLst/>
              <a:cxnLst/>
              <a:rect l="l" t="t" r="r" b="b"/>
              <a:pathLst>
                <a:path w="45737" h="54040" extrusionOk="0">
                  <a:moveTo>
                    <a:pt x="19176" y="3474"/>
                  </a:moveTo>
                  <a:cubicBezTo>
                    <a:pt x="19221" y="3479"/>
                    <a:pt x="19266" y="3484"/>
                    <a:pt x="19299" y="3491"/>
                  </a:cubicBezTo>
                  <a:cubicBezTo>
                    <a:pt x="19687" y="4058"/>
                    <a:pt x="19941" y="4582"/>
                    <a:pt x="20052" y="5049"/>
                  </a:cubicBezTo>
                  <a:cubicBezTo>
                    <a:pt x="20593" y="7323"/>
                    <a:pt x="20441" y="9774"/>
                    <a:pt x="19598" y="12334"/>
                  </a:cubicBezTo>
                  <a:cubicBezTo>
                    <a:pt x="18519" y="15617"/>
                    <a:pt x="17278" y="18910"/>
                    <a:pt x="16075" y="22096"/>
                  </a:cubicBezTo>
                  <a:lnTo>
                    <a:pt x="15764" y="22920"/>
                  </a:lnTo>
                  <a:cubicBezTo>
                    <a:pt x="15449" y="23755"/>
                    <a:pt x="15115" y="24583"/>
                    <a:pt x="14782" y="25411"/>
                  </a:cubicBezTo>
                  <a:cubicBezTo>
                    <a:pt x="14520" y="26062"/>
                    <a:pt x="14254" y="26720"/>
                    <a:pt x="13997" y="27384"/>
                  </a:cubicBezTo>
                  <a:cubicBezTo>
                    <a:pt x="14005" y="27357"/>
                    <a:pt x="14015" y="27329"/>
                    <a:pt x="14025" y="27301"/>
                  </a:cubicBezTo>
                  <a:lnTo>
                    <a:pt x="14517" y="25879"/>
                  </a:lnTo>
                  <a:cubicBezTo>
                    <a:pt x="15852" y="22028"/>
                    <a:pt x="17229" y="18046"/>
                    <a:pt x="18537" y="14112"/>
                  </a:cubicBezTo>
                  <a:cubicBezTo>
                    <a:pt x="18937" y="12907"/>
                    <a:pt x="19173" y="11646"/>
                    <a:pt x="19401" y="10425"/>
                  </a:cubicBezTo>
                  <a:lnTo>
                    <a:pt x="19417" y="10339"/>
                  </a:lnTo>
                  <a:cubicBezTo>
                    <a:pt x="19545" y="9651"/>
                    <a:pt x="19618" y="8968"/>
                    <a:pt x="19702" y="8179"/>
                  </a:cubicBezTo>
                  <a:cubicBezTo>
                    <a:pt x="19742" y="7806"/>
                    <a:pt x="19784" y="7410"/>
                    <a:pt x="19836" y="6983"/>
                  </a:cubicBezTo>
                  <a:cubicBezTo>
                    <a:pt x="19843" y="6924"/>
                    <a:pt x="19841" y="6863"/>
                    <a:pt x="19828" y="6804"/>
                  </a:cubicBezTo>
                  <a:lnTo>
                    <a:pt x="19676" y="6109"/>
                  </a:lnTo>
                  <a:cubicBezTo>
                    <a:pt x="19514" y="5377"/>
                    <a:pt x="19332" y="4548"/>
                    <a:pt x="19175" y="3710"/>
                  </a:cubicBezTo>
                  <a:cubicBezTo>
                    <a:pt x="19163" y="3646"/>
                    <a:pt x="19166" y="3565"/>
                    <a:pt x="19176" y="3474"/>
                  </a:cubicBezTo>
                  <a:close/>
                  <a:moveTo>
                    <a:pt x="18713" y="2338"/>
                  </a:moveTo>
                  <a:cubicBezTo>
                    <a:pt x="18441" y="2338"/>
                    <a:pt x="18202" y="2547"/>
                    <a:pt x="18178" y="2831"/>
                  </a:cubicBezTo>
                  <a:cubicBezTo>
                    <a:pt x="18170" y="2917"/>
                    <a:pt x="18157" y="3004"/>
                    <a:pt x="18142" y="3092"/>
                  </a:cubicBezTo>
                  <a:cubicBezTo>
                    <a:pt x="18105" y="3337"/>
                    <a:pt x="18061" y="3615"/>
                    <a:pt x="18116" y="3908"/>
                  </a:cubicBezTo>
                  <a:cubicBezTo>
                    <a:pt x="18276" y="4763"/>
                    <a:pt x="18461" y="5601"/>
                    <a:pt x="18624" y="6340"/>
                  </a:cubicBezTo>
                  <a:lnTo>
                    <a:pt x="18756" y="6945"/>
                  </a:lnTo>
                  <a:cubicBezTo>
                    <a:pt x="18710" y="7343"/>
                    <a:pt x="18669" y="7713"/>
                    <a:pt x="18632" y="8064"/>
                  </a:cubicBezTo>
                  <a:cubicBezTo>
                    <a:pt x="18549" y="8831"/>
                    <a:pt x="18480" y="9494"/>
                    <a:pt x="18358" y="10141"/>
                  </a:cubicBezTo>
                  <a:lnTo>
                    <a:pt x="18343" y="10227"/>
                  </a:lnTo>
                  <a:cubicBezTo>
                    <a:pt x="18121" y="11412"/>
                    <a:pt x="17893" y="12637"/>
                    <a:pt x="17516" y="13773"/>
                  </a:cubicBezTo>
                  <a:cubicBezTo>
                    <a:pt x="16210" y="17701"/>
                    <a:pt x="14832" y="21679"/>
                    <a:pt x="13500" y="25526"/>
                  </a:cubicBezTo>
                  <a:lnTo>
                    <a:pt x="13007" y="26950"/>
                  </a:lnTo>
                  <a:cubicBezTo>
                    <a:pt x="11862" y="30262"/>
                    <a:pt x="11280" y="33681"/>
                    <a:pt x="11280" y="37112"/>
                  </a:cubicBezTo>
                  <a:cubicBezTo>
                    <a:pt x="11280" y="37521"/>
                    <a:pt x="11561" y="38199"/>
                    <a:pt x="11826" y="38430"/>
                  </a:cubicBezTo>
                  <a:cubicBezTo>
                    <a:pt x="11928" y="38519"/>
                    <a:pt x="12091" y="38579"/>
                    <a:pt x="12232" y="38579"/>
                  </a:cubicBezTo>
                  <a:cubicBezTo>
                    <a:pt x="12238" y="38580"/>
                    <a:pt x="12243" y="38580"/>
                    <a:pt x="12249" y="38580"/>
                  </a:cubicBezTo>
                  <a:cubicBezTo>
                    <a:pt x="12264" y="38580"/>
                    <a:pt x="12280" y="38579"/>
                    <a:pt x="12295" y="38577"/>
                  </a:cubicBezTo>
                  <a:cubicBezTo>
                    <a:pt x="12937" y="38488"/>
                    <a:pt x="13217" y="38043"/>
                    <a:pt x="13122" y="37258"/>
                  </a:cubicBezTo>
                  <a:cubicBezTo>
                    <a:pt x="13115" y="37202"/>
                    <a:pt x="13109" y="37147"/>
                    <a:pt x="13107" y="37098"/>
                  </a:cubicBezTo>
                  <a:cubicBezTo>
                    <a:pt x="13048" y="35378"/>
                    <a:pt x="13185" y="33832"/>
                    <a:pt x="13525" y="32372"/>
                  </a:cubicBezTo>
                  <a:cubicBezTo>
                    <a:pt x="14046" y="30116"/>
                    <a:pt x="14929" y="27931"/>
                    <a:pt x="15781" y="25817"/>
                  </a:cubicBezTo>
                  <a:cubicBezTo>
                    <a:pt x="16118" y="24980"/>
                    <a:pt x="16455" y="24144"/>
                    <a:pt x="16773" y="23302"/>
                  </a:cubicBezTo>
                  <a:lnTo>
                    <a:pt x="17083" y="22478"/>
                  </a:lnTo>
                  <a:cubicBezTo>
                    <a:pt x="18289" y="19282"/>
                    <a:pt x="19535" y="15976"/>
                    <a:pt x="20622" y="12673"/>
                  </a:cubicBezTo>
                  <a:cubicBezTo>
                    <a:pt x="21528" y="9921"/>
                    <a:pt x="21688" y="7272"/>
                    <a:pt x="21100" y="4801"/>
                  </a:cubicBezTo>
                  <a:cubicBezTo>
                    <a:pt x="20951" y="4173"/>
                    <a:pt x="20633" y="3519"/>
                    <a:pt x="20130" y="2801"/>
                  </a:cubicBezTo>
                  <a:cubicBezTo>
                    <a:pt x="19889" y="2456"/>
                    <a:pt x="19457" y="2416"/>
                    <a:pt x="19110" y="2384"/>
                  </a:cubicBezTo>
                  <a:cubicBezTo>
                    <a:pt x="19010" y="2375"/>
                    <a:pt x="18912" y="2368"/>
                    <a:pt x="18826" y="2350"/>
                  </a:cubicBezTo>
                  <a:cubicBezTo>
                    <a:pt x="18788" y="2342"/>
                    <a:pt x="18750" y="2338"/>
                    <a:pt x="18713" y="2338"/>
                  </a:cubicBezTo>
                  <a:close/>
                  <a:moveTo>
                    <a:pt x="40703" y="45107"/>
                  </a:moveTo>
                  <a:cubicBezTo>
                    <a:pt x="40091" y="46608"/>
                    <a:pt x="39314" y="47989"/>
                    <a:pt x="37899" y="49007"/>
                  </a:cubicBezTo>
                  <a:cubicBezTo>
                    <a:pt x="35787" y="50529"/>
                    <a:pt x="33616" y="51279"/>
                    <a:pt x="31305" y="51279"/>
                  </a:cubicBezTo>
                  <a:cubicBezTo>
                    <a:pt x="30727" y="51279"/>
                    <a:pt x="30141" y="51232"/>
                    <a:pt x="29545" y="51139"/>
                  </a:cubicBezTo>
                  <a:lnTo>
                    <a:pt x="29427" y="51121"/>
                  </a:lnTo>
                  <a:cubicBezTo>
                    <a:pt x="29280" y="51100"/>
                    <a:pt x="28971" y="51055"/>
                    <a:pt x="28916" y="51010"/>
                  </a:cubicBezTo>
                  <a:lnTo>
                    <a:pt x="28901" y="50937"/>
                  </a:lnTo>
                  <a:cubicBezTo>
                    <a:pt x="28968" y="50896"/>
                    <a:pt x="29222" y="50892"/>
                    <a:pt x="29359" y="50890"/>
                  </a:cubicBezTo>
                  <a:cubicBezTo>
                    <a:pt x="29447" y="50889"/>
                    <a:pt x="29533" y="50887"/>
                    <a:pt x="29613" y="50882"/>
                  </a:cubicBezTo>
                  <a:cubicBezTo>
                    <a:pt x="29769" y="50872"/>
                    <a:pt x="29923" y="50870"/>
                    <a:pt x="30078" y="50870"/>
                  </a:cubicBezTo>
                  <a:cubicBezTo>
                    <a:pt x="30207" y="50870"/>
                    <a:pt x="30338" y="50872"/>
                    <a:pt x="30467" y="50873"/>
                  </a:cubicBezTo>
                  <a:cubicBezTo>
                    <a:pt x="30599" y="50875"/>
                    <a:pt x="30731" y="50878"/>
                    <a:pt x="30864" y="50878"/>
                  </a:cubicBezTo>
                  <a:cubicBezTo>
                    <a:pt x="30983" y="50881"/>
                    <a:pt x="31100" y="50882"/>
                    <a:pt x="31217" y="50882"/>
                  </a:cubicBezTo>
                  <a:cubicBezTo>
                    <a:pt x="35393" y="50882"/>
                    <a:pt x="38575" y="48944"/>
                    <a:pt x="40696" y="45118"/>
                  </a:cubicBezTo>
                  <a:cubicBezTo>
                    <a:pt x="40698" y="45114"/>
                    <a:pt x="40700" y="45111"/>
                    <a:pt x="40703" y="45107"/>
                  </a:cubicBezTo>
                  <a:close/>
                  <a:moveTo>
                    <a:pt x="41477" y="42642"/>
                  </a:moveTo>
                  <a:cubicBezTo>
                    <a:pt x="41382" y="42642"/>
                    <a:pt x="41285" y="42668"/>
                    <a:pt x="41197" y="42722"/>
                  </a:cubicBezTo>
                  <a:cubicBezTo>
                    <a:pt x="41155" y="42745"/>
                    <a:pt x="41112" y="42767"/>
                    <a:pt x="41068" y="42787"/>
                  </a:cubicBezTo>
                  <a:cubicBezTo>
                    <a:pt x="40899" y="42869"/>
                    <a:pt x="40669" y="42979"/>
                    <a:pt x="40520" y="43212"/>
                  </a:cubicBezTo>
                  <a:cubicBezTo>
                    <a:pt x="40323" y="43518"/>
                    <a:pt x="40156" y="43835"/>
                    <a:pt x="39996" y="44143"/>
                  </a:cubicBezTo>
                  <a:cubicBezTo>
                    <a:pt x="39916" y="44294"/>
                    <a:pt x="39838" y="44447"/>
                    <a:pt x="39755" y="44596"/>
                  </a:cubicBezTo>
                  <a:cubicBezTo>
                    <a:pt x="37810" y="48102"/>
                    <a:pt x="34987" y="49804"/>
                    <a:pt x="31207" y="49804"/>
                  </a:cubicBezTo>
                  <a:cubicBezTo>
                    <a:pt x="31100" y="49804"/>
                    <a:pt x="30993" y="49802"/>
                    <a:pt x="30885" y="49800"/>
                  </a:cubicBezTo>
                  <a:cubicBezTo>
                    <a:pt x="30827" y="49796"/>
                    <a:pt x="30769" y="49795"/>
                    <a:pt x="30710" y="49795"/>
                  </a:cubicBezTo>
                  <a:cubicBezTo>
                    <a:pt x="30656" y="49795"/>
                    <a:pt x="30601" y="49796"/>
                    <a:pt x="30547" y="49796"/>
                  </a:cubicBezTo>
                  <a:cubicBezTo>
                    <a:pt x="30526" y="49796"/>
                    <a:pt x="30504" y="49796"/>
                    <a:pt x="30483" y="49795"/>
                  </a:cubicBezTo>
                  <a:cubicBezTo>
                    <a:pt x="30350" y="49793"/>
                    <a:pt x="30217" y="49792"/>
                    <a:pt x="30084" y="49792"/>
                  </a:cubicBezTo>
                  <a:cubicBezTo>
                    <a:pt x="29905" y="49792"/>
                    <a:pt x="29726" y="49795"/>
                    <a:pt x="29547" y="49806"/>
                  </a:cubicBezTo>
                  <a:cubicBezTo>
                    <a:pt x="29482" y="49811"/>
                    <a:pt x="29413" y="49811"/>
                    <a:pt x="29342" y="49813"/>
                  </a:cubicBezTo>
                  <a:cubicBezTo>
                    <a:pt x="28921" y="49820"/>
                    <a:pt x="27932" y="49837"/>
                    <a:pt x="27843" y="50863"/>
                  </a:cubicBezTo>
                  <a:cubicBezTo>
                    <a:pt x="27745" y="51963"/>
                    <a:pt x="28854" y="52126"/>
                    <a:pt x="29272" y="52188"/>
                  </a:cubicBezTo>
                  <a:lnTo>
                    <a:pt x="29379" y="52203"/>
                  </a:lnTo>
                  <a:cubicBezTo>
                    <a:pt x="30022" y="52305"/>
                    <a:pt x="30672" y="52357"/>
                    <a:pt x="31322" y="52358"/>
                  </a:cubicBezTo>
                  <a:cubicBezTo>
                    <a:pt x="33855" y="52358"/>
                    <a:pt x="36227" y="51540"/>
                    <a:pt x="38530" y="49882"/>
                  </a:cubicBezTo>
                  <a:cubicBezTo>
                    <a:pt x="40552" y="48424"/>
                    <a:pt x="41431" y="46329"/>
                    <a:pt x="42157" y="44307"/>
                  </a:cubicBezTo>
                  <a:cubicBezTo>
                    <a:pt x="42218" y="44137"/>
                    <a:pt x="42279" y="43878"/>
                    <a:pt x="42218" y="43622"/>
                  </a:cubicBezTo>
                  <a:cubicBezTo>
                    <a:pt x="42175" y="43437"/>
                    <a:pt x="42103" y="43274"/>
                    <a:pt x="42040" y="43130"/>
                  </a:cubicBezTo>
                  <a:lnTo>
                    <a:pt x="41976" y="42981"/>
                  </a:lnTo>
                  <a:cubicBezTo>
                    <a:pt x="41891" y="42767"/>
                    <a:pt x="41688" y="42642"/>
                    <a:pt x="41477" y="42642"/>
                  </a:cubicBezTo>
                  <a:close/>
                  <a:moveTo>
                    <a:pt x="15930" y="1077"/>
                  </a:moveTo>
                  <a:cubicBezTo>
                    <a:pt x="20331" y="1077"/>
                    <a:pt x="23340" y="2506"/>
                    <a:pt x="25371" y="5542"/>
                  </a:cubicBezTo>
                  <a:cubicBezTo>
                    <a:pt x="26279" y="6899"/>
                    <a:pt x="26721" y="8544"/>
                    <a:pt x="26760" y="10719"/>
                  </a:cubicBezTo>
                  <a:cubicBezTo>
                    <a:pt x="26824" y="14199"/>
                    <a:pt x="26064" y="17712"/>
                    <a:pt x="24436" y="21461"/>
                  </a:cubicBezTo>
                  <a:cubicBezTo>
                    <a:pt x="22959" y="24865"/>
                    <a:pt x="21363" y="28291"/>
                    <a:pt x="19821" y="31604"/>
                  </a:cubicBezTo>
                  <a:cubicBezTo>
                    <a:pt x="19019" y="33317"/>
                    <a:pt x="18225" y="35032"/>
                    <a:pt x="17438" y="36751"/>
                  </a:cubicBezTo>
                  <a:cubicBezTo>
                    <a:pt x="16894" y="37940"/>
                    <a:pt x="16367" y="39161"/>
                    <a:pt x="15855" y="40341"/>
                  </a:cubicBezTo>
                  <a:cubicBezTo>
                    <a:pt x="15615" y="40896"/>
                    <a:pt x="15374" y="41452"/>
                    <a:pt x="15130" y="42008"/>
                  </a:cubicBezTo>
                  <a:cubicBezTo>
                    <a:pt x="15002" y="42301"/>
                    <a:pt x="15156" y="42640"/>
                    <a:pt x="15461" y="42736"/>
                  </a:cubicBezTo>
                  <a:cubicBezTo>
                    <a:pt x="18466" y="43689"/>
                    <a:pt x="21351" y="44167"/>
                    <a:pt x="24126" y="44167"/>
                  </a:cubicBezTo>
                  <a:cubicBezTo>
                    <a:pt x="31056" y="44167"/>
                    <a:pt x="37307" y="41186"/>
                    <a:pt x="43057" y="35173"/>
                  </a:cubicBezTo>
                  <a:cubicBezTo>
                    <a:pt x="43703" y="35893"/>
                    <a:pt x="43890" y="36761"/>
                    <a:pt x="44032" y="37662"/>
                  </a:cubicBezTo>
                  <a:cubicBezTo>
                    <a:pt x="44626" y="41435"/>
                    <a:pt x="44006" y="44555"/>
                    <a:pt x="42135" y="47199"/>
                  </a:cubicBezTo>
                  <a:cubicBezTo>
                    <a:pt x="39815" y="50481"/>
                    <a:pt x="36583" y="52375"/>
                    <a:pt x="32529" y="52830"/>
                  </a:cubicBezTo>
                  <a:cubicBezTo>
                    <a:pt x="31749" y="52918"/>
                    <a:pt x="30977" y="52962"/>
                    <a:pt x="30214" y="52962"/>
                  </a:cubicBezTo>
                  <a:cubicBezTo>
                    <a:pt x="26946" y="52962"/>
                    <a:pt x="23838" y="52159"/>
                    <a:pt x="20947" y="50566"/>
                  </a:cubicBezTo>
                  <a:cubicBezTo>
                    <a:pt x="19537" y="49789"/>
                    <a:pt x="18118" y="48966"/>
                    <a:pt x="16745" y="48172"/>
                  </a:cubicBezTo>
                  <a:cubicBezTo>
                    <a:pt x="15552" y="47481"/>
                    <a:pt x="14359" y="46791"/>
                    <a:pt x="13156" y="46119"/>
                  </a:cubicBezTo>
                  <a:cubicBezTo>
                    <a:pt x="10765" y="44784"/>
                    <a:pt x="8459" y="43994"/>
                    <a:pt x="6104" y="43707"/>
                  </a:cubicBezTo>
                  <a:cubicBezTo>
                    <a:pt x="5723" y="43661"/>
                    <a:pt x="5340" y="43637"/>
                    <a:pt x="4956" y="43637"/>
                  </a:cubicBezTo>
                  <a:cubicBezTo>
                    <a:pt x="3854" y="43637"/>
                    <a:pt x="2751" y="43832"/>
                    <a:pt x="1608" y="44227"/>
                  </a:cubicBezTo>
                  <a:cubicBezTo>
                    <a:pt x="1510" y="44260"/>
                    <a:pt x="1390" y="44272"/>
                    <a:pt x="1256" y="44276"/>
                  </a:cubicBezTo>
                  <a:cubicBezTo>
                    <a:pt x="1294" y="44134"/>
                    <a:pt x="1338" y="44007"/>
                    <a:pt x="1400" y="43914"/>
                  </a:cubicBezTo>
                  <a:cubicBezTo>
                    <a:pt x="2341" y="42497"/>
                    <a:pt x="3754" y="41682"/>
                    <a:pt x="5599" y="41489"/>
                  </a:cubicBezTo>
                  <a:cubicBezTo>
                    <a:pt x="6168" y="41430"/>
                    <a:pt x="6747" y="41412"/>
                    <a:pt x="7325" y="41412"/>
                  </a:cubicBezTo>
                  <a:cubicBezTo>
                    <a:pt x="7793" y="41412"/>
                    <a:pt x="8259" y="41424"/>
                    <a:pt x="8719" y="41435"/>
                  </a:cubicBezTo>
                  <a:cubicBezTo>
                    <a:pt x="9180" y="41447"/>
                    <a:pt x="9635" y="41459"/>
                    <a:pt x="10082" y="41459"/>
                  </a:cubicBezTo>
                  <a:cubicBezTo>
                    <a:pt x="10456" y="41459"/>
                    <a:pt x="10715" y="41088"/>
                    <a:pt x="10588" y="40736"/>
                  </a:cubicBezTo>
                  <a:cubicBezTo>
                    <a:pt x="10467" y="40404"/>
                    <a:pt x="10334" y="40074"/>
                    <a:pt x="10201" y="39745"/>
                  </a:cubicBezTo>
                  <a:cubicBezTo>
                    <a:pt x="9914" y="39036"/>
                    <a:pt x="9644" y="38367"/>
                    <a:pt x="9494" y="37676"/>
                  </a:cubicBezTo>
                  <a:cubicBezTo>
                    <a:pt x="9060" y="35674"/>
                    <a:pt x="9448" y="33635"/>
                    <a:pt x="9931" y="31730"/>
                  </a:cubicBezTo>
                  <a:cubicBezTo>
                    <a:pt x="11083" y="27196"/>
                    <a:pt x="12719" y="22346"/>
                    <a:pt x="15079" y="16466"/>
                  </a:cubicBezTo>
                  <a:cubicBezTo>
                    <a:pt x="16298" y="13427"/>
                    <a:pt x="17143" y="10609"/>
                    <a:pt x="17659" y="7850"/>
                  </a:cubicBezTo>
                  <a:cubicBezTo>
                    <a:pt x="18129" y="5344"/>
                    <a:pt x="17390" y="3157"/>
                    <a:pt x="15461" y="1352"/>
                  </a:cubicBezTo>
                  <a:cubicBezTo>
                    <a:pt x="15419" y="1312"/>
                    <a:pt x="15374" y="1273"/>
                    <a:pt x="15329" y="1234"/>
                  </a:cubicBezTo>
                  <a:cubicBezTo>
                    <a:pt x="15271" y="1186"/>
                    <a:pt x="15217" y="1139"/>
                    <a:pt x="15190" y="1104"/>
                  </a:cubicBezTo>
                  <a:cubicBezTo>
                    <a:pt x="15186" y="1100"/>
                    <a:pt x="15183" y="1095"/>
                    <a:pt x="15180" y="1091"/>
                  </a:cubicBezTo>
                  <a:cubicBezTo>
                    <a:pt x="15434" y="1082"/>
                    <a:pt x="15685" y="1077"/>
                    <a:pt x="15930" y="1077"/>
                  </a:cubicBezTo>
                  <a:close/>
                  <a:moveTo>
                    <a:pt x="15947" y="0"/>
                  </a:moveTo>
                  <a:cubicBezTo>
                    <a:pt x="15672" y="0"/>
                    <a:pt x="15392" y="6"/>
                    <a:pt x="15107" y="16"/>
                  </a:cubicBezTo>
                  <a:cubicBezTo>
                    <a:pt x="14678" y="32"/>
                    <a:pt x="14325" y="250"/>
                    <a:pt x="14161" y="600"/>
                  </a:cubicBezTo>
                  <a:cubicBezTo>
                    <a:pt x="13990" y="968"/>
                    <a:pt x="14057" y="1405"/>
                    <a:pt x="14339" y="1766"/>
                  </a:cubicBezTo>
                  <a:cubicBezTo>
                    <a:pt x="14434" y="1889"/>
                    <a:pt x="14544" y="1982"/>
                    <a:pt x="14632" y="2057"/>
                  </a:cubicBezTo>
                  <a:cubicBezTo>
                    <a:pt x="14663" y="2084"/>
                    <a:pt x="14695" y="2110"/>
                    <a:pt x="14725" y="2139"/>
                  </a:cubicBezTo>
                  <a:cubicBezTo>
                    <a:pt x="16390" y="3698"/>
                    <a:pt x="17004" y="5501"/>
                    <a:pt x="16600" y="7652"/>
                  </a:cubicBezTo>
                  <a:cubicBezTo>
                    <a:pt x="16097" y="10341"/>
                    <a:pt x="15272" y="13093"/>
                    <a:pt x="14080" y="16066"/>
                  </a:cubicBezTo>
                  <a:cubicBezTo>
                    <a:pt x="11700" y="21991"/>
                    <a:pt x="10051" y="26885"/>
                    <a:pt x="8888" y="31466"/>
                  </a:cubicBezTo>
                  <a:cubicBezTo>
                    <a:pt x="8372" y="33499"/>
                    <a:pt x="7959" y="35686"/>
                    <a:pt x="8440" y="37905"/>
                  </a:cubicBezTo>
                  <a:cubicBezTo>
                    <a:pt x="8610" y="38687"/>
                    <a:pt x="8911" y="39431"/>
                    <a:pt x="9202" y="40149"/>
                  </a:cubicBezTo>
                  <a:lnTo>
                    <a:pt x="9291" y="40373"/>
                  </a:lnTo>
                  <a:cubicBezTo>
                    <a:pt x="9111" y="40368"/>
                    <a:pt x="8930" y="40364"/>
                    <a:pt x="8746" y="40359"/>
                  </a:cubicBezTo>
                  <a:cubicBezTo>
                    <a:pt x="8274" y="40347"/>
                    <a:pt x="7795" y="40335"/>
                    <a:pt x="7312" y="40335"/>
                  </a:cubicBezTo>
                  <a:cubicBezTo>
                    <a:pt x="6708" y="40335"/>
                    <a:pt x="6098" y="40354"/>
                    <a:pt x="5488" y="40418"/>
                  </a:cubicBezTo>
                  <a:cubicBezTo>
                    <a:pt x="3338" y="40642"/>
                    <a:pt x="1614" y="41645"/>
                    <a:pt x="503" y="43318"/>
                  </a:cubicBezTo>
                  <a:cubicBezTo>
                    <a:pt x="294" y="43631"/>
                    <a:pt x="212" y="43990"/>
                    <a:pt x="141" y="44306"/>
                  </a:cubicBezTo>
                  <a:cubicBezTo>
                    <a:pt x="113" y="44427"/>
                    <a:pt x="86" y="44546"/>
                    <a:pt x="51" y="44661"/>
                  </a:cubicBezTo>
                  <a:cubicBezTo>
                    <a:pt x="0" y="44829"/>
                    <a:pt x="34" y="45013"/>
                    <a:pt x="143" y="45151"/>
                  </a:cubicBezTo>
                  <a:cubicBezTo>
                    <a:pt x="245" y="45280"/>
                    <a:pt x="402" y="45358"/>
                    <a:pt x="562" y="45358"/>
                  </a:cubicBezTo>
                  <a:cubicBezTo>
                    <a:pt x="573" y="45358"/>
                    <a:pt x="585" y="45357"/>
                    <a:pt x="596" y="45356"/>
                  </a:cubicBezTo>
                  <a:cubicBezTo>
                    <a:pt x="659" y="45353"/>
                    <a:pt x="722" y="45352"/>
                    <a:pt x="786" y="45352"/>
                  </a:cubicBezTo>
                  <a:cubicBezTo>
                    <a:pt x="840" y="45352"/>
                    <a:pt x="895" y="45353"/>
                    <a:pt x="950" y="45353"/>
                  </a:cubicBezTo>
                  <a:cubicBezTo>
                    <a:pt x="1014" y="45354"/>
                    <a:pt x="1079" y="45355"/>
                    <a:pt x="1146" y="45355"/>
                  </a:cubicBezTo>
                  <a:cubicBezTo>
                    <a:pt x="1406" y="45355"/>
                    <a:pt x="1687" y="45339"/>
                    <a:pt x="1959" y="45245"/>
                  </a:cubicBezTo>
                  <a:cubicBezTo>
                    <a:pt x="2987" y="44890"/>
                    <a:pt x="3977" y="44714"/>
                    <a:pt x="4961" y="44714"/>
                  </a:cubicBezTo>
                  <a:cubicBezTo>
                    <a:pt x="5298" y="44714"/>
                    <a:pt x="5635" y="44735"/>
                    <a:pt x="5972" y="44776"/>
                  </a:cubicBezTo>
                  <a:cubicBezTo>
                    <a:pt x="8186" y="45047"/>
                    <a:pt x="10364" y="45793"/>
                    <a:pt x="12630" y="47060"/>
                  </a:cubicBezTo>
                  <a:cubicBezTo>
                    <a:pt x="13827" y="47730"/>
                    <a:pt x="15016" y="48418"/>
                    <a:pt x="16204" y="49105"/>
                  </a:cubicBezTo>
                  <a:cubicBezTo>
                    <a:pt x="17582" y="49903"/>
                    <a:pt x="19007" y="50727"/>
                    <a:pt x="20427" y="51510"/>
                  </a:cubicBezTo>
                  <a:cubicBezTo>
                    <a:pt x="23480" y="53193"/>
                    <a:pt x="26761" y="54040"/>
                    <a:pt x="30210" y="54040"/>
                  </a:cubicBezTo>
                  <a:cubicBezTo>
                    <a:pt x="31024" y="54040"/>
                    <a:pt x="31839" y="53993"/>
                    <a:pt x="32650" y="53901"/>
                  </a:cubicBezTo>
                  <a:cubicBezTo>
                    <a:pt x="37022" y="53411"/>
                    <a:pt x="40510" y="51365"/>
                    <a:pt x="43015" y="47822"/>
                  </a:cubicBezTo>
                  <a:cubicBezTo>
                    <a:pt x="45056" y="44937"/>
                    <a:pt x="45736" y="41559"/>
                    <a:pt x="45096" y="37495"/>
                  </a:cubicBezTo>
                  <a:cubicBezTo>
                    <a:pt x="44914" y="36334"/>
                    <a:pt x="44614" y="35011"/>
                    <a:pt x="43379" y="33995"/>
                  </a:cubicBezTo>
                  <a:cubicBezTo>
                    <a:pt x="43279" y="33913"/>
                    <a:pt x="43158" y="33872"/>
                    <a:pt x="43037" y="33872"/>
                  </a:cubicBezTo>
                  <a:cubicBezTo>
                    <a:pt x="42893" y="33872"/>
                    <a:pt x="42749" y="33930"/>
                    <a:pt x="42643" y="34043"/>
                  </a:cubicBezTo>
                  <a:cubicBezTo>
                    <a:pt x="37010" y="40086"/>
                    <a:pt x="30885" y="43080"/>
                    <a:pt x="24084" y="43080"/>
                  </a:cubicBezTo>
                  <a:cubicBezTo>
                    <a:pt x="21602" y="43080"/>
                    <a:pt x="19030" y="42681"/>
                    <a:pt x="16359" y="41886"/>
                  </a:cubicBezTo>
                  <a:cubicBezTo>
                    <a:pt x="16521" y="41515"/>
                    <a:pt x="16682" y="41142"/>
                    <a:pt x="16843" y="40769"/>
                  </a:cubicBezTo>
                  <a:cubicBezTo>
                    <a:pt x="17352" y="39595"/>
                    <a:pt x="17879" y="38379"/>
                    <a:pt x="18418" y="37201"/>
                  </a:cubicBezTo>
                  <a:cubicBezTo>
                    <a:pt x="19203" y="35483"/>
                    <a:pt x="20001" y="33771"/>
                    <a:pt x="20797" y="32060"/>
                  </a:cubicBezTo>
                  <a:cubicBezTo>
                    <a:pt x="22342" y="28740"/>
                    <a:pt x="23941" y="25308"/>
                    <a:pt x="25425" y="21890"/>
                  </a:cubicBezTo>
                  <a:cubicBezTo>
                    <a:pt x="27114" y="17997"/>
                    <a:pt x="27903" y="14338"/>
                    <a:pt x="27837" y="10700"/>
                  </a:cubicBezTo>
                  <a:cubicBezTo>
                    <a:pt x="27794" y="8310"/>
                    <a:pt x="27294" y="6480"/>
                    <a:pt x="26266" y="4943"/>
                  </a:cubicBezTo>
                  <a:cubicBezTo>
                    <a:pt x="24019" y="1584"/>
                    <a:pt x="20720" y="0"/>
                    <a:pt x="159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4247150" y="844825"/>
              <a:ext cx="632600" cy="915000"/>
            </a:xfrm>
            <a:custGeom>
              <a:avLst/>
              <a:gdLst/>
              <a:ahLst/>
              <a:cxnLst/>
              <a:rect l="l" t="t" r="r" b="b"/>
              <a:pathLst>
                <a:path w="25304" h="36600" extrusionOk="0">
                  <a:moveTo>
                    <a:pt x="19797" y="3209"/>
                  </a:moveTo>
                  <a:cubicBezTo>
                    <a:pt x="20063" y="3209"/>
                    <a:pt x="20224" y="3401"/>
                    <a:pt x="20225" y="3729"/>
                  </a:cubicBezTo>
                  <a:cubicBezTo>
                    <a:pt x="20229" y="4559"/>
                    <a:pt x="20372" y="5453"/>
                    <a:pt x="20118" y="6206"/>
                  </a:cubicBezTo>
                  <a:cubicBezTo>
                    <a:pt x="18828" y="10026"/>
                    <a:pt x="16557" y="13126"/>
                    <a:pt x="12972" y="15102"/>
                  </a:cubicBezTo>
                  <a:cubicBezTo>
                    <a:pt x="12186" y="15536"/>
                    <a:pt x="11237" y="15682"/>
                    <a:pt x="10356" y="15933"/>
                  </a:cubicBezTo>
                  <a:cubicBezTo>
                    <a:pt x="10317" y="15944"/>
                    <a:pt x="10276" y="15948"/>
                    <a:pt x="10232" y="15948"/>
                  </a:cubicBezTo>
                  <a:cubicBezTo>
                    <a:pt x="10087" y="15948"/>
                    <a:pt x="9915" y="15898"/>
                    <a:pt x="9690" y="15876"/>
                  </a:cubicBezTo>
                  <a:cubicBezTo>
                    <a:pt x="10440" y="13040"/>
                    <a:pt x="11518" y="10482"/>
                    <a:pt x="13142" y="8164"/>
                  </a:cubicBezTo>
                  <a:cubicBezTo>
                    <a:pt x="14214" y="6635"/>
                    <a:pt x="15406" y="5207"/>
                    <a:pt x="17034" y="4258"/>
                  </a:cubicBezTo>
                  <a:cubicBezTo>
                    <a:pt x="17799" y="3810"/>
                    <a:pt x="18689" y="3576"/>
                    <a:pt x="19529" y="3263"/>
                  </a:cubicBezTo>
                  <a:cubicBezTo>
                    <a:pt x="19627" y="3226"/>
                    <a:pt x="19717" y="3209"/>
                    <a:pt x="19797" y="3209"/>
                  </a:cubicBezTo>
                  <a:close/>
                  <a:moveTo>
                    <a:pt x="22142" y="8369"/>
                  </a:moveTo>
                  <a:lnTo>
                    <a:pt x="22405" y="8403"/>
                  </a:lnTo>
                  <a:cubicBezTo>
                    <a:pt x="22359" y="8961"/>
                    <a:pt x="22368" y="9530"/>
                    <a:pt x="22258" y="10076"/>
                  </a:cubicBezTo>
                  <a:cubicBezTo>
                    <a:pt x="21897" y="11885"/>
                    <a:pt x="21659" y="13755"/>
                    <a:pt x="20690" y="15362"/>
                  </a:cubicBezTo>
                  <a:cubicBezTo>
                    <a:pt x="19282" y="17692"/>
                    <a:pt x="17267" y="19209"/>
                    <a:pt x="14479" y="19491"/>
                  </a:cubicBezTo>
                  <a:cubicBezTo>
                    <a:pt x="14337" y="19506"/>
                    <a:pt x="14191" y="19513"/>
                    <a:pt x="14045" y="19513"/>
                  </a:cubicBezTo>
                  <a:cubicBezTo>
                    <a:pt x="13694" y="19513"/>
                    <a:pt x="13338" y="19470"/>
                    <a:pt x="13015" y="19370"/>
                  </a:cubicBezTo>
                  <a:cubicBezTo>
                    <a:pt x="12736" y="19284"/>
                    <a:pt x="12545" y="18912"/>
                    <a:pt x="12315" y="18669"/>
                  </a:cubicBezTo>
                  <a:cubicBezTo>
                    <a:pt x="12576" y="18489"/>
                    <a:pt x="12815" y="18217"/>
                    <a:pt x="13103" y="18149"/>
                  </a:cubicBezTo>
                  <a:cubicBezTo>
                    <a:pt x="13643" y="18021"/>
                    <a:pt x="14224" y="18067"/>
                    <a:pt x="14765" y="17940"/>
                  </a:cubicBezTo>
                  <a:cubicBezTo>
                    <a:pt x="18076" y="17164"/>
                    <a:pt x="20307" y="15215"/>
                    <a:pt x="21215" y="11878"/>
                  </a:cubicBezTo>
                  <a:cubicBezTo>
                    <a:pt x="21497" y="10845"/>
                    <a:pt x="21737" y="9799"/>
                    <a:pt x="21999" y="8761"/>
                  </a:cubicBezTo>
                  <a:cubicBezTo>
                    <a:pt x="22033" y="8626"/>
                    <a:pt x="22094" y="8499"/>
                    <a:pt x="22142" y="8369"/>
                  </a:cubicBezTo>
                  <a:close/>
                  <a:moveTo>
                    <a:pt x="7493" y="7844"/>
                  </a:moveTo>
                  <a:cubicBezTo>
                    <a:pt x="7444" y="8120"/>
                    <a:pt x="7465" y="8434"/>
                    <a:pt x="7337" y="8665"/>
                  </a:cubicBezTo>
                  <a:cubicBezTo>
                    <a:pt x="5033" y="12826"/>
                    <a:pt x="4252" y="17355"/>
                    <a:pt x="4145" y="22030"/>
                  </a:cubicBezTo>
                  <a:cubicBezTo>
                    <a:pt x="4069" y="25340"/>
                    <a:pt x="5367" y="28249"/>
                    <a:pt x="7097" y="30972"/>
                  </a:cubicBezTo>
                  <a:cubicBezTo>
                    <a:pt x="7788" y="32059"/>
                    <a:pt x="9027" y="32513"/>
                    <a:pt x="10123" y="33103"/>
                  </a:cubicBezTo>
                  <a:cubicBezTo>
                    <a:pt x="10324" y="33211"/>
                    <a:pt x="10527" y="33315"/>
                    <a:pt x="10728" y="33422"/>
                  </a:cubicBezTo>
                  <a:cubicBezTo>
                    <a:pt x="10713" y="33511"/>
                    <a:pt x="10698" y="33601"/>
                    <a:pt x="10682" y="33689"/>
                  </a:cubicBezTo>
                  <a:lnTo>
                    <a:pt x="10682" y="33690"/>
                  </a:lnTo>
                  <a:cubicBezTo>
                    <a:pt x="10350" y="33639"/>
                    <a:pt x="10003" y="33635"/>
                    <a:pt x="9689" y="33531"/>
                  </a:cubicBezTo>
                  <a:cubicBezTo>
                    <a:pt x="7288" y="32746"/>
                    <a:pt x="5541" y="31194"/>
                    <a:pt x="4270" y="29018"/>
                  </a:cubicBezTo>
                  <a:cubicBezTo>
                    <a:pt x="2561" y="26093"/>
                    <a:pt x="2068" y="22942"/>
                    <a:pt x="2348" y="19625"/>
                  </a:cubicBezTo>
                  <a:cubicBezTo>
                    <a:pt x="2608" y="16553"/>
                    <a:pt x="3254" y="13571"/>
                    <a:pt x="4739" y="10844"/>
                  </a:cubicBezTo>
                  <a:cubicBezTo>
                    <a:pt x="5256" y="9894"/>
                    <a:pt x="5991" y="9056"/>
                    <a:pt x="6679" y="8208"/>
                  </a:cubicBezTo>
                  <a:cubicBezTo>
                    <a:pt x="6846" y="8002"/>
                    <a:pt x="7216" y="7961"/>
                    <a:pt x="7493" y="7844"/>
                  </a:cubicBezTo>
                  <a:close/>
                  <a:moveTo>
                    <a:pt x="16136" y="1"/>
                  </a:moveTo>
                  <a:cubicBezTo>
                    <a:pt x="14236" y="1"/>
                    <a:pt x="12457" y="568"/>
                    <a:pt x="10789" y="1499"/>
                  </a:cubicBezTo>
                  <a:cubicBezTo>
                    <a:pt x="7028" y="3600"/>
                    <a:pt x="4310" y="6690"/>
                    <a:pt x="2657" y="10645"/>
                  </a:cubicBezTo>
                  <a:cubicBezTo>
                    <a:pt x="913" y="14819"/>
                    <a:pt x="0" y="19150"/>
                    <a:pt x="270" y="23738"/>
                  </a:cubicBezTo>
                  <a:cubicBezTo>
                    <a:pt x="572" y="28873"/>
                    <a:pt x="3071" y="32549"/>
                    <a:pt x="7357" y="35106"/>
                  </a:cubicBezTo>
                  <a:cubicBezTo>
                    <a:pt x="9152" y="36177"/>
                    <a:pt x="11080" y="36600"/>
                    <a:pt x="13064" y="36600"/>
                  </a:cubicBezTo>
                  <a:cubicBezTo>
                    <a:pt x="13990" y="36600"/>
                    <a:pt x="14928" y="36508"/>
                    <a:pt x="15870" y="36347"/>
                  </a:cubicBezTo>
                  <a:cubicBezTo>
                    <a:pt x="19953" y="35649"/>
                    <a:pt x="22792" y="33294"/>
                    <a:pt x="24249" y="29482"/>
                  </a:cubicBezTo>
                  <a:cubicBezTo>
                    <a:pt x="25303" y="26724"/>
                    <a:pt x="24439" y="23695"/>
                    <a:pt x="21093" y="22648"/>
                  </a:cubicBezTo>
                  <a:cubicBezTo>
                    <a:pt x="20644" y="22507"/>
                    <a:pt x="20225" y="22271"/>
                    <a:pt x="19789" y="22089"/>
                  </a:cubicBezTo>
                  <a:cubicBezTo>
                    <a:pt x="19665" y="22038"/>
                    <a:pt x="19554" y="22012"/>
                    <a:pt x="19459" y="22012"/>
                  </a:cubicBezTo>
                  <a:cubicBezTo>
                    <a:pt x="19204" y="22012"/>
                    <a:pt x="19058" y="22194"/>
                    <a:pt x="19062" y="22548"/>
                  </a:cubicBezTo>
                  <a:cubicBezTo>
                    <a:pt x="19080" y="24250"/>
                    <a:pt x="18150" y="25447"/>
                    <a:pt x="16895" y="26385"/>
                  </a:cubicBezTo>
                  <a:cubicBezTo>
                    <a:pt x="16148" y="26943"/>
                    <a:pt x="15280" y="27209"/>
                    <a:pt x="14409" y="27209"/>
                  </a:cubicBezTo>
                  <a:cubicBezTo>
                    <a:pt x="13362" y="27209"/>
                    <a:pt x="12311" y="26825"/>
                    <a:pt x="11460" y="26098"/>
                  </a:cubicBezTo>
                  <a:cubicBezTo>
                    <a:pt x="9673" y="24571"/>
                    <a:pt x="9767" y="22409"/>
                    <a:pt x="9390" y="20430"/>
                  </a:cubicBezTo>
                  <a:lnTo>
                    <a:pt x="9390" y="20430"/>
                  </a:lnTo>
                  <a:cubicBezTo>
                    <a:pt x="10345" y="20764"/>
                    <a:pt x="11165" y="21201"/>
                    <a:pt x="12031" y="21326"/>
                  </a:cubicBezTo>
                  <a:cubicBezTo>
                    <a:pt x="12476" y="21390"/>
                    <a:pt x="12915" y="21421"/>
                    <a:pt x="13347" y="21421"/>
                  </a:cubicBezTo>
                  <a:cubicBezTo>
                    <a:pt x="15368" y="21421"/>
                    <a:pt x="17243" y="20736"/>
                    <a:pt x="18913" y="19510"/>
                  </a:cubicBezTo>
                  <a:cubicBezTo>
                    <a:pt x="23061" y="16464"/>
                    <a:pt x="24947" y="12288"/>
                    <a:pt x="24554" y="7183"/>
                  </a:cubicBezTo>
                  <a:cubicBezTo>
                    <a:pt x="24378" y="4902"/>
                    <a:pt x="23278" y="3087"/>
                    <a:pt x="20899" y="2345"/>
                  </a:cubicBezTo>
                  <a:cubicBezTo>
                    <a:pt x="20673" y="2274"/>
                    <a:pt x="20436" y="2096"/>
                    <a:pt x="20302" y="1903"/>
                  </a:cubicBezTo>
                  <a:cubicBezTo>
                    <a:pt x="19509" y="760"/>
                    <a:pt x="18403" y="174"/>
                    <a:pt x="17049" y="44"/>
                  </a:cubicBezTo>
                  <a:cubicBezTo>
                    <a:pt x="16742" y="15"/>
                    <a:pt x="16437" y="1"/>
                    <a:pt x="1613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4233925" y="831425"/>
              <a:ext cx="650800" cy="941850"/>
            </a:xfrm>
            <a:custGeom>
              <a:avLst/>
              <a:gdLst/>
              <a:ahLst/>
              <a:cxnLst/>
              <a:rect l="l" t="t" r="r" b="b"/>
              <a:pathLst>
                <a:path w="26032" h="37674" extrusionOk="0">
                  <a:moveTo>
                    <a:pt x="20216" y="4314"/>
                  </a:moveTo>
                  <a:cubicBezTo>
                    <a:pt x="20218" y="4521"/>
                    <a:pt x="20228" y="4731"/>
                    <a:pt x="20239" y="4942"/>
                  </a:cubicBezTo>
                  <a:cubicBezTo>
                    <a:pt x="20267" y="5540"/>
                    <a:pt x="20293" y="6107"/>
                    <a:pt x="20137" y="6568"/>
                  </a:cubicBezTo>
                  <a:cubicBezTo>
                    <a:pt x="18816" y="10479"/>
                    <a:pt x="16496" y="13371"/>
                    <a:pt x="13241" y="15166"/>
                  </a:cubicBezTo>
                  <a:cubicBezTo>
                    <a:pt x="12730" y="15448"/>
                    <a:pt x="12125" y="15597"/>
                    <a:pt x="11485" y="15755"/>
                  </a:cubicBezTo>
                  <a:cubicBezTo>
                    <a:pt x="11292" y="15803"/>
                    <a:pt x="11098" y="15852"/>
                    <a:pt x="10919" y="15901"/>
                  </a:cubicBezTo>
                  <a:cubicBezTo>
                    <a:pt x="11685" y="13237"/>
                    <a:pt x="12732" y="10977"/>
                    <a:pt x="14112" y="9008"/>
                  </a:cubicBezTo>
                  <a:cubicBezTo>
                    <a:pt x="15036" y="7688"/>
                    <a:pt x="16200" y="6211"/>
                    <a:pt x="17833" y="5258"/>
                  </a:cubicBezTo>
                  <a:cubicBezTo>
                    <a:pt x="18343" y="4961"/>
                    <a:pt x="18923" y="4763"/>
                    <a:pt x="19537" y="4553"/>
                  </a:cubicBezTo>
                  <a:cubicBezTo>
                    <a:pt x="19765" y="4475"/>
                    <a:pt x="19991" y="4397"/>
                    <a:pt x="20216" y="4314"/>
                  </a:cubicBezTo>
                  <a:close/>
                  <a:moveTo>
                    <a:pt x="20326" y="3206"/>
                  </a:moveTo>
                  <a:cubicBezTo>
                    <a:pt x="20193" y="3206"/>
                    <a:pt x="20041" y="3230"/>
                    <a:pt x="19869" y="3294"/>
                  </a:cubicBezTo>
                  <a:cubicBezTo>
                    <a:pt x="19644" y="3378"/>
                    <a:pt x="19417" y="3455"/>
                    <a:pt x="19189" y="3532"/>
                  </a:cubicBezTo>
                  <a:cubicBezTo>
                    <a:pt x="18552" y="3750"/>
                    <a:pt x="17893" y="3976"/>
                    <a:pt x="17291" y="4327"/>
                  </a:cubicBezTo>
                  <a:cubicBezTo>
                    <a:pt x="15477" y="5386"/>
                    <a:pt x="14220" y="6975"/>
                    <a:pt x="13230" y="8390"/>
                  </a:cubicBezTo>
                  <a:cubicBezTo>
                    <a:pt x="11665" y="10622"/>
                    <a:pt x="10511" y="13202"/>
                    <a:pt x="9699" y="16274"/>
                  </a:cubicBezTo>
                  <a:cubicBezTo>
                    <a:pt x="9615" y="16595"/>
                    <a:pt x="9836" y="16914"/>
                    <a:pt x="10165" y="16948"/>
                  </a:cubicBezTo>
                  <a:cubicBezTo>
                    <a:pt x="10251" y="16956"/>
                    <a:pt x="10329" y="16971"/>
                    <a:pt x="10400" y="16983"/>
                  </a:cubicBezTo>
                  <a:cubicBezTo>
                    <a:pt x="10512" y="17001"/>
                    <a:pt x="10634" y="17022"/>
                    <a:pt x="10762" y="17022"/>
                  </a:cubicBezTo>
                  <a:cubicBezTo>
                    <a:pt x="10766" y="17023"/>
                    <a:pt x="10769" y="17023"/>
                    <a:pt x="10773" y="17023"/>
                  </a:cubicBezTo>
                  <a:cubicBezTo>
                    <a:pt x="10861" y="17023"/>
                    <a:pt x="10948" y="17009"/>
                    <a:pt x="11032" y="16986"/>
                  </a:cubicBezTo>
                  <a:cubicBezTo>
                    <a:pt x="11266" y="16920"/>
                    <a:pt x="11505" y="16861"/>
                    <a:pt x="11744" y="16801"/>
                  </a:cubicBezTo>
                  <a:cubicBezTo>
                    <a:pt x="12424" y="16633"/>
                    <a:pt x="13126" y="16460"/>
                    <a:pt x="13760" y="16109"/>
                  </a:cubicBezTo>
                  <a:cubicBezTo>
                    <a:pt x="17258" y="14181"/>
                    <a:pt x="19748" y="11087"/>
                    <a:pt x="21158" y="6913"/>
                  </a:cubicBezTo>
                  <a:cubicBezTo>
                    <a:pt x="21378" y="6259"/>
                    <a:pt x="21346" y="5563"/>
                    <a:pt x="21314" y="4891"/>
                  </a:cubicBezTo>
                  <a:cubicBezTo>
                    <a:pt x="21304" y="4680"/>
                    <a:pt x="21294" y="4469"/>
                    <a:pt x="21293" y="4263"/>
                  </a:cubicBezTo>
                  <a:cubicBezTo>
                    <a:pt x="21290" y="3874"/>
                    <a:pt x="21141" y="3557"/>
                    <a:pt x="20871" y="3370"/>
                  </a:cubicBezTo>
                  <a:cubicBezTo>
                    <a:pt x="20768" y="3298"/>
                    <a:pt x="20584" y="3206"/>
                    <a:pt x="20326" y="3206"/>
                  </a:cubicBezTo>
                  <a:close/>
                  <a:moveTo>
                    <a:pt x="20410" y="16157"/>
                  </a:moveTo>
                  <a:lnTo>
                    <a:pt x="20410" y="16157"/>
                  </a:lnTo>
                  <a:cubicBezTo>
                    <a:pt x="19040" y="18142"/>
                    <a:pt x="17207" y="19263"/>
                    <a:pt x="14953" y="19491"/>
                  </a:cubicBezTo>
                  <a:cubicBezTo>
                    <a:pt x="14824" y="19504"/>
                    <a:pt x="14695" y="19511"/>
                    <a:pt x="14569" y="19511"/>
                  </a:cubicBezTo>
                  <a:cubicBezTo>
                    <a:pt x="14255" y="19511"/>
                    <a:pt x="13960" y="19471"/>
                    <a:pt x="13715" y="19396"/>
                  </a:cubicBezTo>
                  <a:cubicBezTo>
                    <a:pt x="13690" y="19383"/>
                    <a:pt x="13649" y="19341"/>
                    <a:pt x="13608" y="19291"/>
                  </a:cubicBezTo>
                  <a:cubicBezTo>
                    <a:pt x="13665" y="19250"/>
                    <a:pt x="13718" y="19218"/>
                    <a:pt x="13756" y="19209"/>
                  </a:cubicBezTo>
                  <a:cubicBezTo>
                    <a:pt x="13985" y="19154"/>
                    <a:pt x="14238" y="19136"/>
                    <a:pt x="14506" y="19116"/>
                  </a:cubicBezTo>
                  <a:cubicBezTo>
                    <a:pt x="14801" y="19095"/>
                    <a:pt x="15107" y="19073"/>
                    <a:pt x="15418" y="19000"/>
                  </a:cubicBezTo>
                  <a:cubicBezTo>
                    <a:pt x="17540" y="18500"/>
                    <a:pt x="19204" y="17552"/>
                    <a:pt x="20410" y="16157"/>
                  </a:cubicBezTo>
                  <a:close/>
                  <a:moveTo>
                    <a:pt x="22670" y="8366"/>
                  </a:moveTo>
                  <a:cubicBezTo>
                    <a:pt x="22448" y="8366"/>
                    <a:pt x="22246" y="8503"/>
                    <a:pt x="22167" y="8715"/>
                  </a:cubicBezTo>
                  <a:lnTo>
                    <a:pt x="22126" y="8821"/>
                  </a:lnTo>
                  <a:cubicBezTo>
                    <a:pt x="22078" y="8932"/>
                    <a:pt x="22038" y="9047"/>
                    <a:pt x="22006" y="9164"/>
                  </a:cubicBezTo>
                  <a:cubicBezTo>
                    <a:pt x="21910" y="9547"/>
                    <a:pt x="21816" y="9930"/>
                    <a:pt x="21722" y="10313"/>
                  </a:cubicBezTo>
                  <a:cubicBezTo>
                    <a:pt x="21561" y="10968"/>
                    <a:pt x="21401" y="11623"/>
                    <a:pt x="21224" y="12273"/>
                  </a:cubicBezTo>
                  <a:cubicBezTo>
                    <a:pt x="20391" y="15335"/>
                    <a:pt x="18412" y="17193"/>
                    <a:pt x="15171" y="17952"/>
                  </a:cubicBezTo>
                  <a:cubicBezTo>
                    <a:pt x="14945" y="18005"/>
                    <a:pt x="14694" y="18024"/>
                    <a:pt x="14428" y="18043"/>
                  </a:cubicBezTo>
                  <a:cubicBezTo>
                    <a:pt x="14129" y="18064"/>
                    <a:pt x="13821" y="18086"/>
                    <a:pt x="13507" y="18161"/>
                  </a:cubicBezTo>
                  <a:cubicBezTo>
                    <a:pt x="13189" y="18237"/>
                    <a:pt x="12951" y="18431"/>
                    <a:pt x="12741" y="18603"/>
                  </a:cubicBezTo>
                  <a:cubicBezTo>
                    <a:pt x="12674" y="18659"/>
                    <a:pt x="12607" y="18714"/>
                    <a:pt x="12538" y="18762"/>
                  </a:cubicBezTo>
                  <a:cubicBezTo>
                    <a:pt x="12266" y="18949"/>
                    <a:pt x="12225" y="19335"/>
                    <a:pt x="12453" y="19575"/>
                  </a:cubicBezTo>
                  <a:cubicBezTo>
                    <a:pt x="12511" y="19638"/>
                    <a:pt x="12568" y="19712"/>
                    <a:pt x="12624" y="19785"/>
                  </a:cubicBezTo>
                  <a:cubicBezTo>
                    <a:pt x="12804" y="20019"/>
                    <a:pt x="13029" y="20310"/>
                    <a:pt x="13385" y="20421"/>
                  </a:cubicBezTo>
                  <a:cubicBezTo>
                    <a:pt x="13797" y="20548"/>
                    <a:pt x="14212" y="20588"/>
                    <a:pt x="14566" y="20588"/>
                  </a:cubicBezTo>
                  <a:cubicBezTo>
                    <a:pt x="14731" y="20588"/>
                    <a:pt x="14897" y="20579"/>
                    <a:pt x="15062" y="20562"/>
                  </a:cubicBezTo>
                  <a:cubicBezTo>
                    <a:pt x="17867" y="20279"/>
                    <a:pt x="20093" y="18804"/>
                    <a:pt x="21679" y="16176"/>
                  </a:cubicBezTo>
                  <a:cubicBezTo>
                    <a:pt x="22556" y="14723"/>
                    <a:pt x="22864" y="13093"/>
                    <a:pt x="23161" y="11517"/>
                  </a:cubicBezTo>
                  <a:cubicBezTo>
                    <a:pt x="23212" y="11250"/>
                    <a:pt x="23262" y="10983"/>
                    <a:pt x="23315" y="10717"/>
                  </a:cubicBezTo>
                  <a:cubicBezTo>
                    <a:pt x="23398" y="10303"/>
                    <a:pt x="23419" y="9889"/>
                    <a:pt x="23440" y="9490"/>
                  </a:cubicBezTo>
                  <a:cubicBezTo>
                    <a:pt x="23447" y="9320"/>
                    <a:pt x="23456" y="9151"/>
                    <a:pt x="23471" y="8982"/>
                  </a:cubicBezTo>
                  <a:cubicBezTo>
                    <a:pt x="23494" y="8695"/>
                    <a:pt x="23288" y="8441"/>
                    <a:pt x="23003" y="8405"/>
                  </a:cubicBezTo>
                  <a:lnTo>
                    <a:pt x="22741" y="8370"/>
                  </a:lnTo>
                  <a:cubicBezTo>
                    <a:pt x="22717" y="8367"/>
                    <a:pt x="22693" y="8366"/>
                    <a:pt x="22670" y="8366"/>
                  </a:cubicBezTo>
                  <a:close/>
                  <a:moveTo>
                    <a:pt x="6786" y="10116"/>
                  </a:moveTo>
                  <a:lnTo>
                    <a:pt x="6786" y="10116"/>
                  </a:lnTo>
                  <a:cubicBezTo>
                    <a:pt x="5095" y="13623"/>
                    <a:pt x="4248" y="17615"/>
                    <a:pt x="4134" y="22555"/>
                  </a:cubicBezTo>
                  <a:cubicBezTo>
                    <a:pt x="4068" y="25460"/>
                    <a:pt x="4956" y="28242"/>
                    <a:pt x="7009" y="31541"/>
                  </a:cubicBezTo>
                  <a:cubicBezTo>
                    <a:pt x="6355" y="30909"/>
                    <a:pt x="5776" y="30159"/>
                    <a:pt x="5263" y="29283"/>
                  </a:cubicBezTo>
                  <a:cubicBezTo>
                    <a:pt x="3725" y="26650"/>
                    <a:pt x="3119" y="23681"/>
                    <a:pt x="3414" y="20208"/>
                  </a:cubicBezTo>
                  <a:cubicBezTo>
                    <a:pt x="3707" y="16736"/>
                    <a:pt x="4446" y="14013"/>
                    <a:pt x="5740" y="11638"/>
                  </a:cubicBezTo>
                  <a:cubicBezTo>
                    <a:pt x="6027" y="11111"/>
                    <a:pt x="6397" y="10606"/>
                    <a:pt x="6786" y="10116"/>
                  </a:cubicBezTo>
                  <a:close/>
                  <a:moveTo>
                    <a:pt x="8020" y="7841"/>
                  </a:moveTo>
                  <a:cubicBezTo>
                    <a:pt x="7951" y="7841"/>
                    <a:pt x="7880" y="7854"/>
                    <a:pt x="7810" y="7884"/>
                  </a:cubicBezTo>
                  <a:cubicBezTo>
                    <a:pt x="7736" y="7914"/>
                    <a:pt x="7660" y="7939"/>
                    <a:pt x="7584" y="7960"/>
                  </a:cubicBezTo>
                  <a:cubicBezTo>
                    <a:pt x="7327" y="8039"/>
                    <a:pt x="7007" y="8136"/>
                    <a:pt x="6789" y="8406"/>
                  </a:cubicBezTo>
                  <a:lnTo>
                    <a:pt x="6474" y="8790"/>
                  </a:lnTo>
                  <a:cubicBezTo>
                    <a:pt x="5876" y="9519"/>
                    <a:pt x="5258" y="10272"/>
                    <a:pt x="4794" y="11122"/>
                  </a:cubicBezTo>
                  <a:cubicBezTo>
                    <a:pt x="3426" y="13634"/>
                    <a:pt x="2646" y="16492"/>
                    <a:pt x="2340" y="20116"/>
                  </a:cubicBezTo>
                  <a:cubicBezTo>
                    <a:pt x="2027" y="23818"/>
                    <a:pt x="2678" y="26995"/>
                    <a:pt x="4333" y="29826"/>
                  </a:cubicBezTo>
                  <a:cubicBezTo>
                    <a:pt x="5735" y="32225"/>
                    <a:pt x="7605" y="33781"/>
                    <a:pt x="10050" y="34580"/>
                  </a:cubicBezTo>
                  <a:cubicBezTo>
                    <a:pt x="10319" y="34667"/>
                    <a:pt x="10592" y="34697"/>
                    <a:pt x="10834" y="34723"/>
                  </a:cubicBezTo>
                  <a:cubicBezTo>
                    <a:pt x="10934" y="34734"/>
                    <a:pt x="11033" y="34744"/>
                    <a:pt x="11129" y="34759"/>
                  </a:cubicBezTo>
                  <a:cubicBezTo>
                    <a:pt x="11157" y="34762"/>
                    <a:pt x="11183" y="34765"/>
                    <a:pt x="11211" y="34765"/>
                  </a:cubicBezTo>
                  <a:cubicBezTo>
                    <a:pt x="11472" y="34765"/>
                    <a:pt x="11695" y="34577"/>
                    <a:pt x="11741" y="34320"/>
                  </a:cubicBezTo>
                  <a:lnTo>
                    <a:pt x="11788" y="34053"/>
                  </a:lnTo>
                  <a:cubicBezTo>
                    <a:pt x="11829" y="33822"/>
                    <a:pt x="11716" y="33590"/>
                    <a:pt x="11508" y="33482"/>
                  </a:cubicBezTo>
                  <a:lnTo>
                    <a:pt x="11312" y="33379"/>
                  </a:lnTo>
                  <a:cubicBezTo>
                    <a:pt x="11177" y="33309"/>
                    <a:pt x="11042" y="33238"/>
                    <a:pt x="10907" y="33165"/>
                  </a:cubicBezTo>
                  <a:cubicBezTo>
                    <a:pt x="10698" y="33052"/>
                    <a:pt x="10482" y="32944"/>
                    <a:pt x="10267" y="32835"/>
                  </a:cubicBezTo>
                  <a:cubicBezTo>
                    <a:pt x="9390" y="32393"/>
                    <a:pt x="8562" y="31977"/>
                    <a:pt x="8079" y="31219"/>
                  </a:cubicBezTo>
                  <a:cubicBezTo>
                    <a:pt x="6034" y="27999"/>
                    <a:pt x="5148" y="25334"/>
                    <a:pt x="5212" y="22579"/>
                  </a:cubicBezTo>
                  <a:cubicBezTo>
                    <a:pt x="5334" y="17259"/>
                    <a:pt x="6327" y="13091"/>
                    <a:pt x="8337" y="9463"/>
                  </a:cubicBezTo>
                  <a:cubicBezTo>
                    <a:pt x="8479" y="9205"/>
                    <a:pt x="8505" y="8923"/>
                    <a:pt x="8526" y="8698"/>
                  </a:cubicBezTo>
                  <a:cubicBezTo>
                    <a:pt x="8532" y="8621"/>
                    <a:pt x="8539" y="8546"/>
                    <a:pt x="8551" y="8473"/>
                  </a:cubicBezTo>
                  <a:cubicBezTo>
                    <a:pt x="8611" y="8128"/>
                    <a:pt x="8337" y="7841"/>
                    <a:pt x="8020" y="7841"/>
                  </a:cubicBezTo>
                  <a:close/>
                  <a:moveTo>
                    <a:pt x="16654" y="1075"/>
                  </a:moveTo>
                  <a:cubicBezTo>
                    <a:pt x="16943" y="1075"/>
                    <a:pt x="17235" y="1089"/>
                    <a:pt x="17526" y="1118"/>
                  </a:cubicBezTo>
                  <a:cubicBezTo>
                    <a:pt x="18774" y="1236"/>
                    <a:pt x="19711" y="1769"/>
                    <a:pt x="20388" y="2745"/>
                  </a:cubicBezTo>
                  <a:cubicBezTo>
                    <a:pt x="20593" y="3040"/>
                    <a:pt x="20929" y="3289"/>
                    <a:pt x="21266" y="3395"/>
                  </a:cubicBezTo>
                  <a:cubicBezTo>
                    <a:pt x="23267" y="4019"/>
                    <a:pt x="24369" y="5488"/>
                    <a:pt x="24545" y="7761"/>
                  </a:cubicBezTo>
                  <a:cubicBezTo>
                    <a:pt x="24927" y="12702"/>
                    <a:pt x="23102" y="16690"/>
                    <a:pt x="19122" y="19612"/>
                  </a:cubicBezTo>
                  <a:cubicBezTo>
                    <a:pt x="17487" y="20813"/>
                    <a:pt x="15731" y="21418"/>
                    <a:pt x="13886" y="21418"/>
                  </a:cubicBezTo>
                  <a:cubicBezTo>
                    <a:pt x="13473" y="21418"/>
                    <a:pt x="13057" y="21388"/>
                    <a:pt x="12636" y="21328"/>
                  </a:cubicBezTo>
                  <a:cubicBezTo>
                    <a:pt x="12113" y="21252"/>
                    <a:pt x="11575" y="21036"/>
                    <a:pt x="11005" y="20807"/>
                  </a:cubicBezTo>
                  <a:cubicBezTo>
                    <a:pt x="10712" y="20689"/>
                    <a:pt x="10412" y="20568"/>
                    <a:pt x="10097" y="20457"/>
                  </a:cubicBezTo>
                  <a:cubicBezTo>
                    <a:pt x="10036" y="20437"/>
                    <a:pt x="9976" y="20427"/>
                    <a:pt x="9918" y="20427"/>
                  </a:cubicBezTo>
                  <a:cubicBezTo>
                    <a:pt x="9596" y="20427"/>
                    <a:pt x="9325" y="20721"/>
                    <a:pt x="9389" y="21067"/>
                  </a:cubicBezTo>
                  <a:cubicBezTo>
                    <a:pt x="9463" y="21456"/>
                    <a:pt x="9518" y="21852"/>
                    <a:pt x="9574" y="22250"/>
                  </a:cubicBezTo>
                  <a:cubicBezTo>
                    <a:pt x="9810" y="23941"/>
                    <a:pt x="10055" y="25691"/>
                    <a:pt x="11639" y="27043"/>
                  </a:cubicBezTo>
                  <a:cubicBezTo>
                    <a:pt x="12602" y="27867"/>
                    <a:pt x="13774" y="28284"/>
                    <a:pt x="14932" y="28284"/>
                  </a:cubicBezTo>
                  <a:cubicBezTo>
                    <a:pt x="15927" y="28284"/>
                    <a:pt x="16912" y="27975"/>
                    <a:pt x="17747" y="27352"/>
                  </a:cubicBezTo>
                  <a:cubicBezTo>
                    <a:pt x="19351" y="26152"/>
                    <a:pt x="20131" y="24771"/>
                    <a:pt x="20130" y="23131"/>
                  </a:cubicBezTo>
                  <a:lnTo>
                    <a:pt x="20130" y="23131"/>
                  </a:lnTo>
                  <a:cubicBezTo>
                    <a:pt x="20274" y="23192"/>
                    <a:pt x="20418" y="23259"/>
                    <a:pt x="20561" y="23326"/>
                  </a:cubicBezTo>
                  <a:cubicBezTo>
                    <a:pt x="20846" y="23459"/>
                    <a:pt x="21141" y="23597"/>
                    <a:pt x="21461" y="23698"/>
                  </a:cubicBezTo>
                  <a:cubicBezTo>
                    <a:pt x="22775" y="24109"/>
                    <a:pt x="23739" y="24882"/>
                    <a:pt x="24248" y="25932"/>
                  </a:cubicBezTo>
                  <a:cubicBezTo>
                    <a:pt x="24794" y="27059"/>
                    <a:pt x="24804" y="28442"/>
                    <a:pt x="24274" y="29826"/>
                  </a:cubicBezTo>
                  <a:cubicBezTo>
                    <a:pt x="22874" y="33492"/>
                    <a:pt x="20194" y="35688"/>
                    <a:pt x="16309" y="36351"/>
                  </a:cubicBezTo>
                  <a:cubicBezTo>
                    <a:pt x="15357" y="36514"/>
                    <a:pt x="14454" y="36595"/>
                    <a:pt x="13597" y="36595"/>
                  </a:cubicBezTo>
                  <a:cubicBezTo>
                    <a:pt x="11542" y="36595"/>
                    <a:pt x="9748" y="36126"/>
                    <a:pt x="8162" y="35179"/>
                  </a:cubicBezTo>
                  <a:cubicBezTo>
                    <a:pt x="3850" y="32608"/>
                    <a:pt x="1618" y="29030"/>
                    <a:pt x="1337" y="24243"/>
                  </a:cubicBezTo>
                  <a:cubicBezTo>
                    <a:pt x="1086" y="19973"/>
                    <a:pt x="1854" y="15769"/>
                    <a:pt x="3683" y="11389"/>
                  </a:cubicBezTo>
                  <a:cubicBezTo>
                    <a:pt x="5300" y="7519"/>
                    <a:pt x="7957" y="4530"/>
                    <a:pt x="11581" y="2505"/>
                  </a:cubicBezTo>
                  <a:cubicBezTo>
                    <a:pt x="13299" y="1547"/>
                    <a:pt x="14967" y="1075"/>
                    <a:pt x="16654" y="1075"/>
                  </a:cubicBezTo>
                  <a:close/>
                  <a:moveTo>
                    <a:pt x="16679" y="0"/>
                  </a:moveTo>
                  <a:cubicBezTo>
                    <a:pt x="14807" y="0"/>
                    <a:pt x="12921" y="525"/>
                    <a:pt x="11056" y="1566"/>
                  </a:cubicBezTo>
                  <a:cubicBezTo>
                    <a:pt x="7216" y="3710"/>
                    <a:pt x="4401" y="6876"/>
                    <a:pt x="2689" y="10974"/>
                  </a:cubicBezTo>
                  <a:cubicBezTo>
                    <a:pt x="794" y="15508"/>
                    <a:pt x="1" y="19869"/>
                    <a:pt x="262" y="24306"/>
                  </a:cubicBezTo>
                  <a:cubicBezTo>
                    <a:pt x="561" y="29405"/>
                    <a:pt x="3033" y="33375"/>
                    <a:pt x="7610" y="36105"/>
                  </a:cubicBezTo>
                  <a:cubicBezTo>
                    <a:pt x="9368" y="37154"/>
                    <a:pt x="11342" y="37673"/>
                    <a:pt x="13589" y="37673"/>
                  </a:cubicBezTo>
                  <a:cubicBezTo>
                    <a:pt x="14508" y="37673"/>
                    <a:pt x="15475" y="37587"/>
                    <a:pt x="16490" y="37412"/>
                  </a:cubicBezTo>
                  <a:cubicBezTo>
                    <a:pt x="20717" y="36690"/>
                    <a:pt x="23756" y="34201"/>
                    <a:pt x="25282" y="30210"/>
                  </a:cubicBezTo>
                  <a:cubicBezTo>
                    <a:pt x="25917" y="28546"/>
                    <a:pt x="25895" y="26860"/>
                    <a:pt x="25217" y="25462"/>
                  </a:cubicBezTo>
                  <a:cubicBezTo>
                    <a:pt x="24576" y="24138"/>
                    <a:pt x="23388" y="23172"/>
                    <a:pt x="21782" y="22670"/>
                  </a:cubicBezTo>
                  <a:cubicBezTo>
                    <a:pt x="21531" y="22591"/>
                    <a:pt x="21282" y="22475"/>
                    <a:pt x="21018" y="22350"/>
                  </a:cubicBezTo>
                  <a:cubicBezTo>
                    <a:pt x="20855" y="22274"/>
                    <a:pt x="20690" y="22197"/>
                    <a:pt x="20524" y="22128"/>
                  </a:cubicBezTo>
                  <a:cubicBezTo>
                    <a:pt x="20318" y="22042"/>
                    <a:pt x="20139" y="22009"/>
                    <a:pt x="19986" y="22009"/>
                  </a:cubicBezTo>
                  <a:cubicBezTo>
                    <a:pt x="19758" y="22009"/>
                    <a:pt x="19588" y="22082"/>
                    <a:pt x="19470" y="22162"/>
                  </a:cubicBezTo>
                  <a:cubicBezTo>
                    <a:pt x="19276" y="22293"/>
                    <a:pt x="19046" y="22559"/>
                    <a:pt x="19052" y="23090"/>
                  </a:cubicBezTo>
                  <a:cubicBezTo>
                    <a:pt x="19066" y="24403"/>
                    <a:pt x="18447" y="25484"/>
                    <a:pt x="17101" y="26489"/>
                  </a:cubicBezTo>
                  <a:cubicBezTo>
                    <a:pt x="16461" y="26968"/>
                    <a:pt x="15702" y="27205"/>
                    <a:pt x="14933" y="27205"/>
                  </a:cubicBezTo>
                  <a:cubicBezTo>
                    <a:pt x="14024" y="27205"/>
                    <a:pt x="13100" y="26875"/>
                    <a:pt x="12339" y="26224"/>
                  </a:cubicBezTo>
                  <a:cubicBezTo>
                    <a:pt x="11065" y="25137"/>
                    <a:pt x="10859" y="23662"/>
                    <a:pt x="10641" y="22100"/>
                  </a:cubicBezTo>
                  <a:cubicBezTo>
                    <a:pt x="10627" y="22002"/>
                    <a:pt x="10614" y="21902"/>
                    <a:pt x="10600" y="21804"/>
                  </a:cubicBezTo>
                  <a:lnTo>
                    <a:pt x="10600" y="21804"/>
                  </a:lnTo>
                  <a:lnTo>
                    <a:pt x="10603" y="21806"/>
                  </a:lnTo>
                  <a:cubicBezTo>
                    <a:pt x="11235" y="22061"/>
                    <a:pt x="11831" y="22300"/>
                    <a:pt x="12482" y="22394"/>
                  </a:cubicBezTo>
                  <a:cubicBezTo>
                    <a:pt x="12958" y="22463"/>
                    <a:pt x="13428" y="22497"/>
                    <a:pt x="13894" y="22497"/>
                  </a:cubicBezTo>
                  <a:cubicBezTo>
                    <a:pt x="15965" y="22497"/>
                    <a:pt x="17933" y="21821"/>
                    <a:pt x="19760" y="20481"/>
                  </a:cubicBezTo>
                  <a:cubicBezTo>
                    <a:pt x="24060" y="17323"/>
                    <a:pt x="26031" y="13016"/>
                    <a:pt x="25620" y="7678"/>
                  </a:cubicBezTo>
                  <a:cubicBezTo>
                    <a:pt x="25410" y="4961"/>
                    <a:pt x="24016" y="3124"/>
                    <a:pt x="21588" y="2367"/>
                  </a:cubicBezTo>
                  <a:cubicBezTo>
                    <a:pt x="21479" y="2334"/>
                    <a:pt x="21341" y="2230"/>
                    <a:pt x="21274" y="2132"/>
                  </a:cubicBezTo>
                  <a:cubicBezTo>
                    <a:pt x="20416" y="897"/>
                    <a:pt x="19190" y="195"/>
                    <a:pt x="17629" y="45"/>
                  </a:cubicBezTo>
                  <a:cubicBezTo>
                    <a:pt x="17313" y="15"/>
                    <a:pt x="16996" y="0"/>
                    <a:pt x="1667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3429975" y="482125"/>
              <a:ext cx="354300" cy="722250"/>
            </a:xfrm>
            <a:custGeom>
              <a:avLst/>
              <a:gdLst/>
              <a:ahLst/>
              <a:cxnLst/>
              <a:rect l="l" t="t" r="r" b="b"/>
              <a:pathLst>
                <a:path w="14172" h="28890" extrusionOk="0">
                  <a:moveTo>
                    <a:pt x="7083" y="1488"/>
                  </a:moveTo>
                  <a:cubicBezTo>
                    <a:pt x="7222" y="1488"/>
                    <a:pt x="7348" y="1515"/>
                    <a:pt x="7418" y="1580"/>
                  </a:cubicBezTo>
                  <a:cubicBezTo>
                    <a:pt x="7768" y="1900"/>
                    <a:pt x="8099" y="2313"/>
                    <a:pt x="8261" y="2754"/>
                  </a:cubicBezTo>
                  <a:cubicBezTo>
                    <a:pt x="8825" y="4288"/>
                    <a:pt x="8767" y="5862"/>
                    <a:pt x="8182" y="7367"/>
                  </a:cubicBezTo>
                  <a:cubicBezTo>
                    <a:pt x="7397" y="9391"/>
                    <a:pt x="6605" y="11420"/>
                    <a:pt x="5647" y="13365"/>
                  </a:cubicBezTo>
                  <a:cubicBezTo>
                    <a:pt x="4450" y="15796"/>
                    <a:pt x="3631" y="18337"/>
                    <a:pt x="2991" y="20953"/>
                  </a:cubicBezTo>
                  <a:cubicBezTo>
                    <a:pt x="2934" y="21183"/>
                    <a:pt x="2817" y="21397"/>
                    <a:pt x="2729" y="21619"/>
                  </a:cubicBezTo>
                  <a:lnTo>
                    <a:pt x="2500" y="21604"/>
                  </a:lnTo>
                  <a:cubicBezTo>
                    <a:pt x="2473" y="21334"/>
                    <a:pt x="2387" y="21054"/>
                    <a:pt x="2429" y="20796"/>
                  </a:cubicBezTo>
                  <a:cubicBezTo>
                    <a:pt x="3160" y="16368"/>
                    <a:pt x="4364" y="12074"/>
                    <a:pt x="6043" y="7912"/>
                  </a:cubicBezTo>
                  <a:cubicBezTo>
                    <a:pt x="6679" y="6335"/>
                    <a:pt x="7170" y="4744"/>
                    <a:pt x="6739" y="3018"/>
                  </a:cubicBezTo>
                  <a:cubicBezTo>
                    <a:pt x="6677" y="2769"/>
                    <a:pt x="6556" y="2529"/>
                    <a:pt x="6528" y="2277"/>
                  </a:cubicBezTo>
                  <a:cubicBezTo>
                    <a:pt x="6502" y="2041"/>
                    <a:pt x="6492" y="1633"/>
                    <a:pt x="6601" y="1584"/>
                  </a:cubicBezTo>
                  <a:cubicBezTo>
                    <a:pt x="6731" y="1527"/>
                    <a:pt x="6916" y="1488"/>
                    <a:pt x="7083" y="1488"/>
                  </a:cubicBezTo>
                  <a:close/>
                  <a:moveTo>
                    <a:pt x="6616" y="1"/>
                  </a:moveTo>
                  <a:cubicBezTo>
                    <a:pt x="5829" y="1"/>
                    <a:pt x="5029" y="108"/>
                    <a:pt x="4242" y="334"/>
                  </a:cubicBezTo>
                  <a:cubicBezTo>
                    <a:pt x="3773" y="469"/>
                    <a:pt x="3716" y="834"/>
                    <a:pt x="4070" y="1226"/>
                  </a:cubicBezTo>
                  <a:cubicBezTo>
                    <a:pt x="4631" y="1848"/>
                    <a:pt x="4931" y="2599"/>
                    <a:pt x="4881" y="3406"/>
                  </a:cubicBezTo>
                  <a:cubicBezTo>
                    <a:pt x="4825" y="4319"/>
                    <a:pt x="4721" y="5260"/>
                    <a:pt x="4438" y="6123"/>
                  </a:cubicBezTo>
                  <a:cubicBezTo>
                    <a:pt x="3688" y="8409"/>
                    <a:pt x="2818" y="10655"/>
                    <a:pt x="2018" y="12926"/>
                  </a:cubicBezTo>
                  <a:cubicBezTo>
                    <a:pt x="1029" y="15730"/>
                    <a:pt x="166" y="18565"/>
                    <a:pt x="105" y="21571"/>
                  </a:cubicBezTo>
                  <a:cubicBezTo>
                    <a:pt x="0" y="24314"/>
                    <a:pt x="1019" y="26476"/>
                    <a:pt x="3362" y="27970"/>
                  </a:cubicBezTo>
                  <a:cubicBezTo>
                    <a:pt x="3634" y="28143"/>
                    <a:pt x="3886" y="28347"/>
                    <a:pt x="4154" y="28526"/>
                  </a:cubicBezTo>
                  <a:cubicBezTo>
                    <a:pt x="4508" y="28764"/>
                    <a:pt x="4748" y="28889"/>
                    <a:pt x="4933" y="28889"/>
                  </a:cubicBezTo>
                  <a:cubicBezTo>
                    <a:pt x="5201" y="28889"/>
                    <a:pt x="5355" y="28626"/>
                    <a:pt x="5579" y="28063"/>
                  </a:cubicBezTo>
                  <a:cubicBezTo>
                    <a:pt x="6252" y="26369"/>
                    <a:pt x="6905" y="24655"/>
                    <a:pt x="7735" y="23037"/>
                  </a:cubicBezTo>
                  <a:cubicBezTo>
                    <a:pt x="8723" y="21105"/>
                    <a:pt x="9910" y="19278"/>
                    <a:pt x="10974" y="17384"/>
                  </a:cubicBezTo>
                  <a:cubicBezTo>
                    <a:pt x="12805" y="14126"/>
                    <a:pt x="14144" y="10746"/>
                    <a:pt x="14157" y="6895"/>
                  </a:cubicBezTo>
                  <a:cubicBezTo>
                    <a:pt x="14172" y="2698"/>
                    <a:pt x="10553" y="1"/>
                    <a:pt x="661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3416275" y="468575"/>
              <a:ext cx="381325" cy="749275"/>
            </a:xfrm>
            <a:custGeom>
              <a:avLst/>
              <a:gdLst/>
              <a:ahLst/>
              <a:cxnLst/>
              <a:rect l="l" t="t" r="r" b="b"/>
              <a:pathLst>
                <a:path w="15253" h="29971" extrusionOk="0">
                  <a:moveTo>
                    <a:pt x="7641" y="2569"/>
                  </a:moveTo>
                  <a:cubicBezTo>
                    <a:pt x="7646" y="2569"/>
                    <a:pt x="7652" y="2569"/>
                    <a:pt x="7657" y="2570"/>
                  </a:cubicBezTo>
                  <a:cubicBezTo>
                    <a:pt x="7968" y="2867"/>
                    <a:pt x="8196" y="3189"/>
                    <a:pt x="8304" y="3482"/>
                  </a:cubicBezTo>
                  <a:cubicBezTo>
                    <a:pt x="8809" y="4859"/>
                    <a:pt x="8785" y="6283"/>
                    <a:pt x="8228" y="7715"/>
                  </a:cubicBezTo>
                  <a:cubicBezTo>
                    <a:pt x="7503" y="9583"/>
                    <a:pt x="6682" y="11702"/>
                    <a:pt x="5712" y="13669"/>
                  </a:cubicBezTo>
                  <a:cubicBezTo>
                    <a:pt x="5316" y="14473"/>
                    <a:pt x="4952" y="15305"/>
                    <a:pt x="4613" y="16179"/>
                  </a:cubicBezTo>
                  <a:cubicBezTo>
                    <a:pt x="5273" y="13620"/>
                    <a:pt x="6101" y="11107"/>
                    <a:pt x="7091" y="8657"/>
                  </a:cubicBezTo>
                  <a:cubicBezTo>
                    <a:pt x="7695" y="7158"/>
                    <a:pt x="8299" y="5393"/>
                    <a:pt x="7809" y="3430"/>
                  </a:cubicBezTo>
                  <a:cubicBezTo>
                    <a:pt x="7781" y="3318"/>
                    <a:pt x="7744" y="3209"/>
                    <a:pt x="7706" y="3098"/>
                  </a:cubicBezTo>
                  <a:cubicBezTo>
                    <a:pt x="7662" y="2973"/>
                    <a:pt x="7622" y="2856"/>
                    <a:pt x="7612" y="2762"/>
                  </a:cubicBezTo>
                  <a:cubicBezTo>
                    <a:pt x="7604" y="2693"/>
                    <a:pt x="7599" y="2628"/>
                    <a:pt x="7598" y="2571"/>
                  </a:cubicBezTo>
                  <a:cubicBezTo>
                    <a:pt x="7613" y="2570"/>
                    <a:pt x="7627" y="2569"/>
                    <a:pt x="7641" y="2569"/>
                  </a:cubicBezTo>
                  <a:close/>
                  <a:moveTo>
                    <a:pt x="7628" y="1491"/>
                  </a:moveTo>
                  <a:cubicBezTo>
                    <a:pt x="7363" y="1491"/>
                    <a:pt x="7103" y="1557"/>
                    <a:pt x="6929" y="1634"/>
                  </a:cubicBezTo>
                  <a:cubicBezTo>
                    <a:pt x="6583" y="1789"/>
                    <a:pt x="6463" y="2172"/>
                    <a:pt x="6540" y="2878"/>
                  </a:cubicBezTo>
                  <a:cubicBezTo>
                    <a:pt x="6562" y="3092"/>
                    <a:pt x="6630" y="3283"/>
                    <a:pt x="6687" y="3451"/>
                  </a:cubicBezTo>
                  <a:cubicBezTo>
                    <a:pt x="6715" y="3530"/>
                    <a:pt x="6744" y="3611"/>
                    <a:pt x="6764" y="3692"/>
                  </a:cubicBezTo>
                  <a:cubicBezTo>
                    <a:pt x="7134" y="5175"/>
                    <a:pt x="6763" y="6588"/>
                    <a:pt x="6090" y="8254"/>
                  </a:cubicBezTo>
                  <a:cubicBezTo>
                    <a:pt x="4397" y="12452"/>
                    <a:pt x="3169" y="16825"/>
                    <a:pt x="2445" y="21250"/>
                  </a:cubicBezTo>
                  <a:cubicBezTo>
                    <a:pt x="2401" y="21516"/>
                    <a:pt x="2442" y="21761"/>
                    <a:pt x="2478" y="21977"/>
                  </a:cubicBezTo>
                  <a:cubicBezTo>
                    <a:pt x="2492" y="22051"/>
                    <a:pt x="2504" y="22126"/>
                    <a:pt x="2512" y="22199"/>
                  </a:cubicBezTo>
                  <a:cubicBezTo>
                    <a:pt x="2538" y="22460"/>
                    <a:pt x="2747" y="22664"/>
                    <a:pt x="3009" y="22683"/>
                  </a:cubicBezTo>
                  <a:lnTo>
                    <a:pt x="3239" y="22699"/>
                  </a:lnTo>
                  <a:cubicBezTo>
                    <a:pt x="3251" y="22701"/>
                    <a:pt x="3265" y="22701"/>
                    <a:pt x="3276" y="22701"/>
                  </a:cubicBezTo>
                  <a:cubicBezTo>
                    <a:pt x="3497" y="22700"/>
                    <a:pt x="3695" y="22566"/>
                    <a:pt x="3776" y="22361"/>
                  </a:cubicBezTo>
                  <a:cubicBezTo>
                    <a:pt x="3802" y="22297"/>
                    <a:pt x="3831" y="22233"/>
                    <a:pt x="3858" y="22169"/>
                  </a:cubicBezTo>
                  <a:cubicBezTo>
                    <a:pt x="3930" y="22009"/>
                    <a:pt x="4011" y="21826"/>
                    <a:pt x="4062" y="21622"/>
                  </a:cubicBezTo>
                  <a:cubicBezTo>
                    <a:pt x="4779" y="18688"/>
                    <a:pt x="5612" y="16312"/>
                    <a:pt x="6677" y="14145"/>
                  </a:cubicBezTo>
                  <a:cubicBezTo>
                    <a:pt x="7668" y="12134"/>
                    <a:pt x="8498" y="9993"/>
                    <a:pt x="9232" y="8104"/>
                  </a:cubicBezTo>
                  <a:cubicBezTo>
                    <a:pt x="9876" y="6445"/>
                    <a:pt x="9905" y="4718"/>
                    <a:pt x="9313" y="3109"/>
                  </a:cubicBezTo>
                  <a:cubicBezTo>
                    <a:pt x="9094" y="2511"/>
                    <a:pt x="8659" y="2027"/>
                    <a:pt x="8331" y="1725"/>
                  </a:cubicBezTo>
                  <a:cubicBezTo>
                    <a:pt x="8143" y="1553"/>
                    <a:pt x="7884" y="1491"/>
                    <a:pt x="7628" y="1491"/>
                  </a:cubicBezTo>
                  <a:close/>
                  <a:moveTo>
                    <a:pt x="7151" y="1086"/>
                  </a:moveTo>
                  <a:cubicBezTo>
                    <a:pt x="8822" y="1086"/>
                    <a:pt x="10466" y="1598"/>
                    <a:pt x="11746" y="2565"/>
                  </a:cubicBezTo>
                  <a:cubicBezTo>
                    <a:pt x="13314" y="3751"/>
                    <a:pt x="14174" y="5480"/>
                    <a:pt x="14168" y="7434"/>
                  </a:cubicBezTo>
                  <a:cubicBezTo>
                    <a:pt x="14157" y="10694"/>
                    <a:pt x="13196" y="13849"/>
                    <a:pt x="11054" y="17662"/>
                  </a:cubicBezTo>
                  <a:cubicBezTo>
                    <a:pt x="10646" y="18386"/>
                    <a:pt x="10221" y="19100"/>
                    <a:pt x="9796" y="19815"/>
                  </a:cubicBezTo>
                  <a:cubicBezTo>
                    <a:pt x="9120" y="20952"/>
                    <a:pt x="8420" y="22128"/>
                    <a:pt x="7804" y="23331"/>
                  </a:cubicBezTo>
                  <a:cubicBezTo>
                    <a:pt x="7062" y="24780"/>
                    <a:pt x="6454" y="26314"/>
                    <a:pt x="5867" y="27796"/>
                  </a:cubicBezTo>
                  <a:lnTo>
                    <a:pt x="5626" y="28404"/>
                  </a:lnTo>
                  <a:cubicBezTo>
                    <a:pt x="5523" y="28662"/>
                    <a:pt x="5457" y="28797"/>
                    <a:pt x="5415" y="28867"/>
                  </a:cubicBezTo>
                  <a:cubicBezTo>
                    <a:pt x="5345" y="28834"/>
                    <a:pt x="5220" y="28766"/>
                    <a:pt x="5004" y="28620"/>
                  </a:cubicBezTo>
                  <a:cubicBezTo>
                    <a:pt x="4892" y="28546"/>
                    <a:pt x="4784" y="28466"/>
                    <a:pt x="4675" y="28387"/>
                  </a:cubicBezTo>
                  <a:cubicBezTo>
                    <a:pt x="4518" y="28274"/>
                    <a:pt x="4362" y="28160"/>
                    <a:pt x="4200" y="28056"/>
                  </a:cubicBezTo>
                  <a:cubicBezTo>
                    <a:pt x="2075" y="26702"/>
                    <a:pt x="1091" y="24765"/>
                    <a:pt x="1192" y="22133"/>
                  </a:cubicBezTo>
                  <a:lnTo>
                    <a:pt x="1192" y="22123"/>
                  </a:lnTo>
                  <a:cubicBezTo>
                    <a:pt x="1248" y="19360"/>
                    <a:pt x="1984" y="16735"/>
                    <a:pt x="3074" y="13646"/>
                  </a:cubicBezTo>
                  <a:cubicBezTo>
                    <a:pt x="3367" y="12815"/>
                    <a:pt x="3670" y="11986"/>
                    <a:pt x="3973" y="11156"/>
                  </a:cubicBezTo>
                  <a:cubicBezTo>
                    <a:pt x="4487" y="9746"/>
                    <a:pt x="5020" y="8286"/>
                    <a:pt x="5498" y="6831"/>
                  </a:cubicBezTo>
                  <a:cubicBezTo>
                    <a:pt x="5818" y="5855"/>
                    <a:pt x="5917" y="4795"/>
                    <a:pt x="5968" y="3980"/>
                  </a:cubicBezTo>
                  <a:cubicBezTo>
                    <a:pt x="6025" y="3047"/>
                    <a:pt x="5696" y="2157"/>
                    <a:pt x="5017" y="1406"/>
                  </a:cubicBezTo>
                  <a:cubicBezTo>
                    <a:pt x="5008" y="1397"/>
                    <a:pt x="5000" y="1387"/>
                    <a:pt x="4994" y="1379"/>
                  </a:cubicBezTo>
                  <a:lnTo>
                    <a:pt x="4993" y="1379"/>
                  </a:lnTo>
                  <a:cubicBezTo>
                    <a:pt x="5699" y="1182"/>
                    <a:pt x="6427" y="1086"/>
                    <a:pt x="7151" y="1086"/>
                  </a:cubicBezTo>
                  <a:close/>
                  <a:moveTo>
                    <a:pt x="7185" y="0"/>
                  </a:moveTo>
                  <a:cubicBezTo>
                    <a:pt x="6339" y="0"/>
                    <a:pt x="5482" y="118"/>
                    <a:pt x="4643" y="358"/>
                  </a:cubicBezTo>
                  <a:cubicBezTo>
                    <a:pt x="4111" y="511"/>
                    <a:pt x="3940" y="853"/>
                    <a:pt x="3886" y="1044"/>
                  </a:cubicBezTo>
                  <a:cubicBezTo>
                    <a:pt x="3827" y="1247"/>
                    <a:pt x="3793" y="1659"/>
                    <a:pt x="4218" y="2128"/>
                  </a:cubicBezTo>
                  <a:cubicBezTo>
                    <a:pt x="4698" y="2660"/>
                    <a:pt x="4931" y="3278"/>
                    <a:pt x="4892" y="3915"/>
                  </a:cubicBezTo>
                  <a:cubicBezTo>
                    <a:pt x="4845" y="4666"/>
                    <a:pt x="4756" y="5636"/>
                    <a:pt x="4474" y="6497"/>
                  </a:cubicBezTo>
                  <a:cubicBezTo>
                    <a:pt x="4002" y="7935"/>
                    <a:pt x="3472" y="9384"/>
                    <a:pt x="2960" y="10787"/>
                  </a:cubicBezTo>
                  <a:cubicBezTo>
                    <a:pt x="2656" y="11620"/>
                    <a:pt x="2352" y="12452"/>
                    <a:pt x="2057" y="13288"/>
                  </a:cubicBezTo>
                  <a:cubicBezTo>
                    <a:pt x="1152" y="15856"/>
                    <a:pt x="181" y="18867"/>
                    <a:pt x="114" y="22096"/>
                  </a:cubicBezTo>
                  <a:cubicBezTo>
                    <a:pt x="1" y="25100"/>
                    <a:pt x="1179" y="27410"/>
                    <a:pt x="3619" y="28965"/>
                  </a:cubicBezTo>
                  <a:cubicBezTo>
                    <a:pt x="3764" y="29057"/>
                    <a:pt x="3902" y="29158"/>
                    <a:pt x="4041" y="29259"/>
                  </a:cubicBezTo>
                  <a:cubicBezTo>
                    <a:pt x="4159" y="29345"/>
                    <a:pt x="4278" y="29431"/>
                    <a:pt x="4401" y="29514"/>
                  </a:cubicBezTo>
                  <a:cubicBezTo>
                    <a:pt x="4760" y="29757"/>
                    <a:pt x="5113" y="29971"/>
                    <a:pt x="5479" y="29971"/>
                  </a:cubicBezTo>
                  <a:cubicBezTo>
                    <a:pt x="5569" y="29971"/>
                    <a:pt x="5659" y="29957"/>
                    <a:pt x="5745" y="29930"/>
                  </a:cubicBezTo>
                  <a:cubicBezTo>
                    <a:pt x="6202" y="29789"/>
                    <a:pt x="6415" y="29336"/>
                    <a:pt x="6627" y="28804"/>
                  </a:cubicBezTo>
                  <a:lnTo>
                    <a:pt x="6869" y="28194"/>
                  </a:lnTo>
                  <a:cubicBezTo>
                    <a:pt x="7446" y="26735"/>
                    <a:pt x="8044" y="25226"/>
                    <a:pt x="8761" y="23824"/>
                  </a:cubicBezTo>
                  <a:cubicBezTo>
                    <a:pt x="9363" y="22651"/>
                    <a:pt x="10054" y="21489"/>
                    <a:pt x="10722" y="20367"/>
                  </a:cubicBezTo>
                  <a:cubicBezTo>
                    <a:pt x="11152" y="19644"/>
                    <a:pt x="11582" y="18922"/>
                    <a:pt x="11993" y="18190"/>
                  </a:cubicBezTo>
                  <a:cubicBezTo>
                    <a:pt x="14229" y="14208"/>
                    <a:pt x="15232" y="10892"/>
                    <a:pt x="15244" y="7438"/>
                  </a:cubicBezTo>
                  <a:cubicBezTo>
                    <a:pt x="15252" y="5138"/>
                    <a:pt x="14241" y="3102"/>
                    <a:pt x="12395" y="1706"/>
                  </a:cubicBezTo>
                  <a:cubicBezTo>
                    <a:pt x="10915" y="587"/>
                    <a:pt x="9075" y="0"/>
                    <a:pt x="718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3591275" y="275050"/>
              <a:ext cx="179425" cy="172750"/>
            </a:xfrm>
            <a:custGeom>
              <a:avLst/>
              <a:gdLst/>
              <a:ahLst/>
              <a:cxnLst/>
              <a:rect l="l" t="t" r="r" b="b"/>
              <a:pathLst>
                <a:path w="7177" h="6910" extrusionOk="0">
                  <a:moveTo>
                    <a:pt x="3387" y="1"/>
                  </a:moveTo>
                  <a:cubicBezTo>
                    <a:pt x="1521" y="1"/>
                    <a:pt x="65" y="1401"/>
                    <a:pt x="33" y="3239"/>
                  </a:cubicBezTo>
                  <a:cubicBezTo>
                    <a:pt x="0" y="5202"/>
                    <a:pt x="1733" y="6910"/>
                    <a:pt x="3752" y="6910"/>
                  </a:cubicBezTo>
                  <a:cubicBezTo>
                    <a:pt x="3758" y="6910"/>
                    <a:pt x="3763" y="6910"/>
                    <a:pt x="3768" y="6910"/>
                  </a:cubicBezTo>
                  <a:cubicBezTo>
                    <a:pt x="5687" y="6903"/>
                    <a:pt x="7155" y="5473"/>
                    <a:pt x="7165" y="3600"/>
                  </a:cubicBezTo>
                  <a:cubicBezTo>
                    <a:pt x="7176" y="1556"/>
                    <a:pt x="5588" y="27"/>
                    <a:pt x="3429" y="1"/>
                  </a:cubicBezTo>
                  <a:cubicBezTo>
                    <a:pt x="3415" y="1"/>
                    <a:pt x="3401" y="1"/>
                    <a:pt x="338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3578200" y="261600"/>
              <a:ext cx="206025" cy="199700"/>
            </a:xfrm>
            <a:custGeom>
              <a:avLst/>
              <a:gdLst/>
              <a:ahLst/>
              <a:cxnLst/>
              <a:rect l="l" t="t" r="r" b="b"/>
              <a:pathLst>
                <a:path w="8241" h="7988" extrusionOk="0">
                  <a:moveTo>
                    <a:pt x="3945" y="1079"/>
                  </a:moveTo>
                  <a:cubicBezTo>
                    <a:pt x="5812" y="1101"/>
                    <a:pt x="7159" y="2385"/>
                    <a:pt x="7150" y="4136"/>
                  </a:cubicBezTo>
                  <a:cubicBezTo>
                    <a:pt x="7141" y="5711"/>
                    <a:pt x="5912" y="6904"/>
                    <a:pt x="4289" y="6911"/>
                  </a:cubicBezTo>
                  <a:lnTo>
                    <a:pt x="4275" y="6911"/>
                  </a:lnTo>
                  <a:cubicBezTo>
                    <a:pt x="3436" y="6911"/>
                    <a:pt x="2605" y="6556"/>
                    <a:pt x="1993" y="5934"/>
                  </a:cubicBezTo>
                  <a:cubicBezTo>
                    <a:pt x="1400" y="5335"/>
                    <a:pt x="1082" y="4572"/>
                    <a:pt x="1095" y="3787"/>
                  </a:cubicBezTo>
                  <a:cubicBezTo>
                    <a:pt x="1122" y="2237"/>
                    <a:pt x="2329" y="1079"/>
                    <a:pt x="3907" y="1079"/>
                  </a:cubicBezTo>
                  <a:close/>
                  <a:moveTo>
                    <a:pt x="3911" y="0"/>
                  </a:moveTo>
                  <a:cubicBezTo>
                    <a:pt x="1772" y="0"/>
                    <a:pt x="55" y="1647"/>
                    <a:pt x="18" y="3768"/>
                  </a:cubicBezTo>
                  <a:cubicBezTo>
                    <a:pt x="0" y="4845"/>
                    <a:pt x="428" y="5882"/>
                    <a:pt x="1226" y="6691"/>
                  </a:cubicBezTo>
                  <a:cubicBezTo>
                    <a:pt x="2040" y="7515"/>
                    <a:pt x="3150" y="7987"/>
                    <a:pt x="4277" y="7987"/>
                  </a:cubicBezTo>
                  <a:lnTo>
                    <a:pt x="4293" y="7986"/>
                  </a:lnTo>
                  <a:cubicBezTo>
                    <a:pt x="6524" y="7977"/>
                    <a:pt x="8216" y="6323"/>
                    <a:pt x="8227" y="4140"/>
                  </a:cubicBezTo>
                  <a:cubicBezTo>
                    <a:pt x="8240" y="1808"/>
                    <a:pt x="6404" y="29"/>
                    <a:pt x="3958" y="1"/>
                  </a:cubicBezTo>
                  <a:cubicBezTo>
                    <a:pt x="3942" y="1"/>
                    <a:pt x="3927" y="0"/>
                    <a:pt x="391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2451350" y="266200"/>
              <a:ext cx="2143550" cy="1785250"/>
            </a:xfrm>
            <a:custGeom>
              <a:avLst/>
              <a:gdLst/>
              <a:ahLst/>
              <a:cxnLst/>
              <a:rect l="l" t="t" r="r" b="b"/>
              <a:pathLst>
                <a:path w="85742" h="71410" extrusionOk="0">
                  <a:moveTo>
                    <a:pt x="75917" y="3079"/>
                  </a:moveTo>
                  <a:cubicBezTo>
                    <a:pt x="76061" y="3274"/>
                    <a:pt x="76251" y="3450"/>
                    <a:pt x="76342" y="3666"/>
                  </a:cubicBezTo>
                  <a:cubicBezTo>
                    <a:pt x="78566" y="8965"/>
                    <a:pt x="78393" y="14293"/>
                    <a:pt x="73940" y="18788"/>
                  </a:cubicBezTo>
                  <a:cubicBezTo>
                    <a:pt x="73492" y="19240"/>
                    <a:pt x="72955" y="19620"/>
                    <a:pt x="72416" y="19963"/>
                  </a:cubicBezTo>
                  <a:cubicBezTo>
                    <a:pt x="72178" y="20116"/>
                    <a:pt x="71845" y="20179"/>
                    <a:pt x="71550" y="20179"/>
                  </a:cubicBezTo>
                  <a:cubicBezTo>
                    <a:pt x="71533" y="20179"/>
                    <a:pt x="71515" y="20178"/>
                    <a:pt x="71498" y="20178"/>
                  </a:cubicBezTo>
                  <a:cubicBezTo>
                    <a:pt x="71041" y="20166"/>
                    <a:pt x="70855" y="19806"/>
                    <a:pt x="71085" y="19407"/>
                  </a:cubicBezTo>
                  <a:cubicBezTo>
                    <a:pt x="71231" y="19153"/>
                    <a:pt x="71460" y="18942"/>
                    <a:pt x="71666" y="18726"/>
                  </a:cubicBezTo>
                  <a:cubicBezTo>
                    <a:pt x="72410" y="17952"/>
                    <a:pt x="73204" y="17222"/>
                    <a:pt x="73901" y="16407"/>
                  </a:cubicBezTo>
                  <a:cubicBezTo>
                    <a:pt x="76750" y="13072"/>
                    <a:pt x="77447" y="9259"/>
                    <a:pt x="76335" y="5066"/>
                  </a:cubicBezTo>
                  <a:cubicBezTo>
                    <a:pt x="76248" y="4735"/>
                    <a:pt x="76148" y="4407"/>
                    <a:pt x="76047" y="4080"/>
                  </a:cubicBezTo>
                  <a:cubicBezTo>
                    <a:pt x="75954" y="3781"/>
                    <a:pt x="75851" y="3484"/>
                    <a:pt x="75751" y="3186"/>
                  </a:cubicBezTo>
                  <a:lnTo>
                    <a:pt x="75917" y="3079"/>
                  </a:lnTo>
                  <a:close/>
                  <a:moveTo>
                    <a:pt x="64620" y="6047"/>
                  </a:moveTo>
                  <a:cubicBezTo>
                    <a:pt x="64749" y="6047"/>
                    <a:pt x="64888" y="6067"/>
                    <a:pt x="65036" y="6111"/>
                  </a:cubicBezTo>
                  <a:cubicBezTo>
                    <a:pt x="64967" y="6296"/>
                    <a:pt x="64952" y="6437"/>
                    <a:pt x="64877" y="6521"/>
                  </a:cubicBezTo>
                  <a:cubicBezTo>
                    <a:pt x="63291" y="8314"/>
                    <a:pt x="62541" y="10511"/>
                    <a:pt x="62189" y="12788"/>
                  </a:cubicBezTo>
                  <a:cubicBezTo>
                    <a:pt x="61628" y="16422"/>
                    <a:pt x="61252" y="20085"/>
                    <a:pt x="60864" y="23742"/>
                  </a:cubicBezTo>
                  <a:cubicBezTo>
                    <a:pt x="60526" y="26931"/>
                    <a:pt x="60369" y="30140"/>
                    <a:pt x="59965" y="33320"/>
                  </a:cubicBezTo>
                  <a:cubicBezTo>
                    <a:pt x="59564" y="36496"/>
                    <a:pt x="58965" y="39648"/>
                    <a:pt x="58428" y="42806"/>
                  </a:cubicBezTo>
                  <a:cubicBezTo>
                    <a:pt x="58347" y="43286"/>
                    <a:pt x="58152" y="43752"/>
                    <a:pt x="57974" y="44211"/>
                  </a:cubicBezTo>
                  <a:cubicBezTo>
                    <a:pt x="57899" y="44406"/>
                    <a:pt x="57732" y="44567"/>
                    <a:pt x="57608" y="44742"/>
                  </a:cubicBezTo>
                  <a:lnTo>
                    <a:pt x="57389" y="44668"/>
                  </a:lnTo>
                  <a:cubicBezTo>
                    <a:pt x="57475" y="44028"/>
                    <a:pt x="57549" y="43386"/>
                    <a:pt x="57649" y="42748"/>
                  </a:cubicBezTo>
                  <a:cubicBezTo>
                    <a:pt x="58343" y="38274"/>
                    <a:pt x="58528" y="33765"/>
                    <a:pt x="58667" y="29246"/>
                  </a:cubicBezTo>
                  <a:cubicBezTo>
                    <a:pt x="58822" y="24211"/>
                    <a:pt x="59098" y="19179"/>
                    <a:pt x="59978" y="14203"/>
                  </a:cubicBezTo>
                  <a:cubicBezTo>
                    <a:pt x="60314" y="12309"/>
                    <a:pt x="60831" y="10456"/>
                    <a:pt x="61824" y="8795"/>
                  </a:cubicBezTo>
                  <a:cubicBezTo>
                    <a:pt x="62313" y="7976"/>
                    <a:pt x="62969" y="7246"/>
                    <a:pt x="63617" y="6536"/>
                  </a:cubicBezTo>
                  <a:cubicBezTo>
                    <a:pt x="63863" y="6266"/>
                    <a:pt x="64190" y="6047"/>
                    <a:pt x="64620" y="6047"/>
                  </a:cubicBezTo>
                  <a:close/>
                  <a:moveTo>
                    <a:pt x="10708" y="54264"/>
                  </a:moveTo>
                  <a:cubicBezTo>
                    <a:pt x="10751" y="54264"/>
                    <a:pt x="10794" y="54264"/>
                    <a:pt x="10837" y="54265"/>
                  </a:cubicBezTo>
                  <a:cubicBezTo>
                    <a:pt x="11234" y="54270"/>
                    <a:pt x="11630" y="54438"/>
                    <a:pt x="12026" y="54531"/>
                  </a:cubicBezTo>
                  <a:cubicBezTo>
                    <a:pt x="12022" y="54627"/>
                    <a:pt x="12020" y="54722"/>
                    <a:pt x="12017" y="54819"/>
                  </a:cubicBezTo>
                  <a:cubicBezTo>
                    <a:pt x="11810" y="54899"/>
                    <a:pt x="11606" y="54990"/>
                    <a:pt x="11395" y="55061"/>
                  </a:cubicBezTo>
                  <a:cubicBezTo>
                    <a:pt x="10946" y="55210"/>
                    <a:pt x="10487" y="55328"/>
                    <a:pt x="10046" y="55495"/>
                  </a:cubicBezTo>
                  <a:cubicBezTo>
                    <a:pt x="6432" y="56858"/>
                    <a:pt x="5029" y="59705"/>
                    <a:pt x="4806" y="63337"/>
                  </a:cubicBezTo>
                  <a:cubicBezTo>
                    <a:pt x="4769" y="63959"/>
                    <a:pt x="4769" y="64585"/>
                    <a:pt x="4701" y="65204"/>
                  </a:cubicBezTo>
                  <a:cubicBezTo>
                    <a:pt x="4683" y="65368"/>
                    <a:pt x="4481" y="65626"/>
                    <a:pt x="4353" y="65632"/>
                  </a:cubicBezTo>
                  <a:cubicBezTo>
                    <a:pt x="4350" y="65632"/>
                    <a:pt x="4347" y="65632"/>
                    <a:pt x="4343" y="65632"/>
                  </a:cubicBezTo>
                  <a:cubicBezTo>
                    <a:pt x="4188" y="65632"/>
                    <a:pt x="3944" y="65456"/>
                    <a:pt x="3888" y="65304"/>
                  </a:cubicBezTo>
                  <a:cubicBezTo>
                    <a:pt x="3764" y="64967"/>
                    <a:pt x="3704" y="64597"/>
                    <a:pt x="3678" y="64237"/>
                  </a:cubicBezTo>
                  <a:cubicBezTo>
                    <a:pt x="3515" y="61996"/>
                    <a:pt x="3387" y="59770"/>
                    <a:pt x="4628" y="57717"/>
                  </a:cubicBezTo>
                  <a:cubicBezTo>
                    <a:pt x="6026" y="55406"/>
                    <a:pt x="8049" y="54264"/>
                    <a:pt x="10708" y="54264"/>
                  </a:cubicBezTo>
                  <a:close/>
                  <a:moveTo>
                    <a:pt x="76907" y="1"/>
                  </a:moveTo>
                  <a:cubicBezTo>
                    <a:pt x="75971" y="1"/>
                    <a:pt x="75039" y="124"/>
                    <a:pt x="74099" y="293"/>
                  </a:cubicBezTo>
                  <a:cubicBezTo>
                    <a:pt x="72300" y="617"/>
                    <a:pt x="70639" y="1384"/>
                    <a:pt x="68760" y="1555"/>
                  </a:cubicBezTo>
                  <a:cubicBezTo>
                    <a:pt x="66367" y="1771"/>
                    <a:pt x="64433" y="3248"/>
                    <a:pt x="62711" y="4907"/>
                  </a:cubicBezTo>
                  <a:cubicBezTo>
                    <a:pt x="59628" y="7877"/>
                    <a:pt x="58191" y="11665"/>
                    <a:pt x="57682" y="15772"/>
                  </a:cubicBezTo>
                  <a:cubicBezTo>
                    <a:pt x="57126" y="20272"/>
                    <a:pt x="56865" y="24808"/>
                    <a:pt x="56504" y="29330"/>
                  </a:cubicBezTo>
                  <a:cubicBezTo>
                    <a:pt x="56214" y="32952"/>
                    <a:pt x="56059" y="36588"/>
                    <a:pt x="55673" y="40199"/>
                  </a:cubicBezTo>
                  <a:cubicBezTo>
                    <a:pt x="55296" y="43732"/>
                    <a:pt x="54556" y="47205"/>
                    <a:pt x="53146" y="50501"/>
                  </a:cubicBezTo>
                  <a:cubicBezTo>
                    <a:pt x="50911" y="55729"/>
                    <a:pt x="47279" y="59586"/>
                    <a:pt x="41970" y="61721"/>
                  </a:cubicBezTo>
                  <a:cubicBezTo>
                    <a:pt x="39677" y="62643"/>
                    <a:pt x="37356" y="63064"/>
                    <a:pt x="35023" y="63064"/>
                  </a:cubicBezTo>
                  <a:cubicBezTo>
                    <a:pt x="32914" y="63064"/>
                    <a:pt x="30794" y="62720"/>
                    <a:pt x="28676" y="62091"/>
                  </a:cubicBezTo>
                  <a:cubicBezTo>
                    <a:pt x="26554" y="61461"/>
                    <a:pt x="24479" y="60678"/>
                    <a:pt x="22359" y="60039"/>
                  </a:cubicBezTo>
                  <a:cubicBezTo>
                    <a:pt x="21737" y="59851"/>
                    <a:pt x="21357" y="59528"/>
                    <a:pt x="20960" y="59040"/>
                  </a:cubicBezTo>
                  <a:cubicBezTo>
                    <a:pt x="19810" y="57622"/>
                    <a:pt x="18697" y="56141"/>
                    <a:pt x="17355" y="54921"/>
                  </a:cubicBezTo>
                  <a:cubicBezTo>
                    <a:pt x="15539" y="53272"/>
                    <a:pt x="13224" y="52481"/>
                    <a:pt x="10912" y="52481"/>
                  </a:cubicBezTo>
                  <a:cubicBezTo>
                    <a:pt x="7872" y="52481"/>
                    <a:pt x="4835" y="53850"/>
                    <a:pt x="2943" y="56438"/>
                  </a:cubicBezTo>
                  <a:cubicBezTo>
                    <a:pt x="831" y="59327"/>
                    <a:pt x="1" y="63965"/>
                    <a:pt x="2881" y="67544"/>
                  </a:cubicBezTo>
                  <a:cubicBezTo>
                    <a:pt x="3503" y="68315"/>
                    <a:pt x="4083" y="69118"/>
                    <a:pt x="4697" y="69895"/>
                  </a:cubicBezTo>
                  <a:cubicBezTo>
                    <a:pt x="4932" y="70192"/>
                    <a:pt x="5143" y="70340"/>
                    <a:pt x="5334" y="70340"/>
                  </a:cubicBezTo>
                  <a:cubicBezTo>
                    <a:pt x="5566" y="70340"/>
                    <a:pt x="5769" y="70124"/>
                    <a:pt x="5951" y="69694"/>
                  </a:cubicBezTo>
                  <a:cubicBezTo>
                    <a:pt x="6186" y="69140"/>
                    <a:pt x="6393" y="68571"/>
                    <a:pt x="6675" y="68041"/>
                  </a:cubicBezTo>
                  <a:cubicBezTo>
                    <a:pt x="8335" y="64922"/>
                    <a:pt x="11037" y="63004"/>
                    <a:pt x="14182" y="61621"/>
                  </a:cubicBezTo>
                  <a:cubicBezTo>
                    <a:pt x="15692" y="60956"/>
                    <a:pt x="17239" y="60468"/>
                    <a:pt x="18860" y="60468"/>
                  </a:cubicBezTo>
                  <a:cubicBezTo>
                    <a:pt x="19382" y="60468"/>
                    <a:pt x="19912" y="60519"/>
                    <a:pt x="20451" y="60631"/>
                  </a:cubicBezTo>
                  <a:cubicBezTo>
                    <a:pt x="20714" y="60686"/>
                    <a:pt x="21017" y="60859"/>
                    <a:pt x="21174" y="61072"/>
                  </a:cubicBezTo>
                  <a:cubicBezTo>
                    <a:pt x="21866" y="62006"/>
                    <a:pt x="22521" y="62967"/>
                    <a:pt x="23170" y="63932"/>
                  </a:cubicBezTo>
                  <a:cubicBezTo>
                    <a:pt x="24317" y="65635"/>
                    <a:pt x="25590" y="67223"/>
                    <a:pt x="27137" y="68592"/>
                  </a:cubicBezTo>
                  <a:cubicBezTo>
                    <a:pt x="29124" y="70351"/>
                    <a:pt x="31458" y="71211"/>
                    <a:pt x="34075" y="71356"/>
                  </a:cubicBezTo>
                  <a:cubicBezTo>
                    <a:pt x="34714" y="71392"/>
                    <a:pt x="35351" y="71410"/>
                    <a:pt x="35987" y="71410"/>
                  </a:cubicBezTo>
                  <a:cubicBezTo>
                    <a:pt x="38299" y="71410"/>
                    <a:pt x="40594" y="71172"/>
                    <a:pt x="42871" y="70696"/>
                  </a:cubicBezTo>
                  <a:cubicBezTo>
                    <a:pt x="51055" y="68984"/>
                    <a:pt x="56721" y="64282"/>
                    <a:pt x="59732" y="56456"/>
                  </a:cubicBezTo>
                  <a:cubicBezTo>
                    <a:pt x="61462" y="51959"/>
                    <a:pt x="62234" y="47250"/>
                    <a:pt x="62719" y="42482"/>
                  </a:cubicBezTo>
                  <a:cubicBezTo>
                    <a:pt x="62865" y="41053"/>
                    <a:pt x="63012" y="39626"/>
                    <a:pt x="63157" y="38206"/>
                  </a:cubicBezTo>
                  <a:cubicBezTo>
                    <a:pt x="63262" y="38178"/>
                    <a:pt x="63322" y="38154"/>
                    <a:pt x="63383" y="38147"/>
                  </a:cubicBezTo>
                  <a:cubicBezTo>
                    <a:pt x="66448" y="37756"/>
                    <a:pt x="68806" y="36289"/>
                    <a:pt x="70312" y="33560"/>
                  </a:cubicBezTo>
                  <a:cubicBezTo>
                    <a:pt x="70915" y="32467"/>
                    <a:pt x="71460" y="31343"/>
                    <a:pt x="72026" y="30233"/>
                  </a:cubicBezTo>
                  <a:cubicBezTo>
                    <a:pt x="72447" y="29408"/>
                    <a:pt x="72817" y="28565"/>
                    <a:pt x="73756" y="28147"/>
                  </a:cubicBezTo>
                  <a:cubicBezTo>
                    <a:pt x="74157" y="27968"/>
                    <a:pt x="74094" y="27478"/>
                    <a:pt x="73674" y="27309"/>
                  </a:cubicBezTo>
                  <a:cubicBezTo>
                    <a:pt x="73483" y="27233"/>
                    <a:pt x="73255" y="27231"/>
                    <a:pt x="73043" y="27227"/>
                  </a:cubicBezTo>
                  <a:cubicBezTo>
                    <a:pt x="72977" y="27226"/>
                    <a:pt x="72911" y="27225"/>
                    <a:pt x="72845" y="27225"/>
                  </a:cubicBezTo>
                  <a:cubicBezTo>
                    <a:pt x="70864" y="27225"/>
                    <a:pt x="69035" y="27817"/>
                    <a:pt x="67306" y="28752"/>
                  </a:cubicBezTo>
                  <a:cubicBezTo>
                    <a:pt x="66118" y="29395"/>
                    <a:pt x="64954" y="30083"/>
                    <a:pt x="63661" y="30818"/>
                  </a:cubicBezTo>
                  <a:cubicBezTo>
                    <a:pt x="63685" y="30391"/>
                    <a:pt x="63704" y="30094"/>
                    <a:pt x="63718" y="29795"/>
                  </a:cubicBezTo>
                  <a:cubicBezTo>
                    <a:pt x="63945" y="25369"/>
                    <a:pt x="64089" y="20935"/>
                    <a:pt x="64424" y="16516"/>
                  </a:cubicBezTo>
                  <a:cubicBezTo>
                    <a:pt x="64679" y="13148"/>
                    <a:pt x="65572" y="9906"/>
                    <a:pt x="67086" y="6863"/>
                  </a:cubicBezTo>
                  <a:cubicBezTo>
                    <a:pt x="67884" y="5257"/>
                    <a:pt x="68964" y="3885"/>
                    <a:pt x="70436" y="2826"/>
                  </a:cubicBezTo>
                  <a:cubicBezTo>
                    <a:pt x="70639" y="2680"/>
                    <a:pt x="70819" y="2612"/>
                    <a:pt x="70999" y="2612"/>
                  </a:cubicBezTo>
                  <a:cubicBezTo>
                    <a:pt x="71174" y="2612"/>
                    <a:pt x="71349" y="2676"/>
                    <a:pt x="71545" y="2794"/>
                  </a:cubicBezTo>
                  <a:cubicBezTo>
                    <a:pt x="72501" y="3369"/>
                    <a:pt x="73084" y="4210"/>
                    <a:pt x="73418" y="5252"/>
                  </a:cubicBezTo>
                  <a:cubicBezTo>
                    <a:pt x="74189" y="7659"/>
                    <a:pt x="74079" y="10059"/>
                    <a:pt x="73255" y="12415"/>
                  </a:cubicBezTo>
                  <a:cubicBezTo>
                    <a:pt x="72280" y="15211"/>
                    <a:pt x="70756" y="17652"/>
                    <a:pt x="68377" y="19495"/>
                  </a:cubicBezTo>
                  <a:cubicBezTo>
                    <a:pt x="67771" y="19965"/>
                    <a:pt x="67679" y="20789"/>
                    <a:pt x="68140" y="21241"/>
                  </a:cubicBezTo>
                  <a:cubicBezTo>
                    <a:pt x="68458" y="21554"/>
                    <a:pt x="68777" y="21864"/>
                    <a:pt x="69099" y="22173"/>
                  </a:cubicBezTo>
                  <a:cubicBezTo>
                    <a:pt x="69840" y="22884"/>
                    <a:pt x="70721" y="23324"/>
                    <a:pt x="71744" y="23387"/>
                  </a:cubicBezTo>
                  <a:cubicBezTo>
                    <a:pt x="71975" y="23402"/>
                    <a:pt x="72205" y="23409"/>
                    <a:pt x="72434" y="23409"/>
                  </a:cubicBezTo>
                  <a:cubicBezTo>
                    <a:pt x="74360" y="23409"/>
                    <a:pt x="76173" y="22899"/>
                    <a:pt x="77875" y="21936"/>
                  </a:cubicBezTo>
                  <a:cubicBezTo>
                    <a:pt x="83173" y="18933"/>
                    <a:pt x="85741" y="11122"/>
                    <a:pt x="84315" y="5829"/>
                  </a:cubicBezTo>
                  <a:cubicBezTo>
                    <a:pt x="83554" y="3007"/>
                    <a:pt x="82013" y="967"/>
                    <a:pt x="79026" y="242"/>
                  </a:cubicBezTo>
                  <a:cubicBezTo>
                    <a:pt x="78315" y="70"/>
                    <a:pt x="77610" y="1"/>
                    <a:pt x="7690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99751" y="878484"/>
              <a:ext cx="616173" cy="840276"/>
            </a:xfrm>
            <a:custGeom>
              <a:avLst/>
              <a:gdLst/>
              <a:ahLst/>
              <a:cxnLst/>
              <a:rect l="l" t="t" r="r" b="b"/>
              <a:pathLst>
                <a:path w="44557" h="52964" extrusionOk="0">
                  <a:moveTo>
                    <a:pt x="18148" y="2337"/>
                  </a:moveTo>
                  <a:cubicBezTo>
                    <a:pt x="18483" y="2408"/>
                    <a:pt x="18979" y="2367"/>
                    <a:pt x="19123" y="2571"/>
                  </a:cubicBezTo>
                  <a:cubicBezTo>
                    <a:pt x="19507" y="3117"/>
                    <a:pt x="19856" y="3742"/>
                    <a:pt x="20010" y="4387"/>
                  </a:cubicBezTo>
                  <a:cubicBezTo>
                    <a:pt x="20619" y="6948"/>
                    <a:pt x="20350" y="9514"/>
                    <a:pt x="19544" y="11965"/>
                  </a:cubicBezTo>
                  <a:cubicBezTo>
                    <a:pt x="18369" y="15536"/>
                    <a:pt x="17029" y="19053"/>
                    <a:pt x="15702" y="22572"/>
                  </a:cubicBezTo>
                  <a:cubicBezTo>
                    <a:pt x="14560" y="25600"/>
                    <a:pt x="13169" y="28533"/>
                    <a:pt x="12432" y="31710"/>
                  </a:cubicBezTo>
                  <a:cubicBezTo>
                    <a:pt x="12059" y="33320"/>
                    <a:pt x="11947" y="34935"/>
                    <a:pt x="12002" y="36575"/>
                  </a:cubicBezTo>
                  <a:cubicBezTo>
                    <a:pt x="12013" y="36921"/>
                    <a:pt x="12203" y="37427"/>
                    <a:pt x="11653" y="37504"/>
                  </a:cubicBezTo>
                  <a:cubicBezTo>
                    <a:pt x="11652" y="37504"/>
                    <a:pt x="11651" y="37504"/>
                    <a:pt x="11650" y="37504"/>
                  </a:cubicBezTo>
                  <a:cubicBezTo>
                    <a:pt x="11552" y="37504"/>
                    <a:pt x="11253" y="36897"/>
                    <a:pt x="11253" y="36574"/>
                  </a:cubicBezTo>
                  <a:cubicBezTo>
                    <a:pt x="11253" y="33152"/>
                    <a:pt x="11831" y="29825"/>
                    <a:pt x="12950" y="26588"/>
                  </a:cubicBezTo>
                  <a:cubicBezTo>
                    <a:pt x="14469" y="22198"/>
                    <a:pt x="15994" y="17812"/>
                    <a:pt x="17459" y="13404"/>
                  </a:cubicBezTo>
                  <a:cubicBezTo>
                    <a:pt x="17857" y="12206"/>
                    <a:pt x="18089" y="10946"/>
                    <a:pt x="18322" y="9701"/>
                  </a:cubicBezTo>
                  <a:cubicBezTo>
                    <a:pt x="18506" y="8711"/>
                    <a:pt x="18576" y="7698"/>
                    <a:pt x="18735" y="6379"/>
                  </a:cubicBezTo>
                  <a:cubicBezTo>
                    <a:pt x="18551" y="5527"/>
                    <a:pt x="18291" y="4402"/>
                    <a:pt x="18079" y="3270"/>
                  </a:cubicBezTo>
                  <a:cubicBezTo>
                    <a:pt x="18024" y="2973"/>
                    <a:pt x="18120" y="2649"/>
                    <a:pt x="18148" y="2337"/>
                  </a:cubicBezTo>
                  <a:close/>
                  <a:moveTo>
                    <a:pt x="40909" y="42643"/>
                  </a:moveTo>
                  <a:cubicBezTo>
                    <a:pt x="40984" y="42831"/>
                    <a:pt x="41082" y="43012"/>
                    <a:pt x="41127" y="43206"/>
                  </a:cubicBezTo>
                  <a:cubicBezTo>
                    <a:pt x="41155" y="43325"/>
                    <a:pt x="41126" y="43468"/>
                    <a:pt x="41084" y="43588"/>
                  </a:cubicBezTo>
                  <a:cubicBezTo>
                    <a:pt x="40351" y="45625"/>
                    <a:pt x="39514" y="47561"/>
                    <a:pt x="37648" y="48907"/>
                  </a:cubicBezTo>
                  <a:cubicBezTo>
                    <a:pt x="35514" y="50444"/>
                    <a:pt x="33231" y="51278"/>
                    <a:pt x="30733" y="51278"/>
                  </a:cubicBezTo>
                  <a:cubicBezTo>
                    <a:pt x="30134" y="51278"/>
                    <a:pt x="29522" y="51230"/>
                    <a:pt x="28896" y="51132"/>
                  </a:cubicBezTo>
                  <a:cubicBezTo>
                    <a:pt x="28427" y="51059"/>
                    <a:pt x="27755" y="51014"/>
                    <a:pt x="27812" y="50373"/>
                  </a:cubicBezTo>
                  <a:cubicBezTo>
                    <a:pt x="27869" y="49730"/>
                    <a:pt x="28538" y="49835"/>
                    <a:pt x="29015" y="49806"/>
                  </a:cubicBezTo>
                  <a:cubicBezTo>
                    <a:pt x="29182" y="49796"/>
                    <a:pt x="29349" y="49793"/>
                    <a:pt x="29517" y="49793"/>
                  </a:cubicBezTo>
                  <a:cubicBezTo>
                    <a:pt x="29779" y="49793"/>
                    <a:pt x="30042" y="49800"/>
                    <a:pt x="30305" y="49800"/>
                  </a:cubicBezTo>
                  <a:cubicBezTo>
                    <a:pt x="30421" y="49803"/>
                    <a:pt x="30536" y="49805"/>
                    <a:pt x="30650" y="49805"/>
                  </a:cubicBezTo>
                  <a:cubicBezTo>
                    <a:pt x="34725" y="49805"/>
                    <a:pt x="37678" y="47891"/>
                    <a:pt x="39659" y="44319"/>
                  </a:cubicBezTo>
                  <a:cubicBezTo>
                    <a:pt x="39909" y="43868"/>
                    <a:pt x="40128" y="43398"/>
                    <a:pt x="40406" y="42965"/>
                  </a:cubicBezTo>
                  <a:cubicBezTo>
                    <a:pt x="40505" y="42813"/>
                    <a:pt x="40738" y="42748"/>
                    <a:pt x="40909" y="42643"/>
                  </a:cubicBezTo>
                  <a:close/>
                  <a:moveTo>
                    <a:pt x="15387" y="1"/>
                  </a:moveTo>
                  <a:cubicBezTo>
                    <a:pt x="15113" y="1"/>
                    <a:pt x="14837" y="6"/>
                    <a:pt x="14559" y="16"/>
                  </a:cubicBezTo>
                  <a:cubicBezTo>
                    <a:pt x="14055" y="35"/>
                    <a:pt x="13886" y="498"/>
                    <a:pt x="14199" y="899"/>
                  </a:cubicBezTo>
                  <a:cubicBezTo>
                    <a:pt x="14290" y="1016"/>
                    <a:pt x="14417" y="1104"/>
                    <a:pt x="14527" y="1208"/>
                  </a:cubicBezTo>
                  <a:cubicBezTo>
                    <a:pt x="16277" y="2848"/>
                    <a:pt x="17011" y="4822"/>
                    <a:pt x="16564" y="7215"/>
                  </a:cubicBezTo>
                  <a:cubicBezTo>
                    <a:pt x="16015" y="10143"/>
                    <a:pt x="15118" y="12973"/>
                    <a:pt x="14012" y="15729"/>
                  </a:cubicBezTo>
                  <a:cubicBezTo>
                    <a:pt x="12000" y="20744"/>
                    <a:pt x="10175" y="25819"/>
                    <a:pt x="8844" y="31061"/>
                  </a:cubicBezTo>
                  <a:cubicBezTo>
                    <a:pt x="8327" y="33092"/>
                    <a:pt x="7949" y="35167"/>
                    <a:pt x="8401" y="37253"/>
                  </a:cubicBezTo>
                  <a:cubicBezTo>
                    <a:pt x="8634" y="38324"/>
                    <a:pt x="9134" y="39337"/>
                    <a:pt x="9516" y="40383"/>
                  </a:cubicBezTo>
                  <a:cubicBezTo>
                    <a:pt x="8623" y="40383"/>
                    <a:pt x="7693" y="40335"/>
                    <a:pt x="6755" y="40335"/>
                  </a:cubicBezTo>
                  <a:cubicBezTo>
                    <a:pt x="6163" y="40335"/>
                    <a:pt x="5568" y="40354"/>
                    <a:pt x="4977" y="40416"/>
                  </a:cubicBezTo>
                  <a:cubicBezTo>
                    <a:pt x="3100" y="40612"/>
                    <a:pt x="1469" y="41445"/>
                    <a:pt x="385" y="43078"/>
                  </a:cubicBezTo>
                  <a:cubicBezTo>
                    <a:pt x="160" y="43414"/>
                    <a:pt x="124" y="43876"/>
                    <a:pt x="0" y="44280"/>
                  </a:cubicBezTo>
                  <a:cubicBezTo>
                    <a:pt x="69" y="44276"/>
                    <a:pt x="139" y="44275"/>
                    <a:pt x="209" y="44275"/>
                  </a:cubicBezTo>
                  <a:cubicBezTo>
                    <a:pt x="330" y="44275"/>
                    <a:pt x="451" y="44278"/>
                    <a:pt x="572" y="44278"/>
                  </a:cubicBezTo>
                  <a:cubicBezTo>
                    <a:pt x="797" y="44278"/>
                    <a:pt x="1017" y="44266"/>
                    <a:pt x="1217" y="44197"/>
                  </a:cubicBezTo>
                  <a:cubicBezTo>
                    <a:pt x="2264" y="43836"/>
                    <a:pt x="3318" y="43638"/>
                    <a:pt x="4400" y="43638"/>
                  </a:cubicBezTo>
                  <a:cubicBezTo>
                    <a:pt x="4754" y="43638"/>
                    <a:pt x="5111" y="43659"/>
                    <a:pt x="5472" y="43703"/>
                  </a:cubicBezTo>
                  <a:cubicBezTo>
                    <a:pt x="7925" y="44002"/>
                    <a:pt x="10189" y="44857"/>
                    <a:pt x="12327" y="46051"/>
                  </a:cubicBezTo>
                  <a:cubicBezTo>
                    <a:pt x="14937" y="47510"/>
                    <a:pt x="17501" y="49056"/>
                    <a:pt x="20120" y="50499"/>
                  </a:cubicBezTo>
                  <a:cubicBezTo>
                    <a:pt x="23119" y="52152"/>
                    <a:pt x="26294" y="52963"/>
                    <a:pt x="29628" y="52963"/>
                  </a:cubicBezTo>
                  <a:cubicBezTo>
                    <a:pt x="30417" y="52963"/>
                    <a:pt x="31216" y="52918"/>
                    <a:pt x="32023" y="52827"/>
                  </a:cubicBezTo>
                  <a:cubicBezTo>
                    <a:pt x="36224" y="52355"/>
                    <a:pt x="39584" y="50400"/>
                    <a:pt x="42008" y="46972"/>
                  </a:cubicBezTo>
                  <a:cubicBezTo>
                    <a:pt x="44119" y="43988"/>
                    <a:pt x="44556" y="40591"/>
                    <a:pt x="43997" y="37040"/>
                  </a:cubicBezTo>
                  <a:cubicBezTo>
                    <a:pt x="43817" y="35890"/>
                    <a:pt x="43546" y="34757"/>
                    <a:pt x="42470" y="33872"/>
                  </a:cubicBezTo>
                  <a:cubicBezTo>
                    <a:pt x="36984" y="39757"/>
                    <a:pt x="30731" y="43069"/>
                    <a:pt x="23482" y="43069"/>
                  </a:cubicBezTo>
                  <a:cubicBezTo>
                    <a:pt x="20813" y="43069"/>
                    <a:pt x="18008" y="42620"/>
                    <a:pt x="15057" y="41685"/>
                  </a:cubicBezTo>
                  <a:cubicBezTo>
                    <a:pt x="15827" y="39926"/>
                    <a:pt x="16569" y="38169"/>
                    <a:pt x="17362" y="36438"/>
                  </a:cubicBezTo>
                  <a:cubicBezTo>
                    <a:pt x="19695" y="31337"/>
                    <a:pt x="22131" y="26281"/>
                    <a:pt x="24365" y="21137"/>
                  </a:cubicBezTo>
                  <a:cubicBezTo>
                    <a:pt x="25871" y="17667"/>
                    <a:pt x="26802" y="14011"/>
                    <a:pt x="26733" y="10172"/>
                  </a:cubicBezTo>
                  <a:cubicBezTo>
                    <a:pt x="26697" y="8231"/>
                    <a:pt x="26361" y="6361"/>
                    <a:pt x="25252" y="4705"/>
                  </a:cubicBezTo>
                  <a:cubicBezTo>
                    <a:pt x="22850" y="1115"/>
                    <a:pt x="19360" y="1"/>
                    <a:pt x="15387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4224875" y="807875"/>
              <a:ext cx="632575" cy="914975"/>
            </a:xfrm>
            <a:custGeom>
              <a:avLst/>
              <a:gdLst/>
              <a:ahLst/>
              <a:cxnLst/>
              <a:rect l="l" t="t" r="r" b="b"/>
              <a:pathLst>
                <a:path w="25303" h="36599" extrusionOk="0">
                  <a:moveTo>
                    <a:pt x="19797" y="3208"/>
                  </a:moveTo>
                  <a:cubicBezTo>
                    <a:pt x="20063" y="3208"/>
                    <a:pt x="20223" y="3401"/>
                    <a:pt x="20225" y="3729"/>
                  </a:cubicBezTo>
                  <a:cubicBezTo>
                    <a:pt x="20228" y="4558"/>
                    <a:pt x="20372" y="5453"/>
                    <a:pt x="20118" y="6206"/>
                  </a:cubicBezTo>
                  <a:cubicBezTo>
                    <a:pt x="18828" y="10025"/>
                    <a:pt x="16557" y="13125"/>
                    <a:pt x="12972" y="15102"/>
                  </a:cubicBezTo>
                  <a:cubicBezTo>
                    <a:pt x="12184" y="15536"/>
                    <a:pt x="11237" y="15681"/>
                    <a:pt x="10356" y="15932"/>
                  </a:cubicBezTo>
                  <a:cubicBezTo>
                    <a:pt x="10317" y="15944"/>
                    <a:pt x="10276" y="15948"/>
                    <a:pt x="10232" y="15948"/>
                  </a:cubicBezTo>
                  <a:cubicBezTo>
                    <a:pt x="10087" y="15948"/>
                    <a:pt x="9915" y="15898"/>
                    <a:pt x="9690" y="15876"/>
                  </a:cubicBezTo>
                  <a:cubicBezTo>
                    <a:pt x="10440" y="13039"/>
                    <a:pt x="11518" y="10481"/>
                    <a:pt x="13142" y="8164"/>
                  </a:cubicBezTo>
                  <a:cubicBezTo>
                    <a:pt x="14214" y="6635"/>
                    <a:pt x="15406" y="5207"/>
                    <a:pt x="17033" y="4258"/>
                  </a:cubicBezTo>
                  <a:cubicBezTo>
                    <a:pt x="17797" y="3810"/>
                    <a:pt x="18688" y="3576"/>
                    <a:pt x="19529" y="3263"/>
                  </a:cubicBezTo>
                  <a:cubicBezTo>
                    <a:pt x="19627" y="3226"/>
                    <a:pt x="19717" y="3208"/>
                    <a:pt x="19797" y="3208"/>
                  </a:cubicBezTo>
                  <a:close/>
                  <a:moveTo>
                    <a:pt x="22142" y="8368"/>
                  </a:moveTo>
                  <a:lnTo>
                    <a:pt x="22405" y="8402"/>
                  </a:lnTo>
                  <a:cubicBezTo>
                    <a:pt x="22359" y="8961"/>
                    <a:pt x="22368" y="9530"/>
                    <a:pt x="22258" y="10075"/>
                  </a:cubicBezTo>
                  <a:cubicBezTo>
                    <a:pt x="21897" y="11884"/>
                    <a:pt x="21660" y="13754"/>
                    <a:pt x="20690" y="15361"/>
                  </a:cubicBezTo>
                  <a:cubicBezTo>
                    <a:pt x="19283" y="17690"/>
                    <a:pt x="17268" y="19208"/>
                    <a:pt x="14478" y="19490"/>
                  </a:cubicBezTo>
                  <a:cubicBezTo>
                    <a:pt x="14335" y="19505"/>
                    <a:pt x="14188" y="19512"/>
                    <a:pt x="14041" y="19512"/>
                  </a:cubicBezTo>
                  <a:cubicBezTo>
                    <a:pt x="13691" y="19512"/>
                    <a:pt x="13338" y="19469"/>
                    <a:pt x="13016" y="19370"/>
                  </a:cubicBezTo>
                  <a:cubicBezTo>
                    <a:pt x="12736" y="19283"/>
                    <a:pt x="12546" y="18912"/>
                    <a:pt x="12315" y="18668"/>
                  </a:cubicBezTo>
                  <a:cubicBezTo>
                    <a:pt x="12576" y="18489"/>
                    <a:pt x="12815" y="18217"/>
                    <a:pt x="13103" y="18148"/>
                  </a:cubicBezTo>
                  <a:cubicBezTo>
                    <a:pt x="13643" y="18020"/>
                    <a:pt x="14224" y="18066"/>
                    <a:pt x="14765" y="17940"/>
                  </a:cubicBezTo>
                  <a:cubicBezTo>
                    <a:pt x="18076" y="17163"/>
                    <a:pt x="20307" y="15215"/>
                    <a:pt x="21215" y="11878"/>
                  </a:cubicBezTo>
                  <a:cubicBezTo>
                    <a:pt x="21497" y="10844"/>
                    <a:pt x="21736" y="9799"/>
                    <a:pt x="21998" y="8760"/>
                  </a:cubicBezTo>
                  <a:cubicBezTo>
                    <a:pt x="22033" y="8626"/>
                    <a:pt x="22094" y="8499"/>
                    <a:pt x="22142" y="8368"/>
                  </a:cubicBezTo>
                  <a:close/>
                  <a:moveTo>
                    <a:pt x="7492" y="7844"/>
                  </a:moveTo>
                  <a:lnTo>
                    <a:pt x="7492" y="7844"/>
                  </a:lnTo>
                  <a:cubicBezTo>
                    <a:pt x="7444" y="8119"/>
                    <a:pt x="7465" y="8433"/>
                    <a:pt x="7337" y="8664"/>
                  </a:cubicBezTo>
                  <a:cubicBezTo>
                    <a:pt x="5033" y="12826"/>
                    <a:pt x="4252" y="17355"/>
                    <a:pt x="4145" y="22030"/>
                  </a:cubicBezTo>
                  <a:cubicBezTo>
                    <a:pt x="4069" y="25340"/>
                    <a:pt x="5366" y="28248"/>
                    <a:pt x="7097" y="30971"/>
                  </a:cubicBezTo>
                  <a:cubicBezTo>
                    <a:pt x="7788" y="32059"/>
                    <a:pt x="9027" y="32511"/>
                    <a:pt x="10123" y="33103"/>
                  </a:cubicBezTo>
                  <a:cubicBezTo>
                    <a:pt x="10324" y="33211"/>
                    <a:pt x="10526" y="33315"/>
                    <a:pt x="10728" y="33421"/>
                  </a:cubicBezTo>
                  <a:cubicBezTo>
                    <a:pt x="10713" y="33511"/>
                    <a:pt x="10697" y="33600"/>
                    <a:pt x="10682" y="33689"/>
                  </a:cubicBezTo>
                  <a:lnTo>
                    <a:pt x="10682" y="33690"/>
                  </a:lnTo>
                  <a:cubicBezTo>
                    <a:pt x="10349" y="33639"/>
                    <a:pt x="10003" y="33635"/>
                    <a:pt x="9689" y="33531"/>
                  </a:cubicBezTo>
                  <a:cubicBezTo>
                    <a:pt x="7288" y="32746"/>
                    <a:pt x="5541" y="31194"/>
                    <a:pt x="4270" y="29018"/>
                  </a:cubicBezTo>
                  <a:cubicBezTo>
                    <a:pt x="2561" y="26093"/>
                    <a:pt x="2067" y="22942"/>
                    <a:pt x="2348" y="19625"/>
                  </a:cubicBezTo>
                  <a:cubicBezTo>
                    <a:pt x="2608" y="16553"/>
                    <a:pt x="3254" y="13570"/>
                    <a:pt x="4738" y="10844"/>
                  </a:cubicBezTo>
                  <a:cubicBezTo>
                    <a:pt x="5256" y="9893"/>
                    <a:pt x="5991" y="9056"/>
                    <a:pt x="6679" y="8208"/>
                  </a:cubicBezTo>
                  <a:cubicBezTo>
                    <a:pt x="6846" y="8002"/>
                    <a:pt x="7216" y="7961"/>
                    <a:pt x="7492" y="7844"/>
                  </a:cubicBezTo>
                  <a:close/>
                  <a:moveTo>
                    <a:pt x="16136" y="1"/>
                  </a:moveTo>
                  <a:cubicBezTo>
                    <a:pt x="14236" y="1"/>
                    <a:pt x="12457" y="568"/>
                    <a:pt x="10789" y="1499"/>
                  </a:cubicBezTo>
                  <a:cubicBezTo>
                    <a:pt x="7028" y="3600"/>
                    <a:pt x="4308" y="6690"/>
                    <a:pt x="2657" y="10645"/>
                  </a:cubicBezTo>
                  <a:cubicBezTo>
                    <a:pt x="913" y="14819"/>
                    <a:pt x="0" y="19150"/>
                    <a:pt x="270" y="23738"/>
                  </a:cubicBezTo>
                  <a:cubicBezTo>
                    <a:pt x="572" y="28873"/>
                    <a:pt x="3071" y="32549"/>
                    <a:pt x="7356" y="35106"/>
                  </a:cubicBezTo>
                  <a:cubicBezTo>
                    <a:pt x="9151" y="36176"/>
                    <a:pt x="11078" y="36599"/>
                    <a:pt x="13062" y="36599"/>
                  </a:cubicBezTo>
                  <a:cubicBezTo>
                    <a:pt x="13988" y="36599"/>
                    <a:pt x="14927" y="36507"/>
                    <a:pt x="15870" y="36346"/>
                  </a:cubicBezTo>
                  <a:cubicBezTo>
                    <a:pt x="19953" y="35648"/>
                    <a:pt x="22792" y="33294"/>
                    <a:pt x="24249" y="29482"/>
                  </a:cubicBezTo>
                  <a:cubicBezTo>
                    <a:pt x="25303" y="26724"/>
                    <a:pt x="24437" y="23695"/>
                    <a:pt x="21093" y="22648"/>
                  </a:cubicBezTo>
                  <a:cubicBezTo>
                    <a:pt x="20644" y="22507"/>
                    <a:pt x="20225" y="22271"/>
                    <a:pt x="19788" y="22089"/>
                  </a:cubicBezTo>
                  <a:cubicBezTo>
                    <a:pt x="19665" y="22038"/>
                    <a:pt x="19554" y="22012"/>
                    <a:pt x="19459" y="22012"/>
                  </a:cubicBezTo>
                  <a:cubicBezTo>
                    <a:pt x="19204" y="22012"/>
                    <a:pt x="19058" y="22194"/>
                    <a:pt x="19062" y="22548"/>
                  </a:cubicBezTo>
                  <a:cubicBezTo>
                    <a:pt x="19080" y="24250"/>
                    <a:pt x="18150" y="25447"/>
                    <a:pt x="16895" y="26384"/>
                  </a:cubicBezTo>
                  <a:cubicBezTo>
                    <a:pt x="16148" y="26942"/>
                    <a:pt x="15280" y="27209"/>
                    <a:pt x="14409" y="27209"/>
                  </a:cubicBezTo>
                  <a:cubicBezTo>
                    <a:pt x="13362" y="27209"/>
                    <a:pt x="12310" y="26824"/>
                    <a:pt x="11459" y="26098"/>
                  </a:cubicBezTo>
                  <a:cubicBezTo>
                    <a:pt x="9673" y="24571"/>
                    <a:pt x="9765" y="22409"/>
                    <a:pt x="9390" y="20430"/>
                  </a:cubicBezTo>
                  <a:lnTo>
                    <a:pt x="9390" y="20430"/>
                  </a:lnTo>
                  <a:cubicBezTo>
                    <a:pt x="10345" y="20764"/>
                    <a:pt x="11165" y="21200"/>
                    <a:pt x="12031" y="21325"/>
                  </a:cubicBezTo>
                  <a:cubicBezTo>
                    <a:pt x="12475" y="21389"/>
                    <a:pt x="12914" y="21420"/>
                    <a:pt x="13345" y="21420"/>
                  </a:cubicBezTo>
                  <a:cubicBezTo>
                    <a:pt x="15367" y="21420"/>
                    <a:pt x="17242" y="20736"/>
                    <a:pt x="18913" y="19510"/>
                  </a:cubicBezTo>
                  <a:cubicBezTo>
                    <a:pt x="23061" y="16463"/>
                    <a:pt x="24947" y="12287"/>
                    <a:pt x="24553" y="7183"/>
                  </a:cubicBezTo>
                  <a:cubicBezTo>
                    <a:pt x="24378" y="4902"/>
                    <a:pt x="23278" y="3087"/>
                    <a:pt x="20898" y="2344"/>
                  </a:cubicBezTo>
                  <a:cubicBezTo>
                    <a:pt x="20673" y="2274"/>
                    <a:pt x="20436" y="2096"/>
                    <a:pt x="20301" y="1902"/>
                  </a:cubicBezTo>
                  <a:cubicBezTo>
                    <a:pt x="19509" y="760"/>
                    <a:pt x="18403" y="174"/>
                    <a:pt x="17049" y="44"/>
                  </a:cubicBezTo>
                  <a:cubicBezTo>
                    <a:pt x="16741" y="15"/>
                    <a:pt x="16437" y="1"/>
                    <a:pt x="16136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3407700" y="445175"/>
              <a:ext cx="354300" cy="722225"/>
            </a:xfrm>
            <a:custGeom>
              <a:avLst/>
              <a:gdLst/>
              <a:ahLst/>
              <a:cxnLst/>
              <a:rect l="l" t="t" r="r" b="b"/>
              <a:pathLst>
                <a:path w="14172" h="28889" extrusionOk="0">
                  <a:moveTo>
                    <a:pt x="7084" y="1488"/>
                  </a:moveTo>
                  <a:cubicBezTo>
                    <a:pt x="7222" y="1488"/>
                    <a:pt x="7349" y="1515"/>
                    <a:pt x="7419" y="1580"/>
                  </a:cubicBezTo>
                  <a:cubicBezTo>
                    <a:pt x="7768" y="1900"/>
                    <a:pt x="8099" y="2313"/>
                    <a:pt x="8261" y="2753"/>
                  </a:cubicBezTo>
                  <a:cubicBezTo>
                    <a:pt x="8825" y="4287"/>
                    <a:pt x="8767" y="5860"/>
                    <a:pt x="8182" y="7367"/>
                  </a:cubicBezTo>
                  <a:cubicBezTo>
                    <a:pt x="7397" y="9390"/>
                    <a:pt x="6605" y="11420"/>
                    <a:pt x="5647" y="13365"/>
                  </a:cubicBezTo>
                  <a:cubicBezTo>
                    <a:pt x="4450" y="15796"/>
                    <a:pt x="3631" y="18337"/>
                    <a:pt x="2991" y="20951"/>
                  </a:cubicBezTo>
                  <a:cubicBezTo>
                    <a:pt x="2934" y="21182"/>
                    <a:pt x="2817" y="21397"/>
                    <a:pt x="2729" y="21619"/>
                  </a:cubicBezTo>
                  <a:lnTo>
                    <a:pt x="2500" y="21604"/>
                  </a:lnTo>
                  <a:cubicBezTo>
                    <a:pt x="2473" y="21334"/>
                    <a:pt x="2386" y="21054"/>
                    <a:pt x="2429" y="20795"/>
                  </a:cubicBezTo>
                  <a:cubicBezTo>
                    <a:pt x="3160" y="16368"/>
                    <a:pt x="4364" y="12074"/>
                    <a:pt x="6043" y="7912"/>
                  </a:cubicBezTo>
                  <a:cubicBezTo>
                    <a:pt x="6679" y="6335"/>
                    <a:pt x="7170" y="4744"/>
                    <a:pt x="6738" y="3018"/>
                  </a:cubicBezTo>
                  <a:cubicBezTo>
                    <a:pt x="6677" y="2769"/>
                    <a:pt x="6556" y="2528"/>
                    <a:pt x="6528" y="2277"/>
                  </a:cubicBezTo>
                  <a:cubicBezTo>
                    <a:pt x="6502" y="2040"/>
                    <a:pt x="6492" y="1633"/>
                    <a:pt x="6601" y="1584"/>
                  </a:cubicBezTo>
                  <a:cubicBezTo>
                    <a:pt x="6731" y="1527"/>
                    <a:pt x="6917" y="1488"/>
                    <a:pt x="7084" y="1488"/>
                  </a:cubicBezTo>
                  <a:close/>
                  <a:moveTo>
                    <a:pt x="6617" y="0"/>
                  </a:moveTo>
                  <a:cubicBezTo>
                    <a:pt x="5829" y="0"/>
                    <a:pt x="5029" y="108"/>
                    <a:pt x="4242" y="334"/>
                  </a:cubicBezTo>
                  <a:cubicBezTo>
                    <a:pt x="3773" y="469"/>
                    <a:pt x="3716" y="833"/>
                    <a:pt x="4070" y="1226"/>
                  </a:cubicBezTo>
                  <a:cubicBezTo>
                    <a:pt x="4631" y="1848"/>
                    <a:pt x="4931" y="2599"/>
                    <a:pt x="4881" y="3406"/>
                  </a:cubicBezTo>
                  <a:cubicBezTo>
                    <a:pt x="4826" y="4319"/>
                    <a:pt x="4721" y="5259"/>
                    <a:pt x="4438" y="6122"/>
                  </a:cubicBezTo>
                  <a:cubicBezTo>
                    <a:pt x="3687" y="8409"/>
                    <a:pt x="2818" y="10655"/>
                    <a:pt x="2018" y="12926"/>
                  </a:cubicBezTo>
                  <a:cubicBezTo>
                    <a:pt x="1029" y="15730"/>
                    <a:pt x="166" y="18563"/>
                    <a:pt x="104" y="21570"/>
                  </a:cubicBezTo>
                  <a:cubicBezTo>
                    <a:pt x="0" y="24313"/>
                    <a:pt x="1019" y="26476"/>
                    <a:pt x="3362" y="27969"/>
                  </a:cubicBezTo>
                  <a:cubicBezTo>
                    <a:pt x="3633" y="28143"/>
                    <a:pt x="3886" y="28346"/>
                    <a:pt x="4154" y="28526"/>
                  </a:cubicBezTo>
                  <a:cubicBezTo>
                    <a:pt x="4508" y="28764"/>
                    <a:pt x="4747" y="28889"/>
                    <a:pt x="4932" y="28889"/>
                  </a:cubicBezTo>
                  <a:cubicBezTo>
                    <a:pt x="5201" y="28889"/>
                    <a:pt x="5355" y="28625"/>
                    <a:pt x="5579" y="28062"/>
                  </a:cubicBezTo>
                  <a:cubicBezTo>
                    <a:pt x="6252" y="26369"/>
                    <a:pt x="6905" y="24655"/>
                    <a:pt x="7735" y="23035"/>
                  </a:cubicBezTo>
                  <a:cubicBezTo>
                    <a:pt x="8723" y="21105"/>
                    <a:pt x="9910" y="19278"/>
                    <a:pt x="10974" y="17384"/>
                  </a:cubicBezTo>
                  <a:cubicBezTo>
                    <a:pt x="12805" y="14126"/>
                    <a:pt x="14142" y="10746"/>
                    <a:pt x="14157" y="6895"/>
                  </a:cubicBezTo>
                  <a:cubicBezTo>
                    <a:pt x="14172" y="2697"/>
                    <a:pt x="10554" y="0"/>
                    <a:pt x="661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3568975" y="238100"/>
              <a:ext cx="179450" cy="172750"/>
            </a:xfrm>
            <a:custGeom>
              <a:avLst/>
              <a:gdLst/>
              <a:ahLst/>
              <a:cxnLst/>
              <a:rect l="l" t="t" r="r" b="b"/>
              <a:pathLst>
                <a:path w="7178" h="6910" extrusionOk="0">
                  <a:moveTo>
                    <a:pt x="3385" y="1"/>
                  </a:moveTo>
                  <a:cubicBezTo>
                    <a:pt x="1519" y="1"/>
                    <a:pt x="66" y="1402"/>
                    <a:pt x="34" y="3239"/>
                  </a:cubicBezTo>
                  <a:cubicBezTo>
                    <a:pt x="0" y="5201"/>
                    <a:pt x="1732" y="6910"/>
                    <a:pt x="3752" y="6910"/>
                  </a:cubicBezTo>
                  <a:cubicBezTo>
                    <a:pt x="3757" y="6910"/>
                    <a:pt x="3763" y="6910"/>
                    <a:pt x="3768" y="6910"/>
                  </a:cubicBezTo>
                  <a:cubicBezTo>
                    <a:pt x="5688" y="6903"/>
                    <a:pt x="7155" y="5472"/>
                    <a:pt x="7166" y="3600"/>
                  </a:cubicBezTo>
                  <a:cubicBezTo>
                    <a:pt x="7177" y="1555"/>
                    <a:pt x="5589" y="26"/>
                    <a:pt x="3428" y="1"/>
                  </a:cubicBezTo>
                  <a:cubicBezTo>
                    <a:pt x="3414" y="1"/>
                    <a:pt x="3399" y="1"/>
                    <a:pt x="3385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2137575" y="4861750"/>
              <a:ext cx="233875" cy="167100"/>
            </a:xfrm>
            <a:custGeom>
              <a:avLst/>
              <a:gdLst/>
              <a:ahLst/>
              <a:cxnLst/>
              <a:rect l="l" t="t" r="r" b="b"/>
              <a:pathLst>
                <a:path w="9355" h="6684" extrusionOk="0">
                  <a:moveTo>
                    <a:pt x="6009" y="1"/>
                  </a:moveTo>
                  <a:cubicBezTo>
                    <a:pt x="4210" y="103"/>
                    <a:pt x="2262" y="876"/>
                    <a:pt x="1148" y="2218"/>
                  </a:cubicBezTo>
                  <a:cubicBezTo>
                    <a:pt x="688" y="2770"/>
                    <a:pt x="348" y="3503"/>
                    <a:pt x="194" y="4205"/>
                  </a:cubicBezTo>
                  <a:cubicBezTo>
                    <a:pt x="0" y="5087"/>
                    <a:pt x="300" y="5940"/>
                    <a:pt x="1136" y="6437"/>
                  </a:cubicBezTo>
                  <a:cubicBezTo>
                    <a:pt x="1427" y="6610"/>
                    <a:pt x="1713" y="6684"/>
                    <a:pt x="1995" y="6684"/>
                  </a:cubicBezTo>
                  <a:cubicBezTo>
                    <a:pt x="2470" y="6684"/>
                    <a:pt x="2931" y="6474"/>
                    <a:pt x="3371" y="6179"/>
                  </a:cubicBezTo>
                  <a:cubicBezTo>
                    <a:pt x="3496" y="6095"/>
                    <a:pt x="3614" y="6002"/>
                    <a:pt x="3738" y="5915"/>
                  </a:cubicBezTo>
                  <a:cubicBezTo>
                    <a:pt x="5388" y="4752"/>
                    <a:pt x="7034" y="3584"/>
                    <a:pt x="8690" y="2431"/>
                  </a:cubicBezTo>
                  <a:cubicBezTo>
                    <a:pt x="9274" y="2025"/>
                    <a:pt x="9354" y="1808"/>
                    <a:pt x="8946" y="1233"/>
                  </a:cubicBezTo>
                  <a:cubicBezTo>
                    <a:pt x="8779" y="999"/>
                    <a:pt x="8534" y="758"/>
                    <a:pt x="8272" y="665"/>
                  </a:cubicBezTo>
                  <a:cubicBezTo>
                    <a:pt x="7531" y="403"/>
                    <a:pt x="6765" y="216"/>
                    <a:pt x="6009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833825" y="4795200"/>
              <a:ext cx="1481025" cy="681150"/>
            </a:xfrm>
            <a:custGeom>
              <a:avLst/>
              <a:gdLst/>
              <a:ahLst/>
              <a:cxnLst/>
              <a:rect l="l" t="t" r="r" b="b"/>
              <a:pathLst>
                <a:path w="59241" h="27246" extrusionOk="0">
                  <a:moveTo>
                    <a:pt x="44945" y="9095"/>
                  </a:moveTo>
                  <a:cubicBezTo>
                    <a:pt x="45242" y="9095"/>
                    <a:pt x="45490" y="9208"/>
                    <a:pt x="45649" y="9411"/>
                  </a:cubicBezTo>
                  <a:cubicBezTo>
                    <a:pt x="45839" y="9653"/>
                    <a:pt x="45886" y="10001"/>
                    <a:pt x="45777" y="10364"/>
                  </a:cubicBezTo>
                  <a:cubicBezTo>
                    <a:pt x="45256" y="12112"/>
                    <a:pt x="43321" y="13623"/>
                    <a:pt x="41438" y="13766"/>
                  </a:cubicBezTo>
                  <a:lnTo>
                    <a:pt x="40933" y="13638"/>
                  </a:lnTo>
                  <a:cubicBezTo>
                    <a:pt x="40504" y="13529"/>
                    <a:pt x="40076" y="13421"/>
                    <a:pt x="39615" y="13292"/>
                  </a:cubicBezTo>
                  <a:cubicBezTo>
                    <a:pt x="40347" y="11893"/>
                    <a:pt x="41326" y="10373"/>
                    <a:pt x="43001" y="9529"/>
                  </a:cubicBezTo>
                  <a:cubicBezTo>
                    <a:pt x="43624" y="9215"/>
                    <a:pt x="44366" y="9121"/>
                    <a:pt x="44880" y="9097"/>
                  </a:cubicBezTo>
                  <a:cubicBezTo>
                    <a:pt x="44902" y="9096"/>
                    <a:pt x="44924" y="9095"/>
                    <a:pt x="44945" y="9095"/>
                  </a:cubicBezTo>
                  <a:close/>
                  <a:moveTo>
                    <a:pt x="20457" y="10431"/>
                  </a:moveTo>
                  <a:cubicBezTo>
                    <a:pt x="20509" y="10433"/>
                    <a:pt x="20606" y="10481"/>
                    <a:pt x="20723" y="10612"/>
                  </a:cubicBezTo>
                  <a:cubicBezTo>
                    <a:pt x="21279" y="11236"/>
                    <a:pt x="21469" y="11866"/>
                    <a:pt x="21359" y="12719"/>
                  </a:cubicBezTo>
                  <a:cubicBezTo>
                    <a:pt x="21119" y="14556"/>
                    <a:pt x="20279" y="16164"/>
                    <a:pt x="18713" y="17779"/>
                  </a:cubicBezTo>
                  <a:cubicBezTo>
                    <a:pt x="18168" y="18341"/>
                    <a:pt x="17642" y="18930"/>
                    <a:pt x="17133" y="19500"/>
                  </a:cubicBezTo>
                  <a:cubicBezTo>
                    <a:pt x="16670" y="20020"/>
                    <a:pt x="16192" y="20556"/>
                    <a:pt x="15705" y="21064"/>
                  </a:cubicBezTo>
                  <a:cubicBezTo>
                    <a:pt x="15583" y="21192"/>
                    <a:pt x="15429" y="21305"/>
                    <a:pt x="15258" y="21416"/>
                  </a:cubicBezTo>
                  <a:cubicBezTo>
                    <a:pt x="15260" y="21404"/>
                    <a:pt x="15261" y="21393"/>
                    <a:pt x="15263" y="21381"/>
                  </a:cubicBezTo>
                  <a:cubicBezTo>
                    <a:pt x="15327" y="20826"/>
                    <a:pt x="15388" y="20303"/>
                    <a:pt x="15498" y="19787"/>
                  </a:cubicBezTo>
                  <a:cubicBezTo>
                    <a:pt x="16135" y="16825"/>
                    <a:pt x="17132" y="14411"/>
                    <a:pt x="18549" y="12409"/>
                  </a:cubicBezTo>
                  <a:cubicBezTo>
                    <a:pt x="18951" y="11840"/>
                    <a:pt x="19482" y="11318"/>
                    <a:pt x="19996" y="10811"/>
                  </a:cubicBezTo>
                  <a:lnTo>
                    <a:pt x="20268" y="10542"/>
                  </a:lnTo>
                  <a:cubicBezTo>
                    <a:pt x="20340" y="10471"/>
                    <a:pt x="20407" y="10431"/>
                    <a:pt x="20455" y="10431"/>
                  </a:cubicBezTo>
                  <a:close/>
                  <a:moveTo>
                    <a:pt x="28590" y="0"/>
                  </a:moveTo>
                  <a:cubicBezTo>
                    <a:pt x="28276" y="0"/>
                    <a:pt x="27945" y="84"/>
                    <a:pt x="27609" y="251"/>
                  </a:cubicBezTo>
                  <a:cubicBezTo>
                    <a:pt x="27020" y="544"/>
                    <a:pt x="26604" y="838"/>
                    <a:pt x="26295" y="1178"/>
                  </a:cubicBezTo>
                  <a:lnTo>
                    <a:pt x="26196" y="1288"/>
                  </a:lnTo>
                  <a:cubicBezTo>
                    <a:pt x="25664" y="1871"/>
                    <a:pt x="25114" y="2475"/>
                    <a:pt x="24774" y="3210"/>
                  </a:cubicBezTo>
                  <a:cubicBezTo>
                    <a:pt x="24132" y="4601"/>
                    <a:pt x="23555" y="6043"/>
                    <a:pt x="22996" y="7438"/>
                  </a:cubicBezTo>
                  <a:cubicBezTo>
                    <a:pt x="22827" y="7862"/>
                    <a:pt x="22656" y="8286"/>
                    <a:pt x="22485" y="8709"/>
                  </a:cubicBezTo>
                  <a:cubicBezTo>
                    <a:pt x="22434" y="8836"/>
                    <a:pt x="22387" y="8963"/>
                    <a:pt x="22343" y="9093"/>
                  </a:cubicBezTo>
                  <a:cubicBezTo>
                    <a:pt x="21594" y="8152"/>
                    <a:pt x="20698" y="7701"/>
                    <a:pt x="19567" y="7701"/>
                  </a:cubicBezTo>
                  <a:cubicBezTo>
                    <a:pt x="19191" y="7701"/>
                    <a:pt x="18789" y="7751"/>
                    <a:pt x="18357" y="7849"/>
                  </a:cubicBezTo>
                  <a:cubicBezTo>
                    <a:pt x="16816" y="8197"/>
                    <a:pt x="15681" y="9130"/>
                    <a:pt x="14866" y="9903"/>
                  </a:cubicBezTo>
                  <a:cubicBezTo>
                    <a:pt x="13167" y="11512"/>
                    <a:pt x="11935" y="13571"/>
                    <a:pt x="10989" y="16384"/>
                  </a:cubicBezTo>
                  <a:lnTo>
                    <a:pt x="10938" y="16541"/>
                  </a:lnTo>
                  <a:cubicBezTo>
                    <a:pt x="10887" y="16702"/>
                    <a:pt x="10830" y="16886"/>
                    <a:pt x="10760" y="16966"/>
                  </a:cubicBezTo>
                  <a:lnTo>
                    <a:pt x="10277" y="17529"/>
                  </a:lnTo>
                  <a:cubicBezTo>
                    <a:pt x="8949" y="19076"/>
                    <a:pt x="7576" y="20675"/>
                    <a:pt x="6172" y="22190"/>
                  </a:cubicBezTo>
                  <a:cubicBezTo>
                    <a:pt x="5922" y="22460"/>
                    <a:pt x="5531" y="22656"/>
                    <a:pt x="5117" y="22864"/>
                  </a:cubicBezTo>
                  <a:cubicBezTo>
                    <a:pt x="5033" y="22906"/>
                    <a:pt x="4950" y="22946"/>
                    <a:pt x="4862" y="22992"/>
                  </a:cubicBezTo>
                  <a:cubicBezTo>
                    <a:pt x="4855" y="22912"/>
                    <a:pt x="4846" y="22830"/>
                    <a:pt x="4837" y="22749"/>
                  </a:cubicBezTo>
                  <a:cubicBezTo>
                    <a:pt x="4795" y="22356"/>
                    <a:pt x="4757" y="21985"/>
                    <a:pt x="4845" y="21712"/>
                  </a:cubicBezTo>
                  <a:cubicBezTo>
                    <a:pt x="5318" y="20262"/>
                    <a:pt x="5863" y="18804"/>
                    <a:pt x="6390" y="17393"/>
                  </a:cubicBezTo>
                  <a:cubicBezTo>
                    <a:pt x="6559" y="16939"/>
                    <a:pt x="6728" y="16484"/>
                    <a:pt x="6896" y="16030"/>
                  </a:cubicBezTo>
                  <a:cubicBezTo>
                    <a:pt x="7049" y="15619"/>
                    <a:pt x="7206" y="15211"/>
                    <a:pt x="7365" y="14803"/>
                  </a:cubicBezTo>
                  <a:cubicBezTo>
                    <a:pt x="7686" y="13975"/>
                    <a:pt x="8019" y="13119"/>
                    <a:pt x="8287" y="12248"/>
                  </a:cubicBezTo>
                  <a:cubicBezTo>
                    <a:pt x="8680" y="10965"/>
                    <a:pt x="8390" y="9777"/>
                    <a:pt x="7469" y="8899"/>
                  </a:cubicBezTo>
                  <a:cubicBezTo>
                    <a:pt x="6960" y="8415"/>
                    <a:pt x="6378" y="8173"/>
                    <a:pt x="5804" y="8173"/>
                  </a:cubicBezTo>
                  <a:cubicBezTo>
                    <a:pt x="5226" y="8173"/>
                    <a:pt x="4656" y="8419"/>
                    <a:pt x="4181" y="8909"/>
                  </a:cubicBezTo>
                  <a:cubicBezTo>
                    <a:pt x="3667" y="9441"/>
                    <a:pt x="3301" y="9980"/>
                    <a:pt x="3093" y="10514"/>
                  </a:cubicBezTo>
                  <a:lnTo>
                    <a:pt x="2675" y="11585"/>
                  </a:lnTo>
                  <a:cubicBezTo>
                    <a:pt x="1889" y="13588"/>
                    <a:pt x="1076" y="15661"/>
                    <a:pt x="445" y="17762"/>
                  </a:cubicBezTo>
                  <a:cubicBezTo>
                    <a:pt x="116" y="18864"/>
                    <a:pt x="1" y="20195"/>
                    <a:pt x="96" y="21834"/>
                  </a:cubicBezTo>
                  <a:cubicBezTo>
                    <a:pt x="195" y="23548"/>
                    <a:pt x="1185" y="24886"/>
                    <a:pt x="2810" y="25503"/>
                  </a:cubicBezTo>
                  <a:cubicBezTo>
                    <a:pt x="3223" y="25660"/>
                    <a:pt x="3632" y="25738"/>
                    <a:pt x="4037" y="25738"/>
                  </a:cubicBezTo>
                  <a:cubicBezTo>
                    <a:pt x="5015" y="25738"/>
                    <a:pt x="5974" y="25280"/>
                    <a:pt x="6940" y="24355"/>
                  </a:cubicBezTo>
                  <a:cubicBezTo>
                    <a:pt x="7370" y="23945"/>
                    <a:pt x="7754" y="23570"/>
                    <a:pt x="8103" y="23147"/>
                  </a:cubicBezTo>
                  <a:cubicBezTo>
                    <a:pt x="8722" y="22396"/>
                    <a:pt x="9328" y="21635"/>
                    <a:pt x="9934" y="20875"/>
                  </a:cubicBezTo>
                  <a:lnTo>
                    <a:pt x="10247" y="20483"/>
                  </a:lnTo>
                  <a:cubicBezTo>
                    <a:pt x="10254" y="21074"/>
                    <a:pt x="10267" y="21681"/>
                    <a:pt x="10419" y="22274"/>
                  </a:cubicBezTo>
                  <a:cubicBezTo>
                    <a:pt x="10789" y="23723"/>
                    <a:pt x="11616" y="24722"/>
                    <a:pt x="12747" y="25090"/>
                  </a:cubicBezTo>
                  <a:cubicBezTo>
                    <a:pt x="13053" y="25190"/>
                    <a:pt x="13368" y="25239"/>
                    <a:pt x="13689" y="25239"/>
                  </a:cubicBezTo>
                  <a:cubicBezTo>
                    <a:pt x="14562" y="25239"/>
                    <a:pt x="15471" y="24874"/>
                    <a:pt x="16324" y="24167"/>
                  </a:cubicBezTo>
                  <a:lnTo>
                    <a:pt x="16431" y="24079"/>
                  </a:lnTo>
                  <a:cubicBezTo>
                    <a:pt x="16677" y="23876"/>
                    <a:pt x="16930" y="23667"/>
                    <a:pt x="17153" y="23409"/>
                  </a:cubicBezTo>
                  <a:cubicBezTo>
                    <a:pt x="18232" y="22154"/>
                    <a:pt x="19305" y="20891"/>
                    <a:pt x="20369" y="19623"/>
                  </a:cubicBezTo>
                  <a:lnTo>
                    <a:pt x="20415" y="19570"/>
                  </a:lnTo>
                  <a:lnTo>
                    <a:pt x="20415" y="19603"/>
                  </a:lnTo>
                  <a:cubicBezTo>
                    <a:pt x="20438" y="20554"/>
                    <a:pt x="20547" y="21797"/>
                    <a:pt x="21195" y="22969"/>
                  </a:cubicBezTo>
                  <a:cubicBezTo>
                    <a:pt x="21987" y="24398"/>
                    <a:pt x="23425" y="25236"/>
                    <a:pt x="24998" y="25236"/>
                  </a:cubicBezTo>
                  <a:cubicBezTo>
                    <a:pt x="25260" y="25236"/>
                    <a:pt x="25526" y="25213"/>
                    <a:pt x="25793" y="25165"/>
                  </a:cubicBezTo>
                  <a:cubicBezTo>
                    <a:pt x="27646" y="24835"/>
                    <a:pt x="29291" y="23818"/>
                    <a:pt x="30683" y="22141"/>
                  </a:cubicBezTo>
                  <a:cubicBezTo>
                    <a:pt x="31307" y="21390"/>
                    <a:pt x="31863" y="20576"/>
                    <a:pt x="32400" y="19790"/>
                  </a:cubicBezTo>
                  <a:cubicBezTo>
                    <a:pt x="32555" y="19563"/>
                    <a:pt x="32710" y="19337"/>
                    <a:pt x="32867" y="19111"/>
                  </a:cubicBezTo>
                  <a:cubicBezTo>
                    <a:pt x="33951" y="23735"/>
                    <a:pt x="37543" y="26827"/>
                    <a:pt x="42298" y="27206"/>
                  </a:cubicBezTo>
                  <a:cubicBezTo>
                    <a:pt x="42633" y="27233"/>
                    <a:pt x="42970" y="27246"/>
                    <a:pt x="43308" y="27246"/>
                  </a:cubicBezTo>
                  <a:cubicBezTo>
                    <a:pt x="49757" y="27246"/>
                    <a:pt x="56620" y="22468"/>
                    <a:pt x="58652" y="16383"/>
                  </a:cubicBezTo>
                  <a:cubicBezTo>
                    <a:pt x="59130" y="14947"/>
                    <a:pt x="59241" y="13527"/>
                    <a:pt x="58980" y="12162"/>
                  </a:cubicBezTo>
                  <a:cubicBezTo>
                    <a:pt x="58665" y="10519"/>
                    <a:pt x="57758" y="9319"/>
                    <a:pt x="56427" y="8784"/>
                  </a:cubicBezTo>
                  <a:cubicBezTo>
                    <a:pt x="55924" y="8581"/>
                    <a:pt x="55374" y="8483"/>
                    <a:pt x="54814" y="8483"/>
                  </a:cubicBezTo>
                  <a:cubicBezTo>
                    <a:pt x="53811" y="8483"/>
                    <a:pt x="52778" y="8800"/>
                    <a:pt x="51924" y="9404"/>
                  </a:cubicBezTo>
                  <a:cubicBezTo>
                    <a:pt x="51650" y="9598"/>
                    <a:pt x="50818" y="10188"/>
                    <a:pt x="51000" y="11284"/>
                  </a:cubicBezTo>
                  <a:cubicBezTo>
                    <a:pt x="51155" y="12209"/>
                    <a:pt x="51945" y="12469"/>
                    <a:pt x="52419" y="12624"/>
                  </a:cubicBezTo>
                  <a:cubicBezTo>
                    <a:pt x="53955" y="13128"/>
                    <a:pt x="54390" y="13912"/>
                    <a:pt x="54018" y="15514"/>
                  </a:cubicBezTo>
                  <a:cubicBezTo>
                    <a:pt x="53710" y="16849"/>
                    <a:pt x="52907" y="17928"/>
                    <a:pt x="52164" y="18807"/>
                  </a:cubicBezTo>
                  <a:cubicBezTo>
                    <a:pt x="49889" y="21498"/>
                    <a:pt x="47640" y="23017"/>
                    <a:pt x="45088" y="23588"/>
                  </a:cubicBezTo>
                  <a:cubicBezTo>
                    <a:pt x="44573" y="23703"/>
                    <a:pt x="44073" y="23760"/>
                    <a:pt x="43592" y="23760"/>
                  </a:cubicBezTo>
                  <a:cubicBezTo>
                    <a:pt x="42104" y="23760"/>
                    <a:pt x="40791" y="23215"/>
                    <a:pt x="39739" y="22148"/>
                  </a:cubicBezTo>
                  <a:cubicBezTo>
                    <a:pt x="38396" y="20786"/>
                    <a:pt x="38030" y="17949"/>
                    <a:pt x="38829" y="15578"/>
                  </a:cubicBezTo>
                  <a:lnTo>
                    <a:pt x="38829" y="15578"/>
                  </a:lnTo>
                  <a:cubicBezTo>
                    <a:pt x="38957" y="15661"/>
                    <a:pt x="39069" y="15743"/>
                    <a:pt x="39155" y="15831"/>
                  </a:cubicBezTo>
                  <a:cubicBezTo>
                    <a:pt x="39975" y="16675"/>
                    <a:pt x="40953" y="17101"/>
                    <a:pt x="42070" y="17101"/>
                  </a:cubicBezTo>
                  <a:cubicBezTo>
                    <a:pt x="42239" y="17101"/>
                    <a:pt x="42412" y="17091"/>
                    <a:pt x="42588" y="17071"/>
                  </a:cubicBezTo>
                  <a:cubicBezTo>
                    <a:pt x="44594" y="16849"/>
                    <a:pt x="46177" y="16060"/>
                    <a:pt x="47292" y="14725"/>
                  </a:cubicBezTo>
                  <a:cubicBezTo>
                    <a:pt x="47916" y="13979"/>
                    <a:pt x="48390" y="13156"/>
                    <a:pt x="48666" y="12342"/>
                  </a:cubicBezTo>
                  <a:cubicBezTo>
                    <a:pt x="49421" y="10116"/>
                    <a:pt x="48277" y="8380"/>
                    <a:pt x="47351" y="7267"/>
                  </a:cubicBezTo>
                  <a:cubicBezTo>
                    <a:pt x="46271" y="5971"/>
                    <a:pt x="44987" y="5337"/>
                    <a:pt x="43443" y="5337"/>
                  </a:cubicBezTo>
                  <a:cubicBezTo>
                    <a:pt x="43210" y="5337"/>
                    <a:pt x="42971" y="5351"/>
                    <a:pt x="42725" y="5380"/>
                  </a:cubicBezTo>
                  <a:cubicBezTo>
                    <a:pt x="38057" y="5938"/>
                    <a:pt x="33356" y="10658"/>
                    <a:pt x="32665" y="15483"/>
                  </a:cubicBezTo>
                  <a:cubicBezTo>
                    <a:pt x="32626" y="15759"/>
                    <a:pt x="32546" y="16002"/>
                    <a:pt x="32441" y="16165"/>
                  </a:cubicBezTo>
                  <a:cubicBezTo>
                    <a:pt x="31730" y="17266"/>
                    <a:pt x="31134" y="18139"/>
                    <a:pt x="30566" y="18913"/>
                  </a:cubicBezTo>
                  <a:cubicBezTo>
                    <a:pt x="29511" y="20352"/>
                    <a:pt x="28396" y="21380"/>
                    <a:pt x="27155" y="22056"/>
                  </a:cubicBezTo>
                  <a:cubicBezTo>
                    <a:pt x="26799" y="22251"/>
                    <a:pt x="26444" y="22378"/>
                    <a:pt x="26131" y="22426"/>
                  </a:cubicBezTo>
                  <a:cubicBezTo>
                    <a:pt x="26044" y="22439"/>
                    <a:pt x="25945" y="22449"/>
                    <a:pt x="25846" y="22449"/>
                  </a:cubicBezTo>
                  <a:cubicBezTo>
                    <a:pt x="25668" y="22449"/>
                    <a:pt x="25487" y="22418"/>
                    <a:pt x="25361" y="22318"/>
                  </a:cubicBezTo>
                  <a:cubicBezTo>
                    <a:pt x="25223" y="22210"/>
                    <a:pt x="25139" y="22009"/>
                    <a:pt x="25112" y="21708"/>
                  </a:cubicBezTo>
                  <a:cubicBezTo>
                    <a:pt x="25004" y="20531"/>
                    <a:pt x="24892" y="19312"/>
                    <a:pt x="25048" y="18180"/>
                  </a:cubicBezTo>
                  <a:cubicBezTo>
                    <a:pt x="25535" y="14649"/>
                    <a:pt x="26882" y="11277"/>
                    <a:pt x="28185" y="8016"/>
                  </a:cubicBezTo>
                  <a:lnTo>
                    <a:pt x="28421" y="7422"/>
                  </a:lnTo>
                  <a:cubicBezTo>
                    <a:pt x="28930" y="6147"/>
                    <a:pt x="29353" y="4825"/>
                    <a:pt x="29761" y="3546"/>
                  </a:cubicBezTo>
                  <a:cubicBezTo>
                    <a:pt x="29886" y="3159"/>
                    <a:pt x="30009" y="2772"/>
                    <a:pt x="30135" y="2385"/>
                  </a:cubicBezTo>
                  <a:cubicBezTo>
                    <a:pt x="30468" y="1364"/>
                    <a:pt x="30094" y="761"/>
                    <a:pt x="29720" y="435"/>
                  </a:cubicBezTo>
                  <a:cubicBezTo>
                    <a:pt x="29389" y="146"/>
                    <a:pt x="29004" y="0"/>
                    <a:pt x="2859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105175" y="4745750"/>
              <a:ext cx="904025" cy="722200"/>
            </a:xfrm>
            <a:custGeom>
              <a:avLst/>
              <a:gdLst/>
              <a:ahLst/>
              <a:cxnLst/>
              <a:rect l="l" t="t" r="r" b="b"/>
              <a:pathLst>
                <a:path w="36161" h="28888" extrusionOk="0">
                  <a:moveTo>
                    <a:pt x="6537" y="1"/>
                  </a:moveTo>
                  <a:cubicBezTo>
                    <a:pt x="4307" y="1"/>
                    <a:pt x="2421" y="928"/>
                    <a:pt x="931" y="2760"/>
                  </a:cubicBezTo>
                  <a:cubicBezTo>
                    <a:pt x="562" y="3212"/>
                    <a:pt x="361" y="3735"/>
                    <a:pt x="257" y="4094"/>
                  </a:cubicBezTo>
                  <a:cubicBezTo>
                    <a:pt x="1" y="4982"/>
                    <a:pt x="160" y="5808"/>
                    <a:pt x="697" y="6360"/>
                  </a:cubicBezTo>
                  <a:cubicBezTo>
                    <a:pt x="1081" y="6754"/>
                    <a:pt x="1609" y="6961"/>
                    <a:pt x="2205" y="6961"/>
                  </a:cubicBezTo>
                  <a:cubicBezTo>
                    <a:pt x="2438" y="6961"/>
                    <a:pt x="2681" y="6930"/>
                    <a:pt x="2929" y="6866"/>
                  </a:cubicBezTo>
                  <a:cubicBezTo>
                    <a:pt x="3269" y="6779"/>
                    <a:pt x="3574" y="6636"/>
                    <a:pt x="3869" y="6498"/>
                  </a:cubicBezTo>
                  <a:cubicBezTo>
                    <a:pt x="4091" y="6394"/>
                    <a:pt x="4301" y="6296"/>
                    <a:pt x="4509" y="6229"/>
                  </a:cubicBezTo>
                  <a:cubicBezTo>
                    <a:pt x="4695" y="6170"/>
                    <a:pt x="4882" y="6108"/>
                    <a:pt x="5066" y="6047"/>
                  </a:cubicBezTo>
                  <a:cubicBezTo>
                    <a:pt x="5840" y="5790"/>
                    <a:pt x="6571" y="5548"/>
                    <a:pt x="7317" y="5443"/>
                  </a:cubicBezTo>
                  <a:cubicBezTo>
                    <a:pt x="7400" y="5432"/>
                    <a:pt x="7472" y="5427"/>
                    <a:pt x="7533" y="5427"/>
                  </a:cubicBezTo>
                  <a:cubicBezTo>
                    <a:pt x="7683" y="5427"/>
                    <a:pt x="7770" y="5456"/>
                    <a:pt x="7803" y="5489"/>
                  </a:cubicBezTo>
                  <a:cubicBezTo>
                    <a:pt x="7854" y="5538"/>
                    <a:pt x="7899" y="5710"/>
                    <a:pt x="7858" y="6025"/>
                  </a:cubicBezTo>
                  <a:cubicBezTo>
                    <a:pt x="7733" y="7014"/>
                    <a:pt x="7542" y="7744"/>
                    <a:pt x="7258" y="8323"/>
                  </a:cubicBezTo>
                  <a:cubicBezTo>
                    <a:pt x="6815" y="9224"/>
                    <a:pt x="6313" y="10122"/>
                    <a:pt x="5828" y="10991"/>
                  </a:cubicBezTo>
                  <a:cubicBezTo>
                    <a:pt x="5354" y="11841"/>
                    <a:pt x="4861" y="12721"/>
                    <a:pt x="4420" y="13615"/>
                  </a:cubicBezTo>
                  <a:cubicBezTo>
                    <a:pt x="3018" y="16447"/>
                    <a:pt x="2298" y="19372"/>
                    <a:pt x="2277" y="22311"/>
                  </a:cubicBezTo>
                  <a:cubicBezTo>
                    <a:pt x="2264" y="24421"/>
                    <a:pt x="2907" y="26139"/>
                    <a:pt x="4192" y="27415"/>
                  </a:cubicBezTo>
                  <a:cubicBezTo>
                    <a:pt x="4994" y="28212"/>
                    <a:pt x="5896" y="28616"/>
                    <a:pt x="6830" y="28616"/>
                  </a:cubicBezTo>
                  <a:cubicBezTo>
                    <a:pt x="7414" y="28616"/>
                    <a:pt x="8010" y="28458"/>
                    <a:pt x="8602" y="28142"/>
                  </a:cubicBezTo>
                  <a:cubicBezTo>
                    <a:pt x="9492" y="27664"/>
                    <a:pt x="10280" y="27065"/>
                    <a:pt x="10881" y="26409"/>
                  </a:cubicBezTo>
                  <a:cubicBezTo>
                    <a:pt x="11650" y="25569"/>
                    <a:pt x="12261" y="24575"/>
                    <a:pt x="12802" y="23698"/>
                  </a:cubicBezTo>
                  <a:cubicBezTo>
                    <a:pt x="13141" y="23148"/>
                    <a:pt x="13457" y="22583"/>
                    <a:pt x="13776" y="21995"/>
                  </a:cubicBezTo>
                  <a:cubicBezTo>
                    <a:pt x="13931" y="23505"/>
                    <a:pt x="14377" y="24960"/>
                    <a:pt x="15108" y="26323"/>
                  </a:cubicBezTo>
                  <a:cubicBezTo>
                    <a:pt x="15983" y="27957"/>
                    <a:pt x="17441" y="28888"/>
                    <a:pt x="19008" y="28888"/>
                  </a:cubicBezTo>
                  <a:cubicBezTo>
                    <a:pt x="19385" y="28888"/>
                    <a:pt x="19759" y="28835"/>
                    <a:pt x="20121" y="28732"/>
                  </a:cubicBezTo>
                  <a:cubicBezTo>
                    <a:pt x="21246" y="28415"/>
                    <a:pt x="22183" y="27772"/>
                    <a:pt x="22826" y="26876"/>
                  </a:cubicBezTo>
                  <a:cubicBezTo>
                    <a:pt x="22994" y="26640"/>
                    <a:pt x="23166" y="26406"/>
                    <a:pt x="23336" y="26170"/>
                  </a:cubicBezTo>
                  <a:cubicBezTo>
                    <a:pt x="24195" y="24991"/>
                    <a:pt x="25081" y="23772"/>
                    <a:pt x="25734" y="22439"/>
                  </a:cubicBezTo>
                  <a:cubicBezTo>
                    <a:pt x="26584" y="20702"/>
                    <a:pt x="27341" y="18894"/>
                    <a:pt x="28073" y="17145"/>
                  </a:cubicBezTo>
                  <a:cubicBezTo>
                    <a:pt x="28495" y="16137"/>
                    <a:pt x="28917" y="15131"/>
                    <a:pt x="29357" y="14134"/>
                  </a:cubicBezTo>
                  <a:cubicBezTo>
                    <a:pt x="30840" y="10773"/>
                    <a:pt x="32548" y="8432"/>
                    <a:pt x="34735" y="6764"/>
                  </a:cubicBezTo>
                  <a:cubicBezTo>
                    <a:pt x="35196" y="6412"/>
                    <a:pt x="35601" y="5900"/>
                    <a:pt x="35842" y="5359"/>
                  </a:cubicBezTo>
                  <a:cubicBezTo>
                    <a:pt x="36160" y="4652"/>
                    <a:pt x="36129" y="3907"/>
                    <a:pt x="35757" y="3316"/>
                  </a:cubicBezTo>
                  <a:cubicBezTo>
                    <a:pt x="35373" y="2707"/>
                    <a:pt x="34685" y="2345"/>
                    <a:pt x="33873" y="2326"/>
                  </a:cubicBezTo>
                  <a:cubicBezTo>
                    <a:pt x="33838" y="2325"/>
                    <a:pt x="33803" y="2324"/>
                    <a:pt x="33768" y="2324"/>
                  </a:cubicBezTo>
                  <a:cubicBezTo>
                    <a:pt x="32851" y="2324"/>
                    <a:pt x="32076" y="2632"/>
                    <a:pt x="31521" y="3219"/>
                  </a:cubicBezTo>
                  <a:cubicBezTo>
                    <a:pt x="30795" y="3987"/>
                    <a:pt x="29957" y="4912"/>
                    <a:pt x="29236" y="5934"/>
                  </a:cubicBezTo>
                  <a:cubicBezTo>
                    <a:pt x="27283" y="8707"/>
                    <a:pt x="26336" y="11843"/>
                    <a:pt x="25666" y="14544"/>
                  </a:cubicBezTo>
                  <a:cubicBezTo>
                    <a:pt x="25021" y="17150"/>
                    <a:pt x="24113" y="19603"/>
                    <a:pt x="22891" y="22046"/>
                  </a:cubicBezTo>
                  <a:cubicBezTo>
                    <a:pt x="22238" y="23353"/>
                    <a:pt x="21254" y="24502"/>
                    <a:pt x="19795" y="25663"/>
                  </a:cubicBezTo>
                  <a:cubicBezTo>
                    <a:pt x="19776" y="25677"/>
                    <a:pt x="19760" y="25688"/>
                    <a:pt x="19747" y="25697"/>
                  </a:cubicBezTo>
                  <a:cubicBezTo>
                    <a:pt x="19724" y="25669"/>
                    <a:pt x="19702" y="25639"/>
                    <a:pt x="19682" y="25607"/>
                  </a:cubicBezTo>
                  <a:cubicBezTo>
                    <a:pt x="19647" y="25550"/>
                    <a:pt x="19616" y="25439"/>
                    <a:pt x="19587" y="25330"/>
                  </a:cubicBezTo>
                  <a:lnTo>
                    <a:pt x="19548" y="25196"/>
                  </a:lnTo>
                  <a:cubicBezTo>
                    <a:pt x="18802" y="22681"/>
                    <a:pt x="19279" y="20178"/>
                    <a:pt x="19778" y="18278"/>
                  </a:cubicBezTo>
                  <a:cubicBezTo>
                    <a:pt x="20198" y="16677"/>
                    <a:pt x="20692" y="15063"/>
                    <a:pt x="21171" y="13502"/>
                  </a:cubicBezTo>
                  <a:cubicBezTo>
                    <a:pt x="21516" y="12373"/>
                    <a:pt x="21862" y="11244"/>
                    <a:pt x="22184" y="10109"/>
                  </a:cubicBezTo>
                  <a:cubicBezTo>
                    <a:pt x="22403" y="9337"/>
                    <a:pt x="22546" y="8473"/>
                    <a:pt x="22622" y="7464"/>
                  </a:cubicBezTo>
                  <a:cubicBezTo>
                    <a:pt x="22702" y="6384"/>
                    <a:pt x="22340" y="5405"/>
                    <a:pt x="21574" y="4632"/>
                  </a:cubicBezTo>
                  <a:cubicBezTo>
                    <a:pt x="21137" y="4191"/>
                    <a:pt x="20722" y="4047"/>
                    <a:pt x="20366" y="4047"/>
                  </a:cubicBezTo>
                  <a:cubicBezTo>
                    <a:pt x="20002" y="4047"/>
                    <a:pt x="19699" y="4198"/>
                    <a:pt x="19499" y="4337"/>
                  </a:cubicBezTo>
                  <a:cubicBezTo>
                    <a:pt x="18476" y="5044"/>
                    <a:pt x="17640" y="5965"/>
                    <a:pt x="17015" y="7073"/>
                  </a:cubicBezTo>
                  <a:cubicBezTo>
                    <a:pt x="15788" y="9249"/>
                    <a:pt x="14958" y="11452"/>
                    <a:pt x="14549" y="13620"/>
                  </a:cubicBezTo>
                  <a:cubicBezTo>
                    <a:pt x="14176" y="15593"/>
                    <a:pt x="13393" y="17570"/>
                    <a:pt x="12086" y="19843"/>
                  </a:cubicBezTo>
                  <a:cubicBezTo>
                    <a:pt x="11431" y="20973"/>
                    <a:pt x="10636" y="22016"/>
                    <a:pt x="9719" y="22945"/>
                  </a:cubicBezTo>
                  <a:cubicBezTo>
                    <a:pt x="9499" y="23167"/>
                    <a:pt x="9173" y="23419"/>
                    <a:pt x="8842" y="23419"/>
                  </a:cubicBezTo>
                  <a:cubicBezTo>
                    <a:pt x="8813" y="23419"/>
                    <a:pt x="8784" y="23417"/>
                    <a:pt x="8756" y="23413"/>
                  </a:cubicBezTo>
                  <a:cubicBezTo>
                    <a:pt x="8430" y="23368"/>
                    <a:pt x="8093" y="23057"/>
                    <a:pt x="7809" y="22540"/>
                  </a:cubicBezTo>
                  <a:cubicBezTo>
                    <a:pt x="7385" y="21765"/>
                    <a:pt x="7239" y="20867"/>
                    <a:pt x="7350" y="19713"/>
                  </a:cubicBezTo>
                  <a:cubicBezTo>
                    <a:pt x="7618" y="16949"/>
                    <a:pt x="8488" y="14313"/>
                    <a:pt x="9356" y="11850"/>
                  </a:cubicBezTo>
                  <a:lnTo>
                    <a:pt x="9505" y="11430"/>
                  </a:lnTo>
                  <a:cubicBezTo>
                    <a:pt x="9905" y="10303"/>
                    <a:pt x="10319" y="9139"/>
                    <a:pt x="10535" y="7937"/>
                  </a:cubicBezTo>
                  <a:cubicBezTo>
                    <a:pt x="10764" y="6648"/>
                    <a:pt x="10834" y="5292"/>
                    <a:pt x="10741" y="3902"/>
                  </a:cubicBezTo>
                  <a:cubicBezTo>
                    <a:pt x="10581" y="1521"/>
                    <a:pt x="9003" y="26"/>
                    <a:pt x="66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2219850" y="4906925"/>
              <a:ext cx="887025" cy="544800"/>
            </a:xfrm>
            <a:custGeom>
              <a:avLst/>
              <a:gdLst/>
              <a:ahLst/>
              <a:cxnLst/>
              <a:rect l="l" t="t" r="r" b="b"/>
              <a:pathLst>
                <a:path w="35481" h="21792" extrusionOk="0">
                  <a:moveTo>
                    <a:pt x="27283" y="15333"/>
                  </a:moveTo>
                  <a:lnTo>
                    <a:pt x="27283" y="15333"/>
                  </a:lnTo>
                  <a:cubicBezTo>
                    <a:pt x="27536" y="16149"/>
                    <a:pt x="27526" y="16981"/>
                    <a:pt x="27241" y="17649"/>
                  </a:cubicBezTo>
                  <a:cubicBezTo>
                    <a:pt x="27125" y="17921"/>
                    <a:pt x="26924" y="18255"/>
                    <a:pt x="26581" y="18487"/>
                  </a:cubicBezTo>
                  <a:cubicBezTo>
                    <a:pt x="26430" y="18044"/>
                    <a:pt x="26405" y="17440"/>
                    <a:pt x="26527" y="16852"/>
                  </a:cubicBezTo>
                  <a:cubicBezTo>
                    <a:pt x="26652" y="16246"/>
                    <a:pt x="26918" y="15719"/>
                    <a:pt x="27283" y="15333"/>
                  </a:cubicBezTo>
                  <a:close/>
                  <a:moveTo>
                    <a:pt x="22780" y="1"/>
                  </a:moveTo>
                  <a:cubicBezTo>
                    <a:pt x="22315" y="1"/>
                    <a:pt x="21885" y="204"/>
                    <a:pt x="21574" y="592"/>
                  </a:cubicBezTo>
                  <a:cubicBezTo>
                    <a:pt x="21214" y="1043"/>
                    <a:pt x="20951" y="1557"/>
                    <a:pt x="20836" y="2039"/>
                  </a:cubicBezTo>
                  <a:cubicBezTo>
                    <a:pt x="20549" y="3225"/>
                    <a:pt x="20726" y="4451"/>
                    <a:pt x="21394" y="5899"/>
                  </a:cubicBezTo>
                  <a:cubicBezTo>
                    <a:pt x="21516" y="6161"/>
                    <a:pt x="21529" y="6259"/>
                    <a:pt x="21527" y="6286"/>
                  </a:cubicBezTo>
                  <a:cubicBezTo>
                    <a:pt x="20819" y="9735"/>
                    <a:pt x="19495" y="12491"/>
                    <a:pt x="17476" y="14712"/>
                  </a:cubicBezTo>
                  <a:cubicBezTo>
                    <a:pt x="17252" y="14953"/>
                    <a:pt x="16992" y="15157"/>
                    <a:pt x="16703" y="15318"/>
                  </a:cubicBezTo>
                  <a:cubicBezTo>
                    <a:pt x="16339" y="15521"/>
                    <a:pt x="16013" y="15622"/>
                    <a:pt x="15710" y="15622"/>
                  </a:cubicBezTo>
                  <a:cubicBezTo>
                    <a:pt x="15454" y="15622"/>
                    <a:pt x="15216" y="15549"/>
                    <a:pt x="14987" y="15404"/>
                  </a:cubicBezTo>
                  <a:cubicBezTo>
                    <a:pt x="14607" y="15163"/>
                    <a:pt x="14598" y="14799"/>
                    <a:pt x="14721" y="14075"/>
                  </a:cubicBezTo>
                  <a:cubicBezTo>
                    <a:pt x="14972" y="12583"/>
                    <a:pt x="15232" y="11127"/>
                    <a:pt x="15631" y="9713"/>
                  </a:cubicBezTo>
                  <a:cubicBezTo>
                    <a:pt x="15939" y="8620"/>
                    <a:pt x="16314" y="7519"/>
                    <a:pt x="16677" y="6453"/>
                  </a:cubicBezTo>
                  <a:cubicBezTo>
                    <a:pt x="16932" y="5705"/>
                    <a:pt x="17187" y="4955"/>
                    <a:pt x="17423" y="4201"/>
                  </a:cubicBezTo>
                  <a:cubicBezTo>
                    <a:pt x="17636" y="3522"/>
                    <a:pt x="17738" y="2890"/>
                    <a:pt x="17726" y="2323"/>
                  </a:cubicBezTo>
                  <a:cubicBezTo>
                    <a:pt x="17712" y="1657"/>
                    <a:pt x="17432" y="1095"/>
                    <a:pt x="16958" y="780"/>
                  </a:cubicBezTo>
                  <a:cubicBezTo>
                    <a:pt x="16687" y="599"/>
                    <a:pt x="16375" y="508"/>
                    <a:pt x="16043" y="508"/>
                  </a:cubicBezTo>
                  <a:cubicBezTo>
                    <a:pt x="15789" y="508"/>
                    <a:pt x="15523" y="561"/>
                    <a:pt x="15253" y="668"/>
                  </a:cubicBezTo>
                  <a:cubicBezTo>
                    <a:pt x="14639" y="910"/>
                    <a:pt x="14026" y="1308"/>
                    <a:pt x="13479" y="1819"/>
                  </a:cubicBezTo>
                  <a:cubicBezTo>
                    <a:pt x="12334" y="2889"/>
                    <a:pt x="11547" y="4334"/>
                    <a:pt x="11075" y="6236"/>
                  </a:cubicBezTo>
                  <a:cubicBezTo>
                    <a:pt x="10544" y="8376"/>
                    <a:pt x="9470" y="10335"/>
                    <a:pt x="8522" y="12063"/>
                  </a:cubicBezTo>
                  <a:cubicBezTo>
                    <a:pt x="7519" y="13892"/>
                    <a:pt x="6396" y="15374"/>
                    <a:pt x="5087" y="16594"/>
                  </a:cubicBezTo>
                  <a:cubicBezTo>
                    <a:pt x="4659" y="16992"/>
                    <a:pt x="4140" y="17310"/>
                    <a:pt x="3661" y="17468"/>
                  </a:cubicBezTo>
                  <a:cubicBezTo>
                    <a:pt x="3594" y="17491"/>
                    <a:pt x="3495" y="17516"/>
                    <a:pt x="3395" y="17516"/>
                  </a:cubicBezTo>
                  <a:cubicBezTo>
                    <a:pt x="3308" y="17516"/>
                    <a:pt x="3220" y="17497"/>
                    <a:pt x="3150" y="17440"/>
                  </a:cubicBezTo>
                  <a:cubicBezTo>
                    <a:pt x="3027" y="17342"/>
                    <a:pt x="2972" y="17138"/>
                    <a:pt x="2998" y="16880"/>
                  </a:cubicBezTo>
                  <a:cubicBezTo>
                    <a:pt x="3023" y="16632"/>
                    <a:pt x="3104" y="16371"/>
                    <a:pt x="3189" y="16096"/>
                  </a:cubicBezTo>
                  <a:cubicBezTo>
                    <a:pt x="3267" y="15842"/>
                    <a:pt x="3348" y="15580"/>
                    <a:pt x="3397" y="15299"/>
                  </a:cubicBezTo>
                  <a:cubicBezTo>
                    <a:pt x="3437" y="15065"/>
                    <a:pt x="3530" y="14272"/>
                    <a:pt x="3067" y="13920"/>
                  </a:cubicBezTo>
                  <a:cubicBezTo>
                    <a:pt x="2843" y="13750"/>
                    <a:pt x="2507" y="13659"/>
                    <a:pt x="2180" y="13659"/>
                  </a:cubicBezTo>
                  <a:cubicBezTo>
                    <a:pt x="1963" y="13659"/>
                    <a:pt x="1750" y="13699"/>
                    <a:pt x="1577" y="13782"/>
                  </a:cubicBezTo>
                  <a:cubicBezTo>
                    <a:pt x="1119" y="14002"/>
                    <a:pt x="709" y="14432"/>
                    <a:pt x="532" y="14879"/>
                  </a:cubicBezTo>
                  <a:cubicBezTo>
                    <a:pt x="225" y="15654"/>
                    <a:pt x="65" y="16320"/>
                    <a:pt x="41" y="16918"/>
                  </a:cubicBezTo>
                  <a:cubicBezTo>
                    <a:pt x="0" y="18006"/>
                    <a:pt x="423" y="19005"/>
                    <a:pt x="1202" y="19656"/>
                  </a:cubicBezTo>
                  <a:cubicBezTo>
                    <a:pt x="1800" y="20157"/>
                    <a:pt x="2563" y="20421"/>
                    <a:pt x="3373" y="20421"/>
                  </a:cubicBezTo>
                  <a:cubicBezTo>
                    <a:pt x="3648" y="20421"/>
                    <a:pt x="3929" y="20390"/>
                    <a:pt x="4210" y="20328"/>
                  </a:cubicBezTo>
                  <a:cubicBezTo>
                    <a:pt x="5207" y="20109"/>
                    <a:pt x="6091" y="19589"/>
                    <a:pt x="6995" y="18689"/>
                  </a:cubicBezTo>
                  <a:cubicBezTo>
                    <a:pt x="8147" y="17542"/>
                    <a:pt x="9164" y="16186"/>
                    <a:pt x="10240" y="14346"/>
                  </a:cubicBezTo>
                  <a:cubicBezTo>
                    <a:pt x="10250" y="14391"/>
                    <a:pt x="10258" y="14438"/>
                    <a:pt x="10267" y="14484"/>
                  </a:cubicBezTo>
                  <a:cubicBezTo>
                    <a:pt x="10386" y="15113"/>
                    <a:pt x="10509" y="15764"/>
                    <a:pt x="10781" y="16372"/>
                  </a:cubicBezTo>
                  <a:cubicBezTo>
                    <a:pt x="11383" y="17720"/>
                    <a:pt x="12241" y="18607"/>
                    <a:pt x="13330" y="19006"/>
                  </a:cubicBezTo>
                  <a:cubicBezTo>
                    <a:pt x="13753" y="19161"/>
                    <a:pt x="14198" y="19238"/>
                    <a:pt x="14663" y="19238"/>
                  </a:cubicBezTo>
                  <a:cubicBezTo>
                    <a:pt x="15421" y="19238"/>
                    <a:pt x="16233" y="19032"/>
                    <a:pt x="17091" y="18621"/>
                  </a:cubicBezTo>
                  <a:cubicBezTo>
                    <a:pt x="19433" y="17499"/>
                    <a:pt x="21113" y="15722"/>
                    <a:pt x="22087" y="13341"/>
                  </a:cubicBezTo>
                  <a:cubicBezTo>
                    <a:pt x="22524" y="12275"/>
                    <a:pt x="22849" y="11159"/>
                    <a:pt x="23164" y="10078"/>
                  </a:cubicBezTo>
                  <a:cubicBezTo>
                    <a:pt x="23282" y="9671"/>
                    <a:pt x="23401" y="9264"/>
                    <a:pt x="23526" y="8858"/>
                  </a:cubicBezTo>
                  <a:cubicBezTo>
                    <a:pt x="23549" y="8886"/>
                    <a:pt x="23571" y="8913"/>
                    <a:pt x="23594" y="8942"/>
                  </a:cubicBezTo>
                  <a:cubicBezTo>
                    <a:pt x="24659" y="10258"/>
                    <a:pt x="25669" y="11506"/>
                    <a:pt x="26374" y="12970"/>
                  </a:cubicBezTo>
                  <a:cubicBezTo>
                    <a:pt x="26291" y="13035"/>
                    <a:pt x="26209" y="13100"/>
                    <a:pt x="26129" y="13166"/>
                  </a:cubicBezTo>
                  <a:cubicBezTo>
                    <a:pt x="24609" y="14445"/>
                    <a:pt x="23831" y="16066"/>
                    <a:pt x="23749" y="18124"/>
                  </a:cubicBezTo>
                  <a:cubicBezTo>
                    <a:pt x="23715" y="18996"/>
                    <a:pt x="24136" y="19920"/>
                    <a:pt x="24908" y="20662"/>
                  </a:cubicBezTo>
                  <a:cubicBezTo>
                    <a:pt x="25654" y="21378"/>
                    <a:pt x="26573" y="21792"/>
                    <a:pt x="27404" y="21792"/>
                  </a:cubicBezTo>
                  <a:cubicBezTo>
                    <a:pt x="27468" y="21792"/>
                    <a:pt x="27532" y="21790"/>
                    <a:pt x="27595" y="21784"/>
                  </a:cubicBezTo>
                  <a:cubicBezTo>
                    <a:pt x="29260" y="21653"/>
                    <a:pt x="30414" y="20938"/>
                    <a:pt x="31123" y="19601"/>
                  </a:cubicBezTo>
                  <a:cubicBezTo>
                    <a:pt x="31576" y="18746"/>
                    <a:pt x="32080" y="17594"/>
                    <a:pt x="31956" y="16271"/>
                  </a:cubicBezTo>
                  <a:cubicBezTo>
                    <a:pt x="31844" y="15084"/>
                    <a:pt x="31613" y="13907"/>
                    <a:pt x="31401" y="12912"/>
                  </a:cubicBezTo>
                  <a:cubicBezTo>
                    <a:pt x="31392" y="12870"/>
                    <a:pt x="31386" y="12836"/>
                    <a:pt x="31382" y="12809"/>
                  </a:cubicBezTo>
                  <a:lnTo>
                    <a:pt x="31525" y="12765"/>
                  </a:lnTo>
                  <a:cubicBezTo>
                    <a:pt x="32210" y="12554"/>
                    <a:pt x="32916" y="12336"/>
                    <a:pt x="33606" y="12091"/>
                  </a:cubicBezTo>
                  <a:lnTo>
                    <a:pt x="33719" y="12051"/>
                  </a:lnTo>
                  <a:cubicBezTo>
                    <a:pt x="34109" y="11914"/>
                    <a:pt x="34551" y="11760"/>
                    <a:pt x="34884" y="11435"/>
                  </a:cubicBezTo>
                  <a:cubicBezTo>
                    <a:pt x="35217" y="11111"/>
                    <a:pt x="35480" y="10448"/>
                    <a:pt x="35324" y="9946"/>
                  </a:cubicBezTo>
                  <a:cubicBezTo>
                    <a:pt x="35186" y="9496"/>
                    <a:pt x="34574" y="8966"/>
                    <a:pt x="34039" y="8966"/>
                  </a:cubicBezTo>
                  <a:cubicBezTo>
                    <a:pt x="34033" y="8966"/>
                    <a:pt x="34027" y="8966"/>
                    <a:pt x="34021" y="8966"/>
                  </a:cubicBezTo>
                  <a:cubicBezTo>
                    <a:pt x="33320" y="8986"/>
                    <a:pt x="32627" y="9121"/>
                    <a:pt x="31971" y="9368"/>
                  </a:cubicBezTo>
                  <a:cubicBezTo>
                    <a:pt x="31429" y="9572"/>
                    <a:pt x="30935" y="9842"/>
                    <a:pt x="30458" y="10103"/>
                  </a:cubicBezTo>
                  <a:cubicBezTo>
                    <a:pt x="30399" y="10136"/>
                    <a:pt x="30339" y="10168"/>
                    <a:pt x="30281" y="10200"/>
                  </a:cubicBezTo>
                  <a:lnTo>
                    <a:pt x="29324" y="9036"/>
                  </a:lnTo>
                  <a:cubicBezTo>
                    <a:pt x="28383" y="7888"/>
                    <a:pt x="27453" y="6755"/>
                    <a:pt x="26527" y="5619"/>
                  </a:cubicBezTo>
                  <a:cubicBezTo>
                    <a:pt x="26084" y="5076"/>
                    <a:pt x="25505" y="4356"/>
                    <a:pt x="24943" y="3608"/>
                  </a:cubicBezTo>
                  <a:cubicBezTo>
                    <a:pt x="24465" y="2970"/>
                    <a:pt x="24307" y="2450"/>
                    <a:pt x="24416" y="1870"/>
                  </a:cubicBezTo>
                  <a:cubicBezTo>
                    <a:pt x="24554" y="1138"/>
                    <a:pt x="24199" y="468"/>
                    <a:pt x="23509" y="163"/>
                  </a:cubicBezTo>
                  <a:cubicBezTo>
                    <a:pt x="23264" y="54"/>
                    <a:pt x="23018" y="1"/>
                    <a:pt x="227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983050" y="4893575"/>
              <a:ext cx="103300" cy="98975"/>
            </a:xfrm>
            <a:custGeom>
              <a:avLst/>
              <a:gdLst/>
              <a:ahLst/>
              <a:cxnLst/>
              <a:rect l="l" t="t" r="r" b="b"/>
              <a:pathLst>
                <a:path w="4132" h="3959" extrusionOk="0">
                  <a:moveTo>
                    <a:pt x="2008" y="0"/>
                  </a:moveTo>
                  <a:cubicBezTo>
                    <a:pt x="2006" y="0"/>
                    <a:pt x="2003" y="0"/>
                    <a:pt x="2000" y="0"/>
                  </a:cubicBezTo>
                  <a:cubicBezTo>
                    <a:pt x="1515" y="10"/>
                    <a:pt x="1038" y="232"/>
                    <a:pt x="658" y="628"/>
                  </a:cubicBezTo>
                  <a:cubicBezTo>
                    <a:pt x="235" y="1069"/>
                    <a:pt x="1" y="1654"/>
                    <a:pt x="12" y="2232"/>
                  </a:cubicBezTo>
                  <a:cubicBezTo>
                    <a:pt x="30" y="3107"/>
                    <a:pt x="998" y="3946"/>
                    <a:pt x="2002" y="3958"/>
                  </a:cubicBezTo>
                  <a:lnTo>
                    <a:pt x="2025" y="3958"/>
                  </a:lnTo>
                  <a:cubicBezTo>
                    <a:pt x="2578" y="3958"/>
                    <a:pt x="3127" y="3724"/>
                    <a:pt x="3537" y="3312"/>
                  </a:cubicBezTo>
                  <a:cubicBezTo>
                    <a:pt x="3924" y="2925"/>
                    <a:pt x="4132" y="2439"/>
                    <a:pt x="4125" y="1944"/>
                  </a:cubicBezTo>
                  <a:cubicBezTo>
                    <a:pt x="4120" y="1489"/>
                    <a:pt x="3894" y="1013"/>
                    <a:pt x="3507" y="638"/>
                  </a:cubicBezTo>
                  <a:cubicBezTo>
                    <a:pt x="3080" y="224"/>
                    <a:pt x="2543" y="0"/>
                    <a:pt x="200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2595325" y="4816750"/>
              <a:ext cx="90200" cy="85925"/>
            </a:xfrm>
            <a:custGeom>
              <a:avLst/>
              <a:gdLst/>
              <a:ahLst/>
              <a:cxnLst/>
              <a:rect l="l" t="t" r="r" b="b"/>
              <a:pathLst>
                <a:path w="3608" h="3437" extrusionOk="0">
                  <a:moveTo>
                    <a:pt x="1898" y="1"/>
                  </a:moveTo>
                  <a:cubicBezTo>
                    <a:pt x="868" y="5"/>
                    <a:pt x="20" y="780"/>
                    <a:pt x="6" y="1729"/>
                  </a:cubicBezTo>
                  <a:cubicBezTo>
                    <a:pt x="0" y="2183"/>
                    <a:pt x="184" y="2613"/>
                    <a:pt x="527" y="2938"/>
                  </a:cubicBezTo>
                  <a:cubicBezTo>
                    <a:pt x="859" y="3254"/>
                    <a:pt x="1300" y="3432"/>
                    <a:pt x="1758" y="3437"/>
                  </a:cubicBezTo>
                  <a:lnTo>
                    <a:pt x="1784" y="3437"/>
                  </a:lnTo>
                  <a:cubicBezTo>
                    <a:pt x="2267" y="3435"/>
                    <a:pt x="2729" y="3245"/>
                    <a:pt x="3073" y="2906"/>
                  </a:cubicBezTo>
                  <a:cubicBezTo>
                    <a:pt x="3418" y="2568"/>
                    <a:pt x="3607" y="2123"/>
                    <a:pt x="3608" y="1655"/>
                  </a:cubicBezTo>
                  <a:cubicBezTo>
                    <a:pt x="3608" y="1210"/>
                    <a:pt x="3440" y="798"/>
                    <a:pt x="3133" y="492"/>
                  </a:cubicBezTo>
                  <a:cubicBezTo>
                    <a:pt x="2815" y="174"/>
                    <a:pt x="2380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3829025" y="4784100"/>
              <a:ext cx="1453775" cy="654175"/>
            </a:xfrm>
            <a:custGeom>
              <a:avLst/>
              <a:gdLst/>
              <a:ahLst/>
              <a:cxnLst/>
              <a:rect l="l" t="t" r="r" b="b"/>
              <a:pathLst>
                <a:path w="58151" h="26167" extrusionOk="0">
                  <a:moveTo>
                    <a:pt x="44381" y="8018"/>
                  </a:moveTo>
                  <a:cubicBezTo>
                    <a:pt x="45435" y="8018"/>
                    <a:pt x="46042" y="8951"/>
                    <a:pt x="45735" y="9979"/>
                  </a:cubicBezTo>
                  <a:cubicBezTo>
                    <a:pt x="45134" y="11991"/>
                    <a:pt x="42936" y="13654"/>
                    <a:pt x="40831" y="13770"/>
                  </a:cubicBezTo>
                  <a:cubicBezTo>
                    <a:pt x="40150" y="13595"/>
                    <a:pt x="39467" y="13429"/>
                    <a:pt x="38791" y="13240"/>
                  </a:cubicBezTo>
                  <a:cubicBezTo>
                    <a:pt x="38463" y="13150"/>
                    <a:pt x="38349" y="12948"/>
                    <a:pt x="38525" y="12609"/>
                  </a:cubicBezTo>
                  <a:cubicBezTo>
                    <a:pt x="39396" y="10922"/>
                    <a:pt x="40462" y="9385"/>
                    <a:pt x="42201" y="8508"/>
                  </a:cubicBezTo>
                  <a:cubicBezTo>
                    <a:pt x="42826" y="8193"/>
                    <a:pt x="43587" y="8053"/>
                    <a:pt x="44296" y="8020"/>
                  </a:cubicBezTo>
                  <a:cubicBezTo>
                    <a:pt x="44324" y="8018"/>
                    <a:pt x="44353" y="8018"/>
                    <a:pt x="44381" y="8018"/>
                  </a:cubicBezTo>
                  <a:close/>
                  <a:moveTo>
                    <a:pt x="19895" y="9352"/>
                  </a:moveTo>
                  <a:cubicBezTo>
                    <a:pt x="20129" y="9352"/>
                    <a:pt x="20359" y="9481"/>
                    <a:pt x="20566" y="9714"/>
                  </a:cubicBezTo>
                  <a:cubicBezTo>
                    <a:pt x="21212" y="10439"/>
                    <a:pt x="21467" y="11227"/>
                    <a:pt x="21334" y="12249"/>
                  </a:cubicBezTo>
                  <a:cubicBezTo>
                    <a:pt x="21053" y="14403"/>
                    <a:pt x="20012" y="16097"/>
                    <a:pt x="18540" y="17615"/>
                  </a:cubicBezTo>
                  <a:cubicBezTo>
                    <a:pt x="17509" y="18680"/>
                    <a:pt x="16562" y="19826"/>
                    <a:pt x="15536" y="20896"/>
                  </a:cubicBezTo>
                  <a:cubicBezTo>
                    <a:pt x="15203" y="21245"/>
                    <a:pt x="14741" y="21469"/>
                    <a:pt x="14338" y="21750"/>
                  </a:cubicBezTo>
                  <a:lnTo>
                    <a:pt x="14076" y="21535"/>
                  </a:lnTo>
                  <a:cubicBezTo>
                    <a:pt x="14186" y="20735"/>
                    <a:pt x="14244" y="19923"/>
                    <a:pt x="14412" y="19135"/>
                  </a:cubicBezTo>
                  <a:cubicBezTo>
                    <a:pt x="14996" y="16421"/>
                    <a:pt x="15937" y="13841"/>
                    <a:pt x="17550" y="11559"/>
                  </a:cubicBezTo>
                  <a:cubicBezTo>
                    <a:pt x="18053" y="10848"/>
                    <a:pt x="18707" y="10240"/>
                    <a:pt x="19329" y="9621"/>
                  </a:cubicBezTo>
                  <a:cubicBezTo>
                    <a:pt x="19513" y="9437"/>
                    <a:pt x="19705" y="9352"/>
                    <a:pt x="19895" y="9352"/>
                  </a:cubicBezTo>
                  <a:close/>
                  <a:moveTo>
                    <a:pt x="28027" y="0"/>
                  </a:moveTo>
                  <a:cubicBezTo>
                    <a:pt x="27780" y="0"/>
                    <a:pt x="27529" y="75"/>
                    <a:pt x="27290" y="195"/>
                  </a:cubicBezTo>
                  <a:cubicBezTo>
                    <a:pt x="26872" y="402"/>
                    <a:pt x="26444" y="661"/>
                    <a:pt x="26136" y="1001"/>
                  </a:cubicBezTo>
                  <a:cubicBezTo>
                    <a:pt x="25603" y="1586"/>
                    <a:pt x="25030" y="2192"/>
                    <a:pt x="24704" y="2897"/>
                  </a:cubicBezTo>
                  <a:cubicBezTo>
                    <a:pt x="23876" y="4690"/>
                    <a:pt x="23169" y="6539"/>
                    <a:pt x="22427" y="8372"/>
                  </a:cubicBezTo>
                  <a:cubicBezTo>
                    <a:pt x="22255" y="8794"/>
                    <a:pt x="22135" y="9235"/>
                    <a:pt x="21962" y="9752"/>
                  </a:cubicBezTo>
                  <a:cubicBezTo>
                    <a:pt x="21844" y="9582"/>
                    <a:pt x="21793" y="9517"/>
                    <a:pt x="21750" y="9447"/>
                  </a:cubicBezTo>
                  <a:cubicBezTo>
                    <a:pt x="21022" y="8257"/>
                    <a:pt x="20169" y="7701"/>
                    <a:pt x="18997" y="7701"/>
                  </a:cubicBezTo>
                  <a:cubicBezTo>
                    <a:pt x="18664" y="7701"/>
                    <a:pt x="18306" y="7746"/>
                    <a:pt x="17917" y="7834"/>
                  </a:cubicBezTo>
                  <a:cubicBezTo>
                    <a:pt x="16632" y="8126"/>
                    <a:pt x="15609" y="8872"/>
                    <a:pt x="14677" y="9754"/>
                  </a:cubicBezTo>
                  <a:cubicBezTo>
                    <a:pt x="12846" y="11489"/>
                    <a:pt x="11735" y="13658"/>
                    <a:pt x="10941" y="16016"/>
                  </a:cubicBezTo>
                  <a:cubicBezTo>
                    <a:pt x="10852" y="16278"/>
                    <a:pt x="10783" y="16578"/>
                    <a:pt x="10610" y="16778"/>
                  </a:cubicBezTo>
                  <a:cubicBezTo>
                    <a:pt x="9095" y="18540"/>
                    <a:pt x="7588" y="20311"/>
                    <a:pt x="6008" y="22016"/>
                  </a:cubicBezTo>
                  <a:cubicBezTo>
                    <a:pt x="5590" y="22468"/>
                    <a:pt x="4941" y="22715"/>
                    <a:pt x="4378" y="23022"/>
                  </a:cubicBezTo>
                  <a:cubicBezTo>
                    <a:pt x="4284" y="23074"/>
                    <a:pt x="4191" y="23101"/>
                    <a:pt x="4109" y="23101"/>
                  </a:cubicBezTo>
                  <a:cubicBezTo>
                    <a:pt x="3932" y="23101"/>
                    <a:pt x="3799" y="22977"/>
                    <a:pt x="3783" y="22713"/>
                  </a:cubicBezTo>
                  <a:cubicBezTo>
                    <a:pt x="3749" y="22141"/>
                    <a:pt x="3607" y="21519"/>
                    <a:pt x="3775" y="21004"/>
                  </a:cubicBezTo>
                  <a:cubicBezTo>
                    <a:pt x="4401" y="19084"/>
                    <a:pt x="5133" y="17199"/>
                    <a:pt x="5832" y="15303"/>
                  </a:cubicBezTo>
                  <a:cubicBezTo>
                    <a:pt x="6293" y="14053"/>
                    <a:pt x="6823" y="12822"/>
                    <a:pt x="7214" y="11550"/>
                  </a:cubicBezTo>
                  <a:cubicBezTo>
                    <a:pt x="7527" y="10531"/>
                    <a:pt x="7363" y="9534"/>
                    <a:pt x="6539" y="8748"/>
                  </a:cubicBezTo>
                  <a:cubicBezTo>
                    <a:pt x="6141" y="8370"/>
                    <a:pt x="5690" y="8175"/>
                    <a:pt x="5245" y="8175"/>
                  </a:cubicBezTo>
                  <a:cubicBezTo>
                    <a:pt x="4810" y="8175"/>
                    <a:pt x="4380" y="8361"/>
                    <a:pt x="4009" y="8744"/>
                  </a:cubicBezTo>
                  <a:cubicBezTo>
                    <a:pt x="3613" y="9153"/>
                    <a:pt x="3241" y="9645"/>
                    <a:pt x="3036" y="10170"/>
                  </a:cubicBezTo>
                  <a:cubicBezTo>
                    <a:pt x="2109" y="12555"/>
                    <a:pt x="1137" y="14932"/>
                    <a:pt x="403" y="17377"/>
                  </a:cubicBezTo>
                  <a:cubicBezTo>
                    <a:pt x="36" y="18600"/>
                    <a:pt x="0" y="19973"/>
                    <a:pt x="75" y="21263"/>
                  </a:cubicBezTo>
                  <a:cubicBezTo>
                    <a:pt x="162" y="22754"/>
                    <a:pt x="999" y="23910"/>
                    <a:pt x="2442" y="24458"/>
                  </a:cubicBezTo>
                  <a:cubicBezTo>
                    <a:pt x="2806" y="24597"/>
                    <a:pt x="3153" y="24659"/>
                    <a:pt x="3484" y="24659"/>
                  </a:cubicBezTo>
                  <a:cubicBezTo>
                    <a:pt x="4437" y="24659"/>
                    <a:pt x="5262" y="24141"/>
                    <a:pt x="6010" y="23426"/>
                  </a:cubicBezTo>
                  <a:cubicBezTo>
                    <a:pt x="6398" y="23054"/>
                    <a:pt x="6787" y="22678"/>
                    <a:pt x="7129" y="22264"/>
                  </a:cubicBezTo>
                  <a:cubicBezTo>
                    <a:pt x="8020" y="21184"/>
                    <a:pt x="8883" y="20081"/>
                    <a:pt x="9759" y="18990"/>
                  </a:cubicBezTo>
                  <a:cubicBezTo>
                    <a:pt x="9887" y="18831"/>
                    <a:pt x="10022" y="18677"/>
                    <a:pt x="10271" y="18382"/>
                  </a:cubicBezTo>
                  <a:lnTo>
                    <a:pt x="10271" y="18382"/>
                  </a:lnTo>
                  <a:cubicBezTo>
                    <a:pt x="10237" y="18746"/>
                    <a:pt x="10197" y="18928"/>
                    <a:pt x="10207" y="19107"/>
                  </a:cubicBezTo>
                  <a:cubicBezTo>
                    <a:pt x="10250" y="19941"/>
                    <a:pt x="10179" y="20807"/>
                    <a:pt x="10381" y="21601"/>
                  </a:cubicBezTo>
                  <a:cubicBezTo>
                    <a:pt x="10807" y="23264"/>
                    <a:pt x="11870" y="24158"/>
                    <a:pt x="13121" y="24158"/>
                  </a:cubicBezTo>
                  <a:cubicBezTo>
                    <a:pt x="13853" y="24158"/>
                    <a:pt x="14650" y="23851"/>
                    <a:pt x="15421" y="23212"/>
                  </a:cubicBezTo>
                  <a:cubicBezTo>
                    <a:pt x="15686" y="22992"/>
                    <a:pt x="15962" y="22777"/>
                    <a:pt x="16186" y="22518"/>
                  </a:cubicBezTo>
                  <a:cubicBezTo>
                    <a:pt x="17392" y="21115"/>
                    <a:pt x="18584" y="19701"/>
                    <a:pt x="19776" y="18287"/>
                  </a:cubicBezTo>
                  <a:cubicBezTo>
                    <a:pt x="19948" y="18085"/>
                    <a:pt x="20104" y="17868"/>
                    <a:pt x="20266" y="17659"/>
                  </a:cubicBezTo>
                  <a:cubicBezTo>
                    <a:pt x="20392" y="18159"/>
                    <a:pt x="20383" y="18604"/>
                    <a:pt x="20394" y="19050"/>
                  </a:cubicBezTo>
                  <a:cubicBezTo>
                    <a:pt x="20421" y="20136"/>
                    <a:pt x="20571" y="21196"/>
                    <a:pt x="21109" y="22168"/>
                  </a:cubicBezTo>
                  <a:cubicBezTo>
                    <a:pt x="21800" y="23417"/>
                    <a:pt x="23068" y="24157"/>
                    <a:pt x="24449" y="24157"/>
                  </a:cubicBezTo>
                  <a:cubicBezTo>
                    <a:pt x="24677" y="24157"/>
                    <a:pt x="24908" y="24137"/>
                    <a:pt x="25140" y="24096"/>
                  </a:cubicBezTo>
                  <a:cubicBezTo>
                    <a:pt x="27039" y="23756"/>
                    <a:pt x="28517" y="22694"/>
                    <a:pt x="29710" y="21257"/>
                  </a:cubicBezTo>
                  <a:cubicBezTo>
                    <a:pt x="30588" y="20201"/>
                    <a:pt x="31322" y="19026"/>
                    <a:pt x="32119" y="17902"/>
                  </a:cubicBezTo>
                  <a:cubicBezTo>
                    <a:pt x="32248" y="17721"/>
                    <a:pt x="32373" y="17538"/>
                    <a:pt x="32574" y="17247"/>
                  </a:cubicBezTo>
                  <a:lnTo>
                    <a:pt x="32777" y="18201"/>
                  </a:lnTo>
                  <a:cubicBezTo>
                    <a:pt x="33741" y="22749"/>
                    <a:pt x="37160" y="25761"/>
                    <a:pt x="41783" y="26129"/>
                  </a:cubicBezTo>
                  <a:cubicBezTo>
                    <a:pt x="42097" y="26154"/>
                    <a:pt x="42414" y="26166"/>
                    <a:pt x="42732" y="26166"/>
                  </a:cubicBezTo>
                  <a:cubicBezTo>
                    <a:pt x="48918" y="26166"/>
                    <a:pt x="55637" y="21501"/>
                    <a:pt x="57582" y="15673"/>
                  </a:cubicBezTo>
                  <a:cubicBezTo>
                    <a:pt x="58012" y="14383"/>
                    <a:pt x="58150" y="13070"/>
                    <a:pt x="57893" y="11722"/>
                  </a:cubicBezTo>
                  <a:cubicBezTo>
                    <a:pt x="57453" y="9424"/>
                    <a:pt x="55875" y="8479"/>
                    <a:pt x="54255" y="8479"/>
                  </a:cubicBezTo>
                  <a:cubicBezTo>
                    <a:pt x="53344" y="8479"/>
                    <a:pt x="52419" y="8778"/>
                    <a:pt x="51677" y="9304"/>
                  </a:cubicBezTo>
                  <a:cubicBezTo>
                    <a:pt x="51219" y="9628"/>
                    <a:pt x="50869" y="10036"/>
                    <a:pt x="50973" y="10655"/>
                  </a:cubicBezTo>
                  <a:cubicBezTo>
                    <a:pt x="51070" y="11243"/>
                    <a:pt x="51547" y="11415"/>
                    <a:pt x="52028" y="11573"/>
                  </a:cubicBezTo>
                  <a:cubicBezTo>
                    <a:pt x="53835" y="12166"/>
                    <a:pt x="54415" y="13236"/>
                    <a:pt x="53985" y="15095"/>
                  </a:cubicBezTo>
                  <a:cubicBezTo>
                    <a:pt x="53667" y="16465"/>
                    <a:pt x="52895" y="17577"/>
                    <a:pt x="52017" y="18616"/>
                  </a:cubicBezTo>
                  <a:cubicBezTo>
                    <a:pt x="50033" y="20962"/>
                    <a:pt x="47728" y="22885"/>
                    <a:pt x="44646" y="23574"/>
                  </a:cubicBezTo>
                  <a:cubicBezTo>
                    <a:pt x="44093" y="23697"/>
                    <a:pt x="43549" y="23761"/>
                    <a:pt x="43019" y="23761"/>
                  </a:cubicBezTo>
                  <a:cubicBezTo>
                    <a:pt x="41446" y="23761"/>
                    <a:pt x="39995" y="23202"/>
                    <a:pt x="38797" y="21986"/>
                  </a:cubicBezTo>
                  <a:cubicBezTo>
                    <a:pt x="37123" y="20289"/>
                    <a:pt x="36858" y="16848"/>
                    <a:pt x="38006" y="14228"/>
                  </a:cubicBezTo>
                  <a:lnTo>
                    <a:pt x="38006" y="14228"/>
                  </a:lnTo>
                  <a:cubicBezTo>
                    <a:pt x="38369" y="14478"/>
                    <a:pt x="38724" y="14651"/>
                    <a:pt x="38982" y="14915"/>
                  </a:cubicBezTo>
                  <a:cubicBezTo>
                    <a:pt x="39701" y="15655"/>
                    <a:pt x="40555" y="16022"/>
                    <a:pt x="41522" y="16022"/>
                  </a:cubicBezTo>
                  <a:cubicBezTo>
                    <a:pt x="41669" y="16022"/>
                    <a:pt x="41818" y="16013"/>
                    <a:pt x="41971" y="15996"/>
                  </a:cubicBezTo>
                  <a:cubicBezTo>
                    <a:pt x="43672" y="15808"/>
                    <a:pt x="45205" y="15174"/>
                    <a:pt x="46320" y="13841"/>
                  </a:cubicBezTo>
                  <a:cubicBezTo>
                    <a:pt x="46860" y="13195"/>
                    <a:pt x="47329" y="12423"/>
                    <a:pt x="47598" y="11629"/>
                  </a:cubicBezTo>
                  <a:cubicBezTo>
                    <a:pt x="48190" y="9884"/>
                    <a:pt x="47523" y="8445"/>
                    <a:pt x="46378" y="7072"/>
                  </a:cubicBezTo>
                  <a:cubicBezTo>
                    <a:pt x="45406" y="5904"/>
                    <a:pt x="44273" y="5336"/>
                    <a:pt x="42890" y="5336"/>
                  </a:cubicBezTo>
                  <a:cubicBezTo>
                    <a:pt x="42676" y="5336"/>
                    <a:pt x="42457" y="5349"/>
                    <a:pt x="42230" y="5376"/>
                  </a:cubicBezTo>
                  <a:cubicBezTo>
                    <a:pt x="37775" y="5908"/>
                    <a:pt x="33297" y="10425"/>
                    <a:pt x="32640" y="15019"/>
                  </a:cubicBezTo>
                  <a:cubicBezTo>
                    <a:pt x="32595" y="15328"/>
                    <a:pt x="32503" y="15658"/>
                    <a:pt x="32336" y="15917"/>
                  </a:cubicBezTo>
                  <a:cubicBezTo>
                    <a:pt x="31728" y="16858"/>
                    <a:pt x="31105" y="17790"/>
                    <a:pt x="30443" y="18692"/>
                  </a:cubicBezTo>
                  <a:cubicBezTo>
                    <a:pt x="29466" y="20023"/>
                    <a:pt x="28320" y="21189"/>
                    <a:pt x="26855" y="21989"/>
                  </a:cubicBezTo>
                  <a:cubicBezTo>
                    <a:pt x="26485" y="22191"/>
                    <a:pt x="26067" y="22356"/>
                    <a:pt x="25653" y="22419"/>
                  </a:cubicBezTo>
                  <a:cubicBezTo>
                    <a:pt x="25524" y="22438"/>
                    <a:pt x="25402" y="22448"/>
                    <a:pt x="25287" y="22448"/>
                  </a:cubicBezTo>
                  <a:cubicBezTo>
                    <a:pt x="24549" y="22448"/>
                    <a:pt x="24093" y="22047"/>
                    <a:pt x="24017" y="21229"/>
                  </a:cubicBezTo>
                  <a:cubicBezTo>
                    <a:pt x="23906" y="20014"/>
                    <a:pt x="23791" y="18764"/>
                    <a:pt x="23956" y="17566"/>
                  </a:cubicBezTo>
                  <a:cubicBezTo>
                    <a:pt x="24481" y="13758"/>
                    <a:pt x="25950" y="10229"/>
                    <a:pt x="27363" y="6683"/>
                  </a:cubicBezTo>
                  <a:cubicBezTo>
                    <a:pt x="28014" y="5048"/>
                    <a:pt x="28517" y="3354"/>
                    <a:pt x="29064" y="1678"/>
                  </a:cubicBezTo>
                  <a:cubicBezTo>
                    <a:pt x="29221" y="1195"/>
                    <a:pt x="29243" y="682"/>
                    <a:pt x="28807" y="302"/>
                  </a:cubicBezTo>
                  <a:cubicBezTo>
                    <a:pt x="28563" y="88"/>
                    <a:pt x="28297" y="0"/>
                    <a:pt x="2802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3096725" y="4734625"/>
              <a:ext cx="886600" cy="695275"/>
            </a:xfrm>
            <a:custGeom>
              <a:avLst/>
              <a:gdLst/>
              <a:ahLst/>
              <a:cxnLst/>
              <a:rect l="l" t="t" r="r" b="b"/>
              <a:pathLst>
                <a:path w="35464" h="27811" extrusionOk="0">
                  <a:moveTo>
                    <a:pt x="6128" y="1"/>
                  </a:moveTo>
                  <a:cubicBezTo>
                    <a:pt x="4006" y="1"/>
                    <a:pt x="2273" y="918"/>
                    <a:pt x="936" y="2562"/>
                  </a:cubicBezTo>
                  <a:cubicBezTo>
                    <a:pt x="672" y="2887"/>
                    <a:pt x="479" y="3302"/>
                    <a:pt x="362" y="3707"/>
                  </a:cubicBezTo>
                  <a:cubicBezTo>
                    <a:pt x="0" y="4954"/>
                    <a:pt x="671" y="5885"/>
                    <a:pt x="1793" y="5885"/>
                  </a:cubicBezTo>
                  <a:cubicBezTo>
                    <a:pt x="1978" y="5885"/>
                    <a:pt x="2175" y="5860"/>
                    <a:pt x="2382" y="5806"/>
                  </a:cubicBezTo>
                  <a:cubicBezTo>
                    <a:pt x="2917" y="5669"/>
                    <a:pt x="3402" y="5348"/>
                    <a:pt x="3933" y="5179"/>
                  </a:cubicBezTo>
                  <a:cubicBezTo>
                    <a:pt x="4888" y="4872"/>
                    <a:pt x="5846" y="4510"/>
                    <a:pt x="6831" y="4371"/>
                  </a:cubicBezTo>
                  <a:cubicBezTo>
                    <a:pt x="6934" y="4357"/>
                    <a:pt x="7031" y="4350"/>
                    <a:pt x="7120" y="4350"/>
                  </a:cubicBezTo>
                  <a:cubicBezTo>
                    <a:pt x="7802" y="4350"/>
                    <a:pt x="8081" y="4764"/>
                    <a:pt x="7980" y="5556"/>
                  </a:cubicBezTo>
                  <a:cubicBezTo>
                    <a:pt x="7873" y="6395"/>
                    <a:pt x="7697" y="7271"/>
                    <a:pt x="7329" y="8023"/>
                  </a:cubicBezTo>
                  <a:cubicBezTo>
                    <a:pt x="6448" y="9820"/>
                    <a:pt x="5378" y="11522"/>
                    <a:pt x="4490" y="13315"/>
                  </a:cubicBezTo>
                  <a:cubicBezTo>
                    <a:pt x="3176" y="15973"/>
                    <a:pt x="2424" y="18801"/>
                    <a:pt x="2404" y="21777"/>
                  </a:cubicBezTo>
                  <a:cubicBezTo>
                    <a:pt x="2391" y="23545"/>
                    <a:pt x="2852" y="25198"/>
                    <a:pt x="4158" y="26497"/>
                  </a:cubicBezTo>
                  <a:cubicBezTo>
                    <a:pt x="4847" y="27181"/>
                    <a:pt x="5609" y="27542"/>
                    <a:pt x="6415" y="27542"/>
                  </a:cubicBezTo>
                  <a:cubicBezTo>
                    <a:pt x="6907" y="27542"/>
                    <a:pt x="7416" y="27407"/>
                    <a:pt x="7934" y="27130"/>
                  </a:cubicBezTo>
                  <a:cubicBezTo>
                    <a:pt x="8716" y="26711"/>
                    <a:pt x="9475" y="26159"/>
                    <a:pt x="10071" y="25509"/>
                  </a:cubicBezTo>
                  <a:cubicBezTo>
                    <a:pt x="10791" y="24723"/>
                    <a:pt x="11368" y="23793"/>
                    <a:pt x="11931" y="22879"/>
                  </a:cubicBezTo>
                  <a:cubicBezTo>
                    <a:pt x="12560" y="21857"/>
                    <a:pt x="13105" y="20784"/>
                    <a:pt x="13785" y="19557"/>
                  </a:cubicBezTo>
                  <a:cubicBezTo>
                    <a:pt x="13821" y="20204"/>
                    <a:pt x="13840" y="20652"/>
                    <a:pt x="13872" y="21098"/>
                  </a:cubicBezTo>
                  <a:cubicBezTo>
                    <a:pt x="13989" y="22667"/>
                    <a:pt x="14430" y="24150"/>
                    <a:pt x="15170" y="25532"/>
                  </a:cubicBezTo>
                  <a:cubicBezTo>
                    <a:pt x="15950" y="26990"/>
                    <a:pt x="17236" y="27811"/>
                    <a:pt x="18605" y="27811"/>
                  </a:cubicBezTo>
                  <a:cubicBezTo>
                    <a:pt x="18921" y="27811"/>
                    <a:pt x="19242" y="27767"/>
                    <a:pt x="19562" y="27677"/>
                  </a:cubicBezTo>
                  <a:cubicBezTo>
                    <a:pt x="20547" y="27399"/>
                    <a:pt x="21390" y="26841"/>
                    <a:pt x="21976" y="26024"/>
                  </a:cubicBezTo>
                  <a:cubicBezTo>
                    <a:pt x="22989" y="24611"/>
                    <a:pt x="24080" y="23216"/>
                    <a:pt x="24837" y="21666"/>
                  </a:cubicBezTo>
                  <a:cubicBezTo>
                    <a:pt x="26160" y="18962"/>
                    <a:pt x="27235" y="16137"/>
                    <a:pt x="28451" y="13380"/>
                  </a:cubicBezTo>
                  <a:cubicBezTo>
                    <a:pt x="29742" y="10452"/>
                    <a:pt x="31393" y="7781"/>
                    <a:pt x="33995" y="5798"/>
                  </a:cubicBezTo>
                  <a:cubicBezTo>
                    <a:pt x="34389" y="5497"/>
                    <a:pt x="34736" y="5052"/>
                    <a:pt x="34938" y="4600"/>
                  </a:cubicBezTo>
                  <a:cubicBezTo>
                    <a:pt x="35463" y="3428"/>
                    <a:pt x="34725" y="2356"/>
                    <a:pt x="33446" y="2325"/>
                  </a:cubicBezTo>
                  <a:cubicBezTo>
                    <a:pt x="33416" y="2324"/>
                    <a:pt x="33386" y="2324"/>
                    <a:pt x="33356" y="2324"/>
                  </a:cubicBezTo>
                  <a:cubicBezTo>
                    <a:pt x="32641" y="2324"/>
                    <a:pt x="31981" y="2541"/>
                    <a:pt x="31499" y="3050"/>
                  </a:cubicBezTo>
                  <a:cubicBezTo>
                    <a:pt x="30705" y="3891"/>
                    <a:pt x="29927" y="4763"/>
                    <a:pt x="29262" y="5706"/>
                  </a:cubicBezTo>
                  <a:cubicBezTo>
                    <a:pt x="27472" y="8248"/>
                    <a:pt x="26513" y="11162"/>
                    <a:pt x="25775" y="14136"/>
                  </a:cubicBezTo>
                  <a:cubicBezTo>
                    <a:pt x="25119" y="16787"/>
                    <a:pt x="24179" y="19311"/>
                    <a:pt x="22961" y="21749"/>
                  </a:cubicBezTo>
                  <a:cubicBezTo>
                    <a:pt x="22187" y="23294"/>
                    <a:pt x="21045" y="24489"/>
                    <a:pt x="19716" y="25546"/>
                  </a:cubicBezTo>
                  <a:cubicBezTo>
                    <a:pt x="19564" y="25667"/>
                    <a:pt x="19430" y="25720"/>
                    <a:pt x="19310" y="25720"/>
                  </a:cubicBezTo>
                  <a:cubicBezTo>
                    <a:pt x="19113" y="25720"/>
                    <a:pt x="18953" y="25578"/>
                    <a:pt x="18813" y="25356"/>
                  </a:cubicBezTo>
                  <a:cubicBezTo>
                    <a:pt x="18713" y="25197"/>
                    <a:pt x="18674" y="24997"/>
                    <a:pt x="18619" y="24812"/>
                  </a:cubicBezTo>
                  <a:cubicBezTo>
                    <a:pt x="17901" y="22386"/>
                    <a:pt x="18224" y="19968"/>
                    <a:pt x="18845" y="17603"/>
                  </a:cubicBezTo>
                  <a:cubicBezTo>
                    <a:pt x="19566" y="14856"/>
                    <a:pt x="20477" y="12158"/>
                    <a:pt x="21253" y="9425"/>
                  </a:cubicBezTo>
                  <a:cubicBezTo>
                    <a:pt x="21486" y="8605"/>
                    <a:pt x="21609" y="7739"/>
                    <a:pt x="21672" y="6887"/>
                  </a:cubicBezTo>
                  <a:cubicBezTo>
                    <a:pt x="21740" y="5975"/>
                    <a:pt x="21435" y="5135"/>
                    <a:pt x="20778" y="4473"/>
                  </a:cubicBezTo>
                  <a:cubicBezTo>
                    <a:pt x="20531" y="4224"/>
                    <a:pt x="20256" y="4049"/>
                    <a:pt x="19951" y="4049"/>
                  </a:cubicBezTo>
                  <a:cubicBezTo>
                    <a:pt x="19775" y="4049"/>
                    <a:pt x="19589" y="4107"/>
                    <a:pt x="19393" y="4243"/>
                  </a:cubicBezTo>
                  <a:cubicBezTo>
                    <a:pt x="18419" y="4915"/>
                    <a:pt x="17654" y="5767"/>
                    <a:pt x="17071" y="6800"/>
                  </a:cubicBezTo>
                  <a:cubicBezTo>
                    <a:pt x="15940" y="8807"/>
                    <a:pt x="15089" y="10935"/>
                    <a:pt x="14665" y="13183"/>
                  </a:cubicBezTo>
                  <a:cubicBezTo>
                    <a:pt x="14229" y="15495"/>
                    <a:pt x="13287" y="17582"/>
                    <a:pt x="12139" y="19575"/>
                  </a:cubicBezTo>
                  <a:cubicBezTo>
                    <a:pt x="11463" y="20746"/>
                    <a:pt x="10639" y="21825"/>
                    <a:pt x="9688" y="22788"/>
                  </a:cubicBezTo>
                  <a:cubicBezTo>
                    <a:pt x="9264" y="23217"/>
                    <a:pt x="8837" y="23422"/>
                    <a:pt x="8433" y="23422"/>
                  </a:cubicBezTo>
                  <a:cubicBezTo>
                    <a:pt x="7864" y="23422"/>
                    <a:pt x="7338" y="23016"/>
                    <a:pt x="6925" y="22262"/>
                  </a:cubicBezTo>
                  <a:cubicBezTo>
                    <a:pt x="6386" y="21280"/>
                    <a:pt x="6297" y="20220"/>
                    <a:pt x="6402" y="19124"/>
                  </a:cubicBezTo>
                  <a:cubicBezTo>
                    <a:pt x="6670" y="16356"/>
                    <a:pt x="7518" y="13738"/>
                    <a:pt x="8436" y="11133"/>
                  </a:cubicBezTo>
                  <a:cubicBezTo>
                    <a:pt x="8879" y="9876"/>
                    <a:pt x="9358" y="8609"/>
                    <a:pt x="9591" y="7306"/>
                  </a:cubicBezTo>
                  <a:cubicBezTo>
                    <a:pt x="9819" y="6031"/>
                    <a:pt x="9878" y="4695"/>
                    <a:pt x="9791" y="3401"/>
                  </a:cubicBezTo>
                  <a:cubicBezTo>
                    <a:pt x="9650" y="1298"/>
                    <a:pt x="8270" y="23"/>
                    <a:pt x="6204" y="1"/>
                  </a:cubicBezTo>
                  <a:cubicBezTo>
                    <a:pt x="6178" y="1"/>
                    <a:pt x="6153" y="1"/>
                    <a:pt x="6128" y="1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2213975" y="4895900"/>
              <a:ext cx="859475" cy="517800"/>
            </a:xfrm>
            <a:custGeom>
              <a:avLst/>
              <a:gdLst/>
              <a:ahLst/>
              <a:cxnLst/>
              <a:rect l="l" t="t" r="r" b="b"/>
              <a:pathLst>
                <a:path w="34379" h="20712" extrusionOk="0">
                  <a:moveTo>
                    <a:pt x="27000" y="13922"/>
                  </a:moveTo>
                  <a:lnTo>
                    <a:pt x="27000" y="13922"/>
                  </a:lnTo>
                  <a:cubicBezTo>
                    <a:pt x="27976" y="15920"/>
                    <a:pt x="27426" y="18137"/>
                    <a:pt x="25827" y="18654"/>
                  </a:cubicBezTo>
                  <a:cubicBezTo>
                    <a:pt x="25035" y="17580"/>
                    <a:pt x="25280" y="14926"/>
                    <a:pt x="27000" y="13922"/>
                  </a:cubicBezTo>
                  <a:close/>
                  <a:moveTo>
                    <a:pt x="22270" y="0"/>
                  </a:moveTo>
                  <a:cubicBezTo>
                    <a:pt x="21967" y="0"/>
                    <a:pt x="21688" y="129"/>
                    <a:pt x="21481" y="387"/>
                  </a:cubicBezTo>
                  <a:cubicBezTo>
                    <a:pt x="21196" y="743"/>
                    <a:pt x="20951" y="1183"/>
                    <a:pt x="20845" y="1624"/>
                  </a:cubicBezTo>
                  <a:cubicBezTo>
                    <a:pt x="20551" y="2849"/>
                    <a:pt x="20853" y="4011"/>
                    <a:pt x="21370" y="5132"/>
                  </a:cubicBezTo>
                  <a:cubicBezTo>
                    <a:pt x="21473" y="5354"/>
                    <a:pt x="21587" y="5632"/>
                    <a:pt x="21542" y="5853"/>
                  </a:cubicBezTo>
                  <a:cubicBezTo>
                    <a:pt x="20877" y="9094"/>
                    <a:pt x="19614" y="12056"/>
                    <a:pt x="17361" y="14534"/>
                  </a:cubicBezTo>
                  <a:cubicBezTo>
                    <a:pt x="17105" y="14815"/>
                    <a:pt x="16786" y="15061"/>
                    <a:pt x="16453" y="15247"/>
                  </a:cubicBezTo>
                  <a:cubicBezTo>
                    <a:pt x="16044" y="15475"/>
                    <a:pt x="15621" y="15621"/>
                    <a:pt x="15195" y="15621"/>
                  </a:cubicBezTo>
                  <a:cubicBezTo>
                    <a:pt x="14859" y="15621"/>
                    <a:pt x="14521" y="15531"/>
                    <a:pt x="14187" y="15318"/>
                  </a:cubicBezTo>
                  <a:cubicBezTo>
                    <a:pt x="13463" y="14860"/>
                    <a:pt x="13566" y="14104"/>
                    <a:pt x="13677" y="13445"/>
                  </a:cubicBezTo>
                  <a:cubicBezTo>
                    <a:pt x="13927" y="11961"/>
                    <a:pt x="14191" y="10470"/>
                    <a:pt x="14600" y="9025"/>
                  </a:cubicBezTo>
                  <a:cubicBezTo>
                    <a:pt x="15125" y="7162"/>
                    <a:pt x="15817" y="5348"/>
                    <a:pt x="16397" y="3499"/>
                  </a:cubicBezTo>
                  <a:cubicBezTo>
                    <a:pt x="16568" y="2953"/>
                    <a:pt x="16686" y="2362"/>
                    <a:pt x="16674" y="1794"/>
                  </a:cubicBezTo>
                  <a:cubicBezTo>
                    <a:pt x="16657" y="1003"/>
                    <a:pt x="16184" y="508"/>
                    <a:pt x="15527" y="508"/>
                  </a:cubicBezTo>
                  <a:cubicBezTo>
                    <a:pt x="15343" y="508"/>
                    <a:pt x="15145" y="546"/>
                    <a:pt x="14938" y="628"/>
                  </a:cubicBezTo>
                  <a:cubicBezTo>
                    <a:pt x="14355" y="858"/>
                    <a:pt x="13795" y="1240"/>
                    <a:pt x="13334" y="1672"/>
                  </a:cubicBezTo>
                  <a:cubicBezTo>
                    <a:pt x="12131" y="2795"/>
                    <a:pt x="11470" y="4273"/>
                    <a:pt x="11084" y="5824"/>
                  </a:cubicBezTo>
                  <a:cubicBezTo>
                    <a:pt x="10553" y="7970"/>
                    <a:pt x="9525" y="9875"/>
                    <a:pt x="8482" y="11780"/>
                  </a:cubicBezTo>
                  <a:cubicBezTo>
                    <a:pt x="7534" y="13507"/>
                    <a:pt x="6386" y="15100"/>
                    <a:pt x="4941" y="16446"/>
                  </a:cubicBezTo>
                  <a:cubicBezTo>
                    <a:pt x="4483" y="16872"/>
                    <a:pt x="3906" y="17245"/>
                    <a:pt x="3318" y="17438"/>
                  </a:cubicBezTo>
                  <a:cubicBezTo>
                    <a:pt x="3164" y="17489"/>
                    <a:pt x="3018" y="17513"/>
                    <a:pt x="2882" y="17513"/>
                  </a:cubicBezTo>
                  <a:cubicBezTo>
                    <a:pt x="2268" y="17513"/>
                    <a:pt x="1874" y="17019"/>
                    <a:pt x="1949" y="16284"/>
                  </a:cubicBezTo>
                  <a:cubicBezTo>
                    <a:pt x="2005" y="15738"/>
                    <a:pt x="2260" y="15214"/>
                    <a:pt x="2353" y="14668"/>
                  </a:cubicBezTo>
                  <a:cubicBezTo>
                    <a:pt x="2401" y="14383"/>
                    <a:pt x="2397" y="13936"/>
                    <a:pt x="2229" y="13809"/>
                  </a:cubicBezTo>
                  <a:cubicBezTo>
                    <a:pt x="2098" y="13709"/>
                    <a:pt x="1878" y="13655"/>
                    <a:pt x="1669" y="13655"/>
                  </a:cubicBezTo>
                  <a:cubicBezTo>
                    <a:pt x="1531" y="13655"/>
                    <a:pt x="1397" y="13678"/>
                    <a:pt x="1297" y="13727"/>
                  </a:cubicBezTo>
                  <a:cubicBezTo>
                    <a:pt x="975" y="13880"/>
                    <a:pt x="650" y="14207"/>
                    <a:pt x="520" y="14536"/>
                  </a:cubicBezTo>
                  <a:cubicBezTo>
                    <a:pt x="285" y="15125"/>
                    <a:pt x="91" y="15769"/>
                    <a:pt x="66" y="16397"/>
                  </a:cubicBezTo>
                  <a:cubicBezTo>
                    <a:pt x="1" y="18124"/>
                    <a:pt x="1249" y="19342"/>
                    <a:pt x="2856" y="19342"/>
                  </a:cubicBezTo>
                  <a:cubicBezTo>
                    <a:pt x="3091" y="19342"/>
                    <a:pt x="3334" y="19315"/>
                    <a:pt x="3581" y="19261"/>
                  </a:cubicBezTo>
                  <a:cubicBezTo>
                    <a:pt x="4589" y="19040"/>
                    <a:pt x="5390" y="18475"/>
                    <a:pt x="6102" y="17766"/>
                  </a:cubicBezTo>
                  <a:cubicBezTo>
                    <a:pt x="7535" y="16340"/>
                    <a:pt x="8632" y="14669"/>
                    <a:pt x="9615" y="12915"/>
                  </a:cubicBezTo>
                  <a:cubicBezTo>
                    <a:pt x="9723" y="12723"/>
                    <a:pt x="9828" y="12527"/>
                    <a:pt x="9935" y="12334"/>
                  </a:cubicBezTo>
                  <a:cubicBezTo>
                    <a:pt x="10083" y="12623"/>
                    <a:pt x="10082" y="12879"/>
                    <a:pt x="10137" y="13121"/>
                  </a:cubicBezTo>
                  <a:cubicBezTo>
                    <a:pt x="10327" y="13957"/>
                    <a:pt x="10415" y="14842"/>
                    <a:pt x="10759" y="15611"/>
                  </a:cubicBezTo>
                  <a:cubicBezTo>
                    <a:pt x="11517" y="17305"/>
                    <a:pt x="12697" y="18156"/>
                    <a:pt x="14145" y="18156"/>
                  </a:cubicBezTo>
                  <a:cubicBezTo>
                    <a:pt x="14824" y="18156"/>
                    <a:pt x="15563" y="17969"/>
                    <a:pt x="16345" y="17594"/>
                  </a:cubicBezTo>
                  <a:cubicBezTo>
                    <a:pt x="18567" y="16528"/>
                    <a:pt x="20157" y="14843"/>
                    <a:pt x="21075" y="12596"/>
                  </a:cubicBezTo>
                  <a:cubicBezTo>
                    <a:pt x="21684" y="11109"/>
                    <a:pt x="22068" y="9530"/>
                    <a:pt x="22549" y="7991"/>
                  </a:cubicBezTo>
                  <a:cubicBezTo>
                    <a:pt x="22622" y="7757"/>
                    <a:pt x="22675" y="7517"/>
                    <a:pt x="22770" y="7155"/>
                  </a:cubicBezTo>
                  <a:cubicBezTo>
                    <a:pt x="24192" y="8952"/>
                    <a:pt x="25641" y="10545"/>
                    <a:pt x="26526" y="12590"/>
                  </a:cubicBezTo>
                  <a:cubicBezTo>
                    <a:pt x="26327" y="12747"/>
                    <a:pt x="26140" y="12888"/>
                    <a:pt x="25962" y="13037"/>
                  </a:cubicBezTo>
                  <a:cubicBezTo>
                    <a:pt x="24544" y="14230"/>
                    <a:pt x="23847" y="15745"/>
                    <a:pt x="23773" y="17604"/>
                  </a:cubicBezTo>
                  <a:cubicBezTo>
                    <a:pt x="23711" y="19163"/>
                    <a:pt x="25474" y="20712"/>
                    <a:pt x="26892" y="20712"/>
                  </a:cubicBezTo>
                  <a:cubicBezTo>
                    <a:pt x="26941" y="20712"/>
                    <a:pt x="26990" y="20710"/>
                    <a:pt x="27039" y="20706"/>
                  </a:cubicBezTo>
                  <a:cubicBezTo>
                    <a:pt x="28405" y="20598"/>
                    <a:pt x="29473" y="20052"/>
                    <a:pt x="30133" y="18808"/>
                  </a:cubicBezTo>
                  <a:cubicBezTo>
                    <a:pt x="30636" y="17858"/>
                    <a:pt x="31006" y="16857"/>
                    <a:pt x="30906" y="15780"/>
                  </a:cubicBezTo>
                  <a:cubicBezTo>
                    <a:pt x="30801" y="14673"/>
                    <a:pt x="30592" y="13572"/>
                    <a:pt x="30360" y="12483"/>
                  </a:cubicBezTo>
                  <a:cubicBezTo>
                    <a:pt x="30276" y="12085"/>
                    <a:pt x="30304" y="11877"/>
                    <a:pt x="30701" y="11754"/>
                  </a:cubicBezTo>
                  <a:cubicBezTo>
                    <a:pt x="31441" y="11527"/>
                    <a:pt x="32183" y="11300"/>
                    <a:pt x="32911" y="11041"/>
                  </a:cubicBezTo>
                  <a:cubicBezTo>
                    <a:pt x="33293" y="10905"/>
                    <a:pt x="33720" y="10775"/>
                    <a:pt x="33994" y="10507"/>
                  </a:cubicBezTo>
                  <a:cubicBezTo>
                    <a:pt x="34213" y="10294"/>
                    <a:pt x="34378" y="9830"/>
                    <a:pt x="34296" y="9563"/>
                  </a:cubicBezTo>
                  <a:cubicBezTo>
                    <a:pt x="34215" y="9298"/>
                    <a:pt x="33795" y="8963"/>
                    <a:pt x="33526" y="8963"/>
                  </a:cubicBezTo>
                  <a:cubicBezTo>
                    <a:pt x="33524" y="8963"/>
                    <a:pt x="33521" y="8963"/>
                    <a:pt x="33518" y="8963"/>
                  </a:cubicBezTo>
                  <a:cubicBezTo>
                    <a:pt x="32878" y="8981"/>
                    <a:pt x="32245" y="9104"/>
                    <a:pt x="31644" y="9329"/>
                  </a:cubicBezTo>
                  <a:cubicBezTo>
                    <a:pt x="30925" y="9601"/>
                    <a:pt x="30259" y="10016"/>
                    <a:pt x="29629" y="10340"/>
                  </a:cubicBezTo>
                  <a:cubicBezTo>
                    <a:pt x="28260" y="8672"/>
                    <a:pt x="26923" y="7048"/>
                    <a:pt x="25595" y="5417"/>
                  </a:cubicBezTo>
                  <a:cubicBezTo>
                    <a:pt x="25052" y="4751"/>
                    <a:pt x="24514" y="4077"/>
                    <a:pt x="23998" y="3390"/>
                  </a:cubicBezTo>
                  <a:cubicBezTo>
                    <a:pt x="23522" y="2754"/>
                    <a:pt x="23213" y="2076"/>
                    <a:pt x="23373" y="1228"/>
                  </a:cubicBezTo>
                  <a:cubicBezTo>
                    <a:pt x="23461" y="761"/>
                    <a:pt x="23251" y="323"/>
                    <a:pt x="22778" y="114"/>
                  </a:cubicBezTo>
                  <a:cubicBezTo>
                    <a:pt x="22607" y="38"/>
                    <a:pt x="22435" y="0"/>
                    <a:pt x="22270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3977575" y="4882450"/>
              <a:ext cx="76650" cy="72025"/>
            </a:xfrm>
            <a:custGeom>
              <a:avLst/>
              <a:gdLst/>
              <a:ahLst/>
              <a:cxnLst/>
              <a:rect l="l" t="t" r="r" b="b"/>
              <a:pathLst>
                <a:path w="3066" h="2881" extrusionOk="0">
                  <a:moveTo>
                    <a:pt x="1504" y="0"/>
                  </a:moveTo>
                  <a:cubicBezTo>
                    <a:pt x="1496" y="0"/>
                    <a:pt x="1488" y="1"/>
                    <a:pt x="1480" y="1"/>
                  </a:cubicBezTo>
                  <a:cubicBezTo>
                    <a:pt x="714" y="15"/>
                    <a:pt x="1" y="837"/>
                    <a:pt x="18" y="1682"/>
                  </a:cubicBezTo>
                  <a:cubicBezTo>
                    <a:pt x="30" y="2262"/>
                    <a:pt x="773" y="2873"/>
                    <a:pt x="1475" y="2881"/>
                  </a:cubicBezTo>
                  <a:cubicBezTo>
                    <a:pt x="1481" y="2881"/>
                    <a:pt x="1487" y="2881"/>
                    <a:pt x="1493" y="2881"/>
                  </a:cubicBezTo>
                  <a:cubicBezTo>
                    <a:pt x="2311" y="2881"/>
                    <a:pt x="3065" y="2174"/>
                    <a:pt x="3055" y="1414"/>
                  </a:cubicBezTo>
                  <a:cubicBezTo>
                    <a:pt x="3045" y="718"/>
                    <a:pt x="2254" y="0"/>
                    <a:pt x="1504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2589950" y="4805650"/>
              <a:ext cx="63375" cy="58975"/>
            </a:xfrm>
            <a:custGeom>
              <a:avLst/>
              <a:gdLst/>
              <a:ahLst/>
              <a:cxnLst/>
              <a:rect l="l" t="t" r="r" b="b"/>
              <a:pathLst>
                <a:path w="2535" h="2359" extrusionOk="0">
                  <a:moveTo>
                    <a:pt x="1371" y="0"/>
                  </a:moveTo>
                  <a:cubicBezTo>
                    <a:pt x="1369" y="0"/>
                    <a:pt x="1366" y="0"/>
                    <a:pt x="1364" y="0"/>
                  </a:cubicBezTo>
                  <a:cubicBezTo>
                    <a:pt x="625" y="4"/>
                    <a:pt x="19" y="538"/>
                    <a:pt x="10" y="1195"/>
                  </a:cubicBezTo>
                  <a:cubicBezTo>
                    <a:pt x="1" y="1822"/>
                    <a:pt x="554" y="2349"/>
                    <a:pt x="1231" y="2359"/>
                  </a:cubicBezTo>
                  <a:cubicBezTo>
                    <a:pt x="1238" y="2359"/>
                    <a:pt x="1244" y="2359"/>
                    <a:pt x="1250" y="2359"/>
                  </a:cubicBezTo>
                  <a:cubicBezTo>
                    <a:pt x="1945" y="2359"/>
                    <a:pt x="2533" y="1792"/>
                    <a:pt x="2534" y="1114"/>
                  </a:cubicBezTo>
                  <a:cubicBezTo>
                    <a:pt x="2535" y="478"/>
                    <a:pt x="2035" y="0"/>
                    <a:pt x="1371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2303100" y="3671000"/>
              <a:ext cx="762025" cy="1029250"/>
            </a:xfrm>
            <a:custGeom>
              <a:avLst/>
              <a:gdLst/>
              <a:ahLst/>
              <a:cxnLst/>
              <a:rect l="l" t="t" r="r" b="b"/>
              <a:pathLst>
                <a:path w="30481" h="41170" extrusionOk="0">
                  <a:moveTo>
                    <a:pt x="10298" y="1306"/>
                  </a:moveTo>
                  <a:cubicBezTo>
                    <a:pt x="10686" y="1306"/>
                    <a:pt x="10820" y="1444"/>
                    <a:pt x="10773" y="1959"/>
                  </a:cubicBezTo>
                  <a:cubicBezTo>
                    <a:pt x="10667" y="3112"/>
                    <a:pt x="10671" y="4276"/>
                    <a:pt x="10634" y="5436"/>
                  </a:cubicBezTo>
                  <a:cubicBezTo>
                    <a:pt x="10625" y="5710"/>
                    <a:pt x="10633" y="5984"/>
                    <a:pt x="10633" y="6294"/>
                  </a:cubicBezTo>
                  <a:cubicBezTo>
                    <a:pt x="10052" y="6340"/>
                    <a:pt x="9545" y="6392"/>
                    <a:pt x="9036" y="6418"/>
                  </a:cubicBezTo>
                  <a:cubicBezTo>
                    <a:pt x="8614" y="6439"/>
                    <a:pt x="8395" y="6667"/>
                    <a:pt x="8343" y="7088"/>
                  </a:cubicBezTo>
                  <a:cubicBezTo>
                    <a:pt x="8308" y="7386"/>
                    <a:pt x="8257" y="7685"/>
                    <a:pt x="8257" y="7984"/>
                  </a:cubicBezTo>
                  <a:cubicBezTo>
                    <a:pt x="8241" y="14157"/>
                    <a:pt x="8246" y="20330"/>
                    <a:pt x="8270" y="26502"/>
                  </a:cubicBezTo>
                  <a:cubicBezTo>
                    <a:pt x="8272" y="26885"/>
                    <a:pt x="8517" y="27264"/>
                    <a:pt x="8648" y="27644"/>
                  </a:cubicBezTo>
                  <a:cubicBezTo>
                    <a:pt x="8943" y="27389"/>
                    <a:pt x="9337" y="27192"/>
                    <a:pt x="9517" y="26868"/>
                  </a:cubicBezTo>
                  <a:cubicBezTo>
                    <a:pt x="10483" y="25117"/>
                    <a:pt x="11418" y="23349"/>
                    <a:pt x="12321" y="21563"/>
                  </a:cubicBezTo>
                  <a:cubicBezTo>
                    <a:pt x="12554" y="21100"/>
                    <a:pt x="12813" y="20851"/>
                    <a:pt x="13313" y="20851"/>
                  </a:cubicBezTo>
                  <a:cubicBezTo>
                    <a:pt x="13327" y="20851"/>
                    <a:pt x="13341" y="20851"/>
                    <a:pt x="13356" y="20852"/>
                  </a:cubicBezTo>
                  <a:cubicBezTo>
                    <a:pt x="13746" y="20862"/>
                    <a:pt x="14136" y="20865"/>
                    <a:pt x="14535" y="20865"/>
                  </a:cubicBezTo>
                  <a:cubicBezTo>
                    <a:pt x="15123" y="20865"/>
                    <a:pt x="15729" y="20858"/>
                    <a:pt x="16375" y="20858"/>
                  </a:cubicBezTo>
                  <a:cubicBezTo>
                    <a:pt x="17165" y="22905"/>
                    <a:pt x="17979" y="25013"/>
                    <a:pt x="18794" y="27120"/>
                  </a:cubicBezTo>
                  <a:cubicBezTo>
                    <a:pt x="18870" y="27318"/>
                    <a:pt x="18920" y="27544"/>
                    <a:pt x="19043" y="27705"/>
                  </a:cubicBezTo>
                  <a:cubicBezTo>
                    <a:pt x="19169" y="27873"/>
                    <a:pt x="19370" y="27979"/>
                    <a:pt x="19538" y="28113"/>
                  </a:cubicBezTo>
                  <a:cubicBezTo>
                    <a:pt x="19666" y="27918"/>
                    <a:pt x="19895" y="27730"/>
                    <a:pt x="19907" y="27529"/>
                  </a:cubicBezTo>
                  <a:cubicBezTo>
                    <a:pt x="20008" y="25749"/>
                    <a:pt x="20116" y="23968"/>
                    <a:pt x="20135" y="22186"/>
                  </a:cubicBezTo>
                  <a:cubicBezTo>
                    <a:pt x="20177" y="18229"/>
                    <a:pt x="20172" y="14272"/>
                    <a:pt x="20180" y="10316"/>
                  </a:cubicBezTo>
                  <a:cubicBezTo>
                    <a:pt x="20181" y="9370"/>
                    <a:pt x="20177" y="8423"/>
                    <a:pt x="20143" y="7478"/>
                  </a:cubicBezTo>
                  <a:cubicBezTo>
                    <a:pt x="20104" y="6409"/>
                    <a:pt x="19965" y="6232"/>
                    <a:pt x="18976" y="6117"/>
                  </a:cubicBezTo>
                  <a:cubicBezTo>
                    <a:pt x="17678" y="5966"/>
                    <a:pt x="17914" y="5837"/>
                    <a:pt x="17893" y="4815"/>
                  </a:cubicBezTo>
                  <a:cubicBezTo>
                    <a:pt x="17870" y="3700"/>
                    <a:pt x="17887" y="2582"/>
                    <a:pt x="17887" y="1359"/>
                  </a:cubicBezTo>
                  <a:lnTo>
                    <a:pt x="27078" y="1359"/>
                  </a:lnTo>
                  <a:cubicBezTo>
                    <a:pt x="27040" y="1897"/>
                    <a:pt x="26996" y="2290"/>
                    <a:pt x="26987" y="2685"/>
                  </a:cubicBezTo>
                  <a:cubicBezTo>
                    <a:pt x="26965" y="3760"/>
                    <a:pt x="26943" y="4835"/>
                    <a:pt x="26951" y="5910"/>
                  </a:cubicBezTo>
                  <a:cubicBezTo>
                    <a:pt x="26954" y="6317"/>
                    <a:pt x="26856" y="6470"/>
                    <a:pt x="26430" y="6470"/>
                  </a:cubicBezTo>
                  <a:cubicBezTo>
                    <a:pt x="25167" y="6470"/>
                    <a:pt x="24987" y="6736"/>
                    <a:pt x="24984" y="8028"/>
                  </a:cubicBezTo>
                  <a:cubicBezTo>
                    <a:pt x="24966" y="13532"/>
                    <a:pt x="24919" y="19035"/>
                    <a:pt x="24890" y="24540"/>
                  </a:cubicBezTo>
                  <a:cubicBezTo>
                    <a:pt x="24872" y="28755"/>
                    <a:pt x="24857" y="32971"/>
                    <a:pt x="24840" y="37187"/>
                  </a:cubicBezTo>
                  <a:cubicBezTo>
                    <a:pt x="24840" y="37444"/>
                    <a:pt x="24840" y="37700"/>
                    <a:pt x="24840" y="38102"/>
                  </a:cubicBezTo>
                  <a:cubicBezTo>
                    <a:pt x="24417" y="38102"/>
                    <a:pt x="24005" y="38103"/>
                    <a:pt x="23598" y="38103"/>
                  </a:cubicBezTo>
                  <a:cubicBezTo>
                    <a:pt x="23394" y="38103"/>
                    <a:pt x="23191" y="38103"/>
                    <a:pt x="22988" y="38102"/>
                  </a:cubicBezTo>
                  <a:cubicBezTo>
                    <a:pt x="21901" y="38096"/>
                    <a:pt x="20815" y="38082"/>
                    <a:pt x="19728" y="38082"/>
                  </a:cubicBezTo>
                  <a:cubicBezTo>
                    <a:pt x="19495" y="38082"/>
                    <a:pt x="19261" y="38083"/>
                    <a:pt x="19028" y="38084"/>
                  </a:cubicBezTo>
                  <a:cubicBezTo>
                    <a:pt x="19026" y="38084"/>
                    <a:pt x="19023" y="38084"/>
                    <a:pt x="19021" y="38084"/>
                  </a:cubicBezTo>
                  <a:cubicBezTo>
                    <a:pt x="18673" y="38084"/>
                    <a:pt x="18544" y="37932"/>
                    <a:pt x="18422" y="37603"/>
                  </a:cubicBezTo>
                  <a:cubicBezTo>
                    <a:pt x="17404" y="34857"/>
                    <a:pt x="16367" y="32120"/>
                    <a:pt x="15311" y="29391"/>
                  </a:cubicBezTo>
                  <a:cubicBezTo>
                    <a:pt x="15144" y="28960"/>
                    <a:pt x="14887" y="28549"/>
                    <a:pt x="14598" y="28191"/>
                  </a:cubicBezTo>
                  <a:cubicBezTo>
                    <a:pt x="14432" y="27985"/>
                    <a:pt x="14250" y="27889"/>
                    <a:pt x="14078" y="27889"/>
                  </a:cubicBezTo>
                  <a:cubicBezTo>
                    <a:pt x="13844" y="27889"/>
                    <a:pt x="13626" y="28066"/>
                    <a:pt x="13484" y="28389"/>
                  </a:cubicBezTo>
                  <a:cubicBezTo>
                    <a:pt x="12394" y="30864"/>
                    <a:pt x="11298" y="33336"/>
                    <a:pt x="10196" y="35804"/>
                  </a:cubicBezTo>
                  <a:cubicBezTo>
                    <a:pt x="9910" y="36446"/>
                    <a:pt x="9735" y="37285"/>
                    <a:pt x="9246" y="37644"/>
                  </a:cubicBezTo>
                  <a:cubicBezTo>
                    <a:pt x="8965" y="37850"/>
                    <a:pt x="8561" y="37883"/>
                    <a:pt x="8140" y="37883"/>
                  </a:cubicBezTo>
                  <a:cubicBezTo>
                    <a:pt x="7942" y="37883"/>
                    <a:pt x="7741" y="37876"/>
                    <a:pt x="7547" y="37876"/>
                  </a:cubicBezTo>
                  <a:cubicBezTo>
                    <a:pt x="7467" y="37876"/>
                    <a:pt x="7388" y="37877"/>
                    <a:pt x="7311" y="37881"/>
                  </a:cubicBezTo>
                  <a:cubicBezTo>
                    <a:pt x="6344" y="37923"/>
                    <a:pt x="5373" y="37913"/>
                    <a:pt x="4406" y="37950"/>
                  </a:cubicBezTo>
                  <a:cubicBezTo>
                    <a:pt x="4391" y="37951"/>
                    <a:pt x="4377" y="37951"/>
                    <a:pt x="4363" y="37951"/>
                  </a:cubicBezTo>
                  <a:cubicBezTo>
                    <a:pt x="3975" y="37951"/>
                    <a:pt x="3859" y="37731"/>
                    <a:pt x="3867" y="37365"/>
                  </a:cubicBezTo>
                  <a:cubicBezTo>
                    <a:pt x="3885" y="36269"/>
                    <a:pt x="3942" y="35172"/>
                    <a:pt x="3923" y="34076"/>
                  </a:cubicBezTo>
                  <a:cubicBezTo>
                    <a:pt x="3826" y="28615"/>
                    <a:pt x="3703" y="23156"/>
                    <a:pt x="3605" y="17694"/>
                  </a:cubicBezTo>
                  <a:cubicBezTo>
                    <a:pt x="3565" y="15480"/>
                    <a:pt x="3569" y="13264"/>
                    <a:pt x="3541" y="11049"/>
                  </a:cubicBezTo>
                  <a:cubicBezTo>
                    <a:pt x="3526" y="9758"/>
                    <a:pt x="3485" y="8469"/>
                    <a:pt x="3456" y="7179"/>
                  </a:cubicBezTo>
                  <a:cubicBezTo>
                    <a:pt x="3445" y="6672"/>
                    <a:pt x="3334" y="6303"/>
                    <a:pt x="2761" y="6303"/>
                  </a:cubicBezTo>
                  <a:cubicBezTo>
                    <a:pt x="2732" y="6303"/>
                    <a:pt x="2703" y="6304"/>
                    <a:pt x="2673" y="6306"/>
                  </a:cubicBezTo>
                  <a:cubicBezTo>
                    <a:pt x="2654" y="6307"/>
                    <a:pt x="2635" y="6307"/>
                    <a:pt x="2615" y="6307"/>
                  </a:cubicBezTo>
                  <a:cubicBezTo>
                    <a:pt x="2319" y="6307"/>
                    <a:pt x="2006" y="6175"/>
                    <a:pt x="1723" y="6055"/>
                  </a:cubicBezTo>
                  <a:cubicBezTo>
                    <a:pt x="1596" y="6002"/>
                    <a:pt x="1449" y="5797"/>
                    <a:pt x="1446" y="5659"/>
                  </a:cubicBezTo>
                  <a:cubicBezTo>
                    <a:pt x="1425" y="4371"/>
                    <a:pt x="1433" y="3083"/>
                    <a:pt x="1433" y="1672"/>
                  </a:cubicBezTo>
                  <a:cubicBezTo>
                    <a:pt x="2744" y="1624"/>
                    <a:pt x="3936" y="1586"/>
                    <a:pt x="5128" y="1536"/>
                  </a:cubicBezTo>
                  <a:cubicBezTo>
                    <a:pt x="6817" y="1467"/>
                    <a:pt x="8507" y="1394"/>
                    <a:pt x="10195" y="1309"/>
                  </a:cubicBezTo>
                  <a:cubicBezTo>
                    <a:pt x="10231" y="1307"/>
                    <a:pt x="10265" y="1306"/>
                    <a:pt x="10298" y="1306"/>
                  </a:cubicBezTo>
                  <a:close/>
                  <a:moveTo>
                    <a:pt x="18138" y="1"/>
                  </a:moveTo>
                  <a:cubicBezTo>
                    <a:pt x="17078" y="1"/>
                    <a:pt x="16610" y="433"/>
                    <a:pt x="16558" y="1571"/>
                  </a:cubicBezTo>
                  <a:cubicBezTo>
                    <a:pt x="16496" y="2962"/>
                    <a:pt x="16558" y="4360"/>
                    <a:pt x="16590" y="5756"/>
                  </a:cubicBezTo>
                  <a:cubicBezTo>
                    <a:pt x="16596" y="6004"/>
                    <a:pt x="16655" y="6305"/>
                    <a:pt x="16799" y="6486"/>
                  </a:cubicBezTo>
                  <a:cubicBezTo>
                    <a:pt x="17456" y="7308"/>
                    <a:pt x="18121" y="8130"/>
                    <a:pt x="18851" y="8879"/>
                  </a:cubicBezTo>
                  <a:cubicBezTo>
                    <a:pt x="19124" y="9158"/>
                    <a:pt x="19277" y="9371"/>
                    <a:pt x="19276" y="9777"/>
                  </a:cubicBezTo>
                  <a:cubicBezTo>
                    <a:pt x="19267" y="12701"/>
                    <a:pt x="19284" y="15627"/>
                    <a:pt x="19290" y="18551"/>
                  </a:cubicBezTo>
                  <a:cubicBezTo>
                    <a:pt x="19291" y="19654"/>
                    <a:pt x="19290" y="20759"/>
                    <a:pt x="19290" y="22025"/>
                  </a:cubicBezTo>
                  <a:cubicBezTo>
                    <a:pt x="18569" y="20743"/>
                    <a:pt x="17518" y="19999"/>
                    <a:pt x="16426" y="19818"/>
                  </a:cubicBezTo>
                  <a:cubicBezTo>
                    <a:pt x="16075" y="19760"/>
                    <a:pt x="15719" y="19736"/>
                    <a:pt x="15359" y="19736"/>
                  </a:cubicBezTo>
                  <a:cubicBezTo>
                    <a:pt x="14355" y="19736"/>
                    <a:pt x="13322" y="19919"/>
                    <a:pt x="12317" y="20043"/>
                  </a:cubicBezTo>
                  <a:cubicBezTo>
                    <a:pt x="11946" y="20090"/>
                    <a:pt x="11619" y="20521"/>
                    <a:pt x="11389" y="20689"/>
                  </a:cubicBezTo>
                  <a:cubicBezTo>
                    <a:pt x="11389" y="17615"/>
                    <a:pt x="11402" y="14455"/>
                    <a:pt x="11378" y="11295"/>
                  </a:cubicBezTo>
                  <a:cubicBezTo>
                    <a:pt x="11373" y="10688"/>
                    <a:pt x="11461" y="10370"/>
                    <a:pt x="12144" y="10316"/>
                  </a:cubicBezTo>
                  <a:cubicBezTo>
                    <a:pt x="13005" y="10248"/>
                    <a:pt x="13354" y="9877"/>
                    <a:pt x="13359" y="9223"/>
                  </a:cubicBezTo>
                  <a:cubicBezTo>
                    <a:pt x="13370" y="7266"/>
                    <a:pt x="13401" y="5307"/>
                    <a:pt x="13339" y="3353"/>
                  </a:cubicBezTo>
                  <a:cubicBezTo>
                    <a:pt x="13283" y="1534"/>
                    <a:pt x="12459" y="469"/>
                    <a:pt x="10835" y="432"/>
                  </a:cubicBezTo>
                  <a:cubicBezTo>
                    <a:pt x="9993" y="413"/>
                    <a:pt x="9150" y="404"/>
                    <a:pt x="8308" y="404"/>
                  </a:cubicBezTo>
                  <a:cubicBezTo>
                    <a:pt x="6001" y="404"/>
                    <a:pt x="3692" y="466"/>
                    <a:pt x="1386" y="532"/>
                  </a:cubicBezTo>
                  <a:cubicBezTo>
                    <a:pt x="405" y="560"/>
                    <a:pt x="152" y="882"/>
                    <a:pt x="92" y="1889"/>
                  </a:cubicBezTo>
                  <a:cubicBezTo>
                    <a:pt x="14" y="3217"/>
                    <a:pt x="5" y="4552"/>
                    <a:pt x="1" y="5884"/>
                  </a:cubicBezTo>
                  <a:cubicBezTo>
                    <a:pt x="0" y="6550"/>
                    <a:pt x="303" y="7012"/>
                    <a:pt x="880" y="7392"/>
                  </a:cubicBezTo>
                  <a:cubicBezTo>
                    <a:pt x="1419" y="7746"/>
                    <a:pt x="1838" y="8286"/>
                    <a:pt x="1833" y="9067"/>
                  </a:cubicBezTo>
                  <a:cubicBezTo>
                    <a:pt x="1819" y="11196"/>
                    <a:pt x="1809" y="13326"/>
                    <a:pt x="1854" y="15454"/>
                  </a:cubicBezTo>
                  <a:cubicBezTo>
                    <a:pt x="1972" y="20914"/>
                    <a:pt x="2131" y="26373"/>
                    <a:pt x="2247" y="31832"/>
                  </a:cubicBezTo>
                  <a:cubicBezTo>
                    <a:pt x="2283" y="33552"/>
                    <a:pt x="2219" y="35274"/>
                    <a:pt x="2233" y="36994"/>
                  </a:cubicBezTo>
                  <a:cubicBezTo>
                    <a:pt x="2247" y="38634"/>
                    <a:pt x="3948" y="40813"/>
                    <a:pt x="5453" y="40919"/>
                  </a:cubicBezTo>
                  <a:cubicBezTo>
                    <a:pt x="6286" y="40978"/>
                    <a:pt x="7123" y="40993"/>
                    <a:pt x="7960" y="40993"/>
                  </a:cubicBezTo>
                  <a:cubicBezTo>
                    <a:pt x="8835" y="40993"/>
                    <a:pt x="9710" y="40977"/>
                    <a:pt x="10585" y="40977"/>
                  </a:cubicBezTo>
                  <a:cubicBezTo>
                    <a:pt x="10686" y="40977"/>
                    <a:pt x="10788" y="40977"/>
                    <a:pt x="10889" y="40977"/>
                  </a:cubicBezTo>
                  <a:cubicBezTo>
                    <a:pt x="10893" y="40977"/>
                    <a:pt x="10896" y="40977"/>
                    <a:pt x="10900" y="40977"/>
                  </a:cubicBezTo>
                  <a:cubicBezTo>
                    <a:pt x="11564" y="40977"/>
                    <a:pt x="11926" y="40577"/>
                    <a:pt x="12180" y="39973"/>
                  </a:cubicBezTo>
                  <a:cubicBezTo>
                    <a:pt x="13034" y="37947"/>
                    <a:pt x="13908" y="35932"/>
                    <a:pt x="14777" y="33912"/>
                  </a:cubicBezTo>
                  <a:cubicBezTo>
                    <a:pt x="14804" y="33851"/>
                    <a:pt x="14851" y="33800"/>
                    <a:pt x="14914" y="33708"/>
                  </a:cubicBezTo>
                  <a:cubicBezTo>
                    <a:pt x="15381" y="34768"/>
                    <a:pt x="15864" y="35744"/>
                    <a:pt x="16244" y="36761"/>
                  </a:cubicBezTo>
                  <a:cubicBezTo>
                    <a:pt x="16984" y="38746"/>
                    <a:pt x="18179" y="40230"/>
                    <a:pt x="20169" y="40917"/>
                  </a:cubicBezTo>
                  <a:cubicBezTo>
                    <a:pt x="20227" y="40936"/>
                    <a:pt x="20277" y="40988"/>
                    <a:pt x="20336" y="40999"/>
                  </a:cubicBezTo>
                  <a:cubicBezTo>
                    <a:pt x="20656" y="41058"/>
                    <a:pt x="20977" y="41152"/>
                    <a:pt x="21299" y="41154"/>
                  </a:cubicBezTo>
                  <a:cubicBezTo>
                    <a:pt x="21572" y="41156"/>
                    <a:pt x="21845" y="41157"/>
                    <a:pt x="22117" y="41157"/>
                  </a:cubicBezTo>
                  <a:cubicBezTo>
                    <a:pt x="23265" y="41157"/>
                    <a:pt x="24413" y="41144"/>
                    <a:pt x="25561" y="41138"/>
                  </a:cubicBezTo>
                  <a:cubicBezTo>
                    <a:pt x="25570" y="41138"/>
                    <a:pt x="25580" y="41138"/>
                    <a:pt x="25589" y="41138"/>
                  </a:cubicBezTo>
                  <a:cubicBezTo>
                    <a:pt x="25905" y="41138"/>
                    <a:pt x="26228" y="41169"/>
                    <a:pt x="26544" y="41169"/>
                  </a:cubicBezTo>
                  <a:cubicBezTo>
                    <a:pt x="26753" y="41169"/>
                    <a:pt x="26960" y="41155"/>
                    <a:pt x="27160" y="41109"/>
                  </a:cubicBezTo>
                  <a:cubicBezTo>
                    <a:pt x="28431" y="40814"/>
                    <a:pt x="28566" y="40412"/>
                    <a:pt x="28553" y="39440"/>
                  </a:cubicBezTo>
                  <a:cubicBezTo>
                    <a:pt x="28529" y="37784"/>
                    <a:pt x="28506" y="36128"/>
                    <a:pt x="28507" y="34472"/>
                  </a:cubicBezTo>
                  <a:cubicBezTo>
                    <a:pt x="28509" y="31075"/>
                    <a:pt x="28557" y="27677"/>
                    <a:pt x="28532" y="24280"/>
                  </a:cubicBezTo>
                  <a:cubicBezTo>
                    <a:pt x="28497" y="19851"/>
                    <a:pt x="28410" y="15423"/>
                    <a:pt x="28347" y="10994"/>
                  </a:cubicBezTo>
                  <a:cubicBezTo>
                    <a:pt x="28344" y="10743"/>
                    <a:pt x="28347" y="10492"/>
                    <a:pt x="28347" y="10226"/>
                  </a:cubicBezTo>
                  <a:cubicBezTo>
                    <a:pt x="28839" y="10183"/>
                    <a:pt x="29248" y="10156"/>
                    <a:pt x="29656" y="10109"/>
                  </a:cubicBezTo>
                  <a:cubicBezTo>
                    <a:pt x="30183" y="10046"/>
                    <a:pt x="30472" y="9747"/>
                    <a:pt x="30469" y="9170"/>
                  </a:cubicBezTo>
                  <a:cubicBezTo>
                    <a:pt x="30459" y="7408"/>
                    <a:pt x="30481" y="5643"/>
                    <a:pt x="30431" y="3882"/>
                  </a:cubicBezTo>
                  <a:cubicBezTo>
                    <a:pt x="30419" y="3461"/>
                    <a:pt x="30279" y="2949"/>
                    <a:pt x="30019" y="2649"/>
                  </a:cubicBezTo>
                  <a:cubicBezTo>
                    <a:pt x="29413" y="1951"/>
                    <a:pt x="28727" y="1317"/>
                    <a:pt x="28013" y="739"/>
                  </a:cubicBezTo>
                  <a:cubicBezTo>
                    <a:pt x="27692" y="480"/>
                    <a:pt x="27234" y="297"/>
                    <a:pt x="26829" y="279"/>
                  </a:cubicBezTo>
                  <a:cubicBezTo>
                    <a:pt x="23967" y="155"/>
                    <a:pt x="21103" y="70"/>
                    <a:pt x="18239" y="2"/>
                  </a:cubicBezTo>
                  <a:cubicBezTo>
                    <a:pt x="18205" y="1"/>
                    <a:pt x="18171" y="1"/>
                    <a:pt x="18138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3730525" y="3674550"/>
              <a:ext cx="611700" cy="1011075"/>
            </a:xfrm>
            <a:custGeom>
              <a:avLst/>
              <a:gdLst/>
              <a:ahLst/>
              <a:cxnLst/>
              <a:rect l="l" t="t" r="r" b="b"/>
              <a:pathLst>
                <a:path w="24468" h="40443" extrusionOk="0">
                  <a:moveTo>
                    <a:pt x="11014" y="28068"/>
                  </a:moveTo>
                  <a:cubicBezTo>
                    <a:pt x="11922" y="29638"/>
                    <a:pt x="12567" y="31343"/>
                    <a:pt x="13225" y="33038"/>
                  </a:cubicBezTo>
                  <a:lnTo>
                    <a:pt x="12122" y="33577"/>
                  </a:lnTo>
                  <a:lnTo>
                    <a:pt x="10756" y="31887"/>
                  </a:lnTo>
                  <a:lnTo>
                    <a:pt x="10756" y="28135"/>
                  </a:lnTo>
                  <a:lnTo>
                    <a:pt x="11014" y="28068"/>
                  </a:lnTo>
                  <a:close/>
                  <a:moveTo>
                    <a:pt x="7206" y="1802"/>
                  </a:moveTo>
                  <a:cubicBezTo>
                    <a:pt x="8316" y="1802"/>
                    <a:pt x="9426" y="1817"/>
                    <a:pt x="10534" y="1873"/>
                  </a:cubicBezTo>
                  <a:cubicBezTo>
                    <a:pt x="12310" y="1964"/>
                    <a:pt x="14075" y="2388"/>
                    <a:pt x="15836" y="2718"/>
                  </a:cubicBezTo>
                  <a:cubicBezTo>
                    <a:pt x="16743" y="2887"/>
                    <a:pt x="17416" y="3471"/>
                    <a:pt x="17989" y="4229"/>
                  </a:cubicBezTo>
                  <a:cubicBezTo>
                    <a:pt x="19369" y="6056"/>
                    <a:pt x="20131" y="8139"/>
                    <a:pt x="20433" y="10415"/>
                  </a:cubicBezTo>
                  <a:cubicBezTo>
                    <a:pt x="20903" y="13944"/>
                    <a:pt x="20599" y="17356"/>
                    <a:pt x="19020" y="20586"/>
                  </a:cubicBezTo>
                  <a:cubicBezTo>
                    <a:pt x="18347" y="21963"/>
                    <a:pt x="17382" y="23060"/>
                    <a:pt x="16229" y="23987"/>
                  </a:cubicBezTo>
                  <a:cubicBezTo>
                    <a:pt x="15698" y="24413"/>
                    <a:pt x="15567" y="24840"/>
                    <a:pt x="15884" y="25469"/>
                  </a:cubicBezTo>
                  <a:cubicBezTo>
                    <a:pt x="16305" y="26304"/>
                    <a:pt x="16661" y="27174"/>
                    <a:pt x="17069" y="28016"/>
                  </a:cubicBezTo>
                  <a:cubicBezTo>
                    <a:pt x="17709" y="29340"/>
                    <a:pt x="18408" y="30634"/>
                    <a:pt x="19010" y="31974"/>
                  </a:cubicBezTo>
                  <a:cubicBezTo>
                    <a:pt x="19496" y="33058"/>
                    <a:pt x="20132" y="33826"/>
                    <a:pt x="21266" y="33826"/>
                  </a:cubicBezTo>
                  <a:cubicBezTo>
                    <a:pt x="21439" y="33826"/>
                    <a:pt x="21623" y="33808"/>
                    <a:pt x="21820" y="33771"/>
                  </a:cubicBezTo>
                  <a:lnTo>
                    <a:pt x="21820" y="37123"/>
                  </a:lnTo>
                  <a:lnTo>
                    <a:pt x="13337" y="37337"/>
                  </a:lnTo>
                  <a:lnTo>
                    <a:pt x="13337" y="34282"/>
                  </a:lnTo>
                  <a:cubicBezTo>
                    <a:pt x="14901" y="33779"/>
                    <a:pt x="14892" y="33782"/>
                    <a:pt x="14296" y="32198"/>
                  </a:cubicBezTo>
                  <a:cubicBezTo>
                    <a:pt x="13635" y="30438"/>
                    <a:pt x="12965" y="28681"/>
                    <a:pt x="12348" y="26903"/>
                  </a:cubicBezTo>
                  <a:cubicBezTo>
                    <a:pt x="12035" y="26001"/>
                    <a:pt x="11529" y="25504"/>
                    <a:pt x="10699" y="25504"/>
                  </a:cubicBezTo>
                  <a:cubicBezTo>
                    <a:pt x="10574" y="25504"/>
                    <a:pt x="10440" y="25516"/>
                    <a:pt x="10299" y="25539"/>
                  </a:cubicBezTo>
                  <a:cubicBezTo>
                    <a:pt x="10239" y="25549"/>
                    <a:pt x="10177" y="25552"/>
                    <a:pt x="10115" y="25552"/>
                  </a:cubicBezTo>
                  <a:cubicBezTo>
                    <a:pt x="10012" y="25552"/>
                    <a:pt x="9907" y="25543"/>
                    <a:pt x="9804" y="25543"/>
                  </a:cubicBezTo>
                  <a:cubicBezTo>
                    <a:pt x="8643" y="25548"/>
                    <a:pt x="8639" y="25548"/>
                    <a:pt x="8653" y="26729"/>
                  </a:cubicBezTo>
                  <a:cubicBezTo>
                    <a:pt x="8674" y="28513"/>
                    <a:pt x="8704" y="30296"/>
                    <a:pt x="8727" y="32078"/>
                  </a:cubicBezTo>
                  <a:cubicBezTo>
                    <a:pt x="8741" y="33124"/>
                    <a:pt x="8757" y="33145"/>
                    <a:pt x="9760" y="33198"/>
                  </a:cubicBezTo>
                  <a:cubicBezTo>
                    <a:pt x="9922" y="33207"/>
                    <a:pt x="10084" y="33220"/>
                    <a:pt x="10240" y="33230"/>
                  </a:cubicBezTo>
                  <a:lnTo>
                    <a:pt x="10240" y="37254"/>
                  </a:lnTo>
                  <a:lnTo>
                    <a:pt x="2046" y="37254"/>
                  </a:lnTo>
                  <a:cubicBezTo>
                    <a:pt x="2046" y="36048"/>
                    <a:pt x="2031" y="34869"/>
                    <a:pt x="2066" y="33691"/>
                  </a:cubicBezTo>
                  <a:cubicBezTo>
                    <a:pt x="2071" y="33524"/>
                    <a:pt x="2325" y="33356"/>
                    <a:pt x="2482" y="33209"/>
                  </a:cubicBezTo>
                  <a:cubicBezTo>
                    <a:pt x="2506" y="33187"/>
                    <a:pt x="2546" y="33182"/>
                    <a:pt x="2589" y="33182"/>
                  </a:cubicBezTo>
                  <a:cubicBezTo>
                    <a:pt x="2617" y="33182"/>
                    <a:pt x="2646" y="33184"/>
                    <a:pt x="2675" y="33184"/>
                  </a:cubicBezTo>
                  <a:cubicBezTo>
                    <a:pt x="2692" y="33184"/>
                    <a:pt x="2708" y="33184"/>
                    <a:pt x="2724" y="33182"/>
                  </a:cubicBezTo>
                  <a:cubicBezTo>
                    <a:pt x="4066" y="33004"/>
                    <a:pt x="4155" y="32868"/>
                    <a:pt x="4190" y="31459"/>
                  </a:cubicBezTo>
                  <a:cubicBezTo>
                    <a:pt x="4294" y="27417"/>
                    <a:pt x="4489" y="23377"/>
                    <a:pt x="4516" y="19335"/>
                  </a:cubicBezTo>
                  <a:cubicBezTo>
                    <a:pt x="4537" y="16071"/>
                    <a:pt x="4377" y="12804"/>
                    <a:pt x="4275" y="9539"/>
                  </a:cubicBezTo>
                  <a:cubicBezTo>
                    <a:pt x="4244" y="8554"/>
                    <a:pt x="4211" y="8555"/>
                    <a:pt x="3277" y="8332"/>
                  </a:cubicBezTo>
                  <a:cubicBezTo>
                    <a:pt x="2722" y="8199"/>
                    <a:pt x="1978" y="8242"/>
                    <a:pt x="1668" y="7881"/>
                  </a:cubicBezTo>
                  <a:cubicBezTo>
                    <a:pt x="1380" y="7546"/>
                    <a:pt x="1544" y="6778"/>
                    <a:pt x="1527" y="6200"/>
                  </a:cubicBezTo>
                  <a:cubicBezTo>
                    <a:pt x="1490" y="4976"/>
                    <a:pt x="1464" y="3752"/>
                    <a:pt x="1433" y="2529"/>
                  </a:cubicBezTo>
                  <a:cubicBezTo>
                    <a:pt x="1421" y="2038"/>
                    <a:pt x="1593" y="1821"/>
                    <a:pt x="2110" y="1821"/>
                  </a:cubicBezTo>
                  <a:cubicBezTo>
                    <a:pt x="2115" y="1821"/>
                    <a:pt x="2121" y="1821"/>
                    <a:pt x="2126" y="1821"/>
                  </a:cubicBezTo>
                  <a:cubicBezTo>
                    <a:pt x="2447" y="1824"/>
                    <a:pt x="2767" y="1825"/>
                    <a:pt x="3088" y="1825"/>
                  </a:cubicBezTo>
                  <a:cubicBezTo>
                    <a:pt x="4460" y="1825"/>
                    <a:pt x="5833" y="1802"/>
                    <a:pt x="7206" y="1802"/>
                  </a:cubicBezTo>
                  <a:close/>
                  <a:moveTo>
                    <a:pt x="2962" y="0"/>
                  </a:moveTo>
                  <a:cubicBezTo>
                    <a:pt x="2539" y="0"/>
                    <a:pt x="2117" y="18"/>
                    <a:pt x="1701" y="74"/>
                  </a:cubicBezTo>
                  <a:cubicBezTo>
                    <a:pt x="450" y="242"/>
                    <a:pt x="101" y="583"/>
                    <a:pt x="61" y="1901"/>
                  </a:cubicBezTo>
                  <a:cubicBezTo>
                    <a:pt x="0" y="3917"/>
                    <a:pt x="40" y="5940"/>
                    <a:pt x="109" y="7958"/>
                  </a:cubicBezTo>
                  <a:cubicBezTo>
                    <a:pt x="136" y="8737"/>
                    <a:pt x="442" y="9463"/>
                    <a:pt x="1078" y="9972"/>
                  </a:cubicBezTo>
                  <a:cubicBezTo>
                    <a:pt x="1601" y="10391"/>
                    <a:pt x="2134" y="10799"/>
                    <a:pt x="2628" y="11253"/>
                  </a:cubicBezTo>
                  <a:cubicBezTo>
                    <a:pt x="2803" y="11412"/>
                    <a:pt x="2976" y="11688"/>
                    <a:pt x="2981" y="11916"/>
                  </a:cubicBezTo>
                  <a:cubicBezTo>
                    <a:pt x="3055" y="15613"/>
                    <a:pt x="3129" y="19310"/>
                    <a:pt x="3145" y="23008"/>
                  </a:cubicBezTo>
                  <a:cubicBezTo>
                    <a:pt x="3158" y="25631"/>
                    <a:pt x="3068" y="28253"/>
                    <a:pt x="3056" y="30876"/>
                  </a:cubicBezTo>
                  <a:cubicBezTo>
                    <a:pt x="3051" y="31910"/>
                    <a:pt x="3091" y="31910"/>
                    <a:pt x="2124" y="32110"/>
                  </a:cubicBezTo>
                  <a:cubicBezTo>
                    <a:pt x="2083" y="32119"/>
                    <a:pt x="2042" y="32123"/>
                    <a:pt x="2001" y="32131"/>
                  </a:cubicBezTo>
                  <a:cubicBezTo>
                    <a:pt x="1071" y="32319"/>
                    <a:pt x="750" y="32625"/>
                    <a:pt x="683" y="33624"/>
                  </a:cubicBezTo>
                  <a:cubicBezTo>
                    <a:pt x="599" y="34866"/>
                    <a:pt x="569" y="36115"/>
                    <a:pt x="574" y="37359"/>
                  </a:cubicBezTo>
                  <a:cubicBezTo>
                    <a:pt x="578" y="38496"/>
                    <a:pt x="1722" y="40019"/>
                    <a:pt x="2764" y="40364"/>
                  </a:cubicBezTo>
                  <a:cubicBezTo>
                    <a:pt x="2901" y="40409"/>
                    <a:pt x="3045" y="40431"/>
                    <a:pt x="3190" y="40431"/>
                  </a:cubicBezTo>
                  <a:cubicBezTo>
                    <a:pt x="4622" y="40435"/>
                    <a:pt x="6055" y="40443"/>
                    <a:pt x="7488" y="40443"/>
                  </a:cubicBezTo>
                  <a:cubicBezTo>
                    <a:pt x="8551" y="40443"/>
                    <a:pt x="9614" y="40438"/>
                    <a:pt x="10676" y="40424"/>
                  </a:cubicBezTo>
                  <a:cubicBezTo>
                    <a:pt x="11151" y="40419"/>
                    <a:pt x="11685" y="40302"/>
                    <a:pt x="12078" y="40049"/>
                  </a:cubicBezTo>
                  <a:cubicBezTo>
                    <a:pt x="12438" y="39818"/>
                    <a:pt x="12645" y="39330"/>
                    <a:pt x="12947" y="38917"/>
                  </a:cubicBezTo>
                  <a:cubicBezTo>
                    <a:pt x="13502" y="39895"/>
                    <a:pt x="14342" y="40153"/>
                    <a:pt x="15285" y="40153"/>
                  </a:cubicBezTo>
                  <a:cubicBezTo>
                    <a:pt x="15622" y="40153"/>
                    <a:pt x="15971" y="40120"/>
                    <a:pt x="16325" y="40076"/>
                  </a:cubicBezTo>
                  <a:cubicBezTo>
                    <a:pt x="16814" y="40015"/>
                    <a:pt x="17313" y="40035"/>
                    <a:pt x="17808" y="40023"/>
                  </a:cubicBezTo>
                  <a:cubicBezTo>
                    <a:pt x="19417" y="39985"/>
                    <a:pt x="21024" y="39958"/>
                    <a:pt x="22633" y="39910"/>
                  </a:cubicBezTo>
                  <a:cubicBezTo>
                    <a:pt x="23588" y="39881"/>
                    <a:pt x="23843" y="39618"/>
                    <a:pt x="23852" y="38646"/>
                  </a:cubicBezTo>
                  <a:cubicBezTo>
                    <a:pt x="23866" y="37421"/>
                    <a:pt x="23826" y="36194"/>
                    <a:pt x="23862" y="34970"/>
                  </a:cubicBezTo>
                  <a:cubicBezTo>
                    <a:pt x="23890" y="34064"/>
                    <a:pt x="23407" y="33575"/>
                    <a:pt x="22757" y="33112"/>
                  </a:cubicBezTo>
                  <a:cubicBezTo>
                    <a:pt x="22371" y="32837"/>
                    <a:pt x="22027" y="32451"/>
                    <a:pt x="21768" y="32043"/>
                  </a:cubicBezTo>
                  <a:cubicBezTo>
                    <a:pt x="21441" y="31528"/>
                    <a:pt x="21227" y="30935"/>
                    <a:pt x="20950" y="30383"/>
                  </a:cubicBezTo>
                  <a:cubicBezTo>
                    <a:pt x="20321" y="29131"/>
                    <a:pt x="19685" y="27884"/>
                    <a:pt x="19049" y="26634"/>
                  </a:cubicBezTo>
                  <a:cubicBezTo>
                    <a:pt x="19068" y="26597"/>
                    <a:pt x="19080" y="26550"/>
                    <a:pt x="19107" y="26525"/>
                  </a:cubicBezTo>
                  <a:cubicBezTo>
                    <a:pt x="19362" y="26305"/>
                    <a:pt x="19623" y="26094"/>
                    <a:pt x="19875" y="25873"/>
                  </a:cubicBezTo>
                  <a:cubicBezTo>
                    <a:pt x="21617" y="24340"/>
                    <a:pt x="22936" y="22498"/>
                    <a:pt x="23557" y="20188"/>
                  </a:cubicBezTo>
                  <a:cubicBezTo>
                    <a:pt x="24189" y="17848"/>
                    <a:pt x="24467" y="15467"/>
                    <a:pt x="24102" y="13043"/>
                  </a:cubicBezTo>
                  <a:cubicBezTo>
                    <a:pt x="23642" y="9977"/>
                    <a:pt x="22843" y="7042"/>
                    <a:pt x="21045" y="4491"/>
                  </a:cubicBezTo>
                  <a:cubicBezTo>
                    <a:pt x="19994" y="2997"/>
                    <a:pt x="18739" y="1755"/>
                    <a:pt x="16981" y="1291"/>
                  </a:cubicBezTo>
                  <a:cubicBezTo>
                    <a:pt x="15491" y="899"/>
                    <a:pt x="13971" y="533"/>
                    <a:pt x="12445" y="408"/>
                  </a:cubicBezTo>
                  <a:cubicBezTo>
                    <a:pt x="9654" y="180"/>
                    <a:pt x="6847" y="130"/>
                    <a:pt x="4046" y="27"/>
                  </a:cubicBezTo>
                  <a:cubicBezTo>
                    <a:pt x="3686" y="13"/>
                    <a:pt x="3323" y="0"/>
                    <a:pt x="2962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4805675" y="3640750"/>
              <a:ext cx="687550" cy="1031575"/>
            </a:xfrm>
            <a:custGeom>
              <a:avLst/>
              <a:gdLst/>
              <a:ahLst/>
              <a:cxnLst/>
              <a:rect l="l" t="t" r="r" b="b"/>
              <a:pathLst>
                <a:path w="27502" h="41263" extrusionOk="0">
                  <a:moveTo>
                    <a:pt x="10103" y="1363"/>
                  </a:moveTo>
                  <a:cubicBezTo>
                    <a:pt x="14695" y="1363"/>
                    <a:pt x="18294" y="4248"/>
                    <a:pt x="19972" y="8378"/>
                  </a:cubicBezTo>
                  <a:cubicBezTo>
                    <a:pt x="20863" y="10573"/>
                    <a:pt x="21291" y="12895"/>
                    <a:pt x="21667" y="15225"/>
                  </a:cubicBezTo>
                  <a:cubicBezTo>
                    <a:pt x="22127" y="18069"/>
                    <a:pt x="22396" y="20941"/>
                    <a:pt x="22282" y="23826"/>
                  </a:cubicBezTo>
                  <a:cubicBezTo>
                    <a:pt x="22175" y="26556"/>
                    <a:pt x="21844" y="29262"/>
                    <a:pt x="21034" y="31879"/>
                  </a:cubicBezTo>
                  <a:cubicBezTo>
                    <a:pt x="20245" y="34426"/>
                    <a:pt x="18437" y="35997"/>
                    <a:pt x="16291" y="37237"/>
                  </a:cubicBezTo>
                  <a:cubicBezTo>
                    <a:pt x="14188" y="38451"/>
                    <a:pt x="11905" y="38985"/>
                    <a:pt x="9527" y="39031"/>
                  </a:cubicBezTo>
                  <a:cubicBezTo>
                    <a:pt x="9396" y="39034"/>
                    <a:pt x="9264" y="39035"/>
                    <a:pt x="9133" y="39035"/>
                  </a:cubicBezTo>
                  <a:cubicBezTo>
                    <a:pt x="7826" y="39035"/>
                    <a:pt x="6516" y="38914"/>
                    <a:pt x="5206" y="38864"/>
                  </a:cubicBezTo>
                  <a:cubicBezTo>
                    <a:pt x="5049" y="38858"/>
                    <a:pt x="4891" y="38856"/>
                    <a:pt x="4727" y="38856"/>
                  </a:cubicBezTo>
                  <a:cubicBezTo>
                    <a:pt x="4465" y="38856"/>
                    <a:pt x="4188" y="38861"/>
                    <a:pt x="3873" y="38861"/>
                  </a:cubicBezTo>
                  <a:cubicBezTo>
                    <a:pt x="3840" y="38535"/>
                    <a:pt x="3784" y="38218"/>
                    <a:pt x="3781" y="37902"/>
                  </a:cubicBezTo>
                  <a:cubicBezTo>
                    <a:pt x="3770" y="36591"/>
                    <a:pt x="3784" y="35279"/>
                    <a:pt x="3768" y="33967"/>
                  </a:cubicBezTo>
                  <a:cubicBezTo>
                    <a:pt x="3764" y="33557"/>
                    <a:pt x="3908" y="33418"/>
                    <a:pt x="4304" y="33379"/>
                  </a:cubicBezTo>
                  <a:cubicBezTo>
                    <a:pt x="5521" y="33260"/>
                    <a:pt x="5761" y="32919"/>
                    <a:pt x="5739" y="31648"/>
                  </a:cubicBezTo>
                  <a:cubicBezTo>
                    <a:pt x="5650" y="26896"/>
                    <a:pt x="5576" y="22145"/>
                    <a:pt x="5514" y="17393"/>
                  </a:cubicBezTo>
                  <a:cubicBezTo>
                    <a:pt x="5479" y="14748"/>
                    <a:pt x="5485" y="12103"/>
                    <a:pt x="5469" y="9458"/>
                  </a:cubicBezTo>
                  <a:cubicBezTo>
                    <a:pt x="5467" y="9201"/>
                    <a:pt x="5441" y="8944"/>
                    <a:pt x="5415" y="8688"/>
                  </a:cubicBezTo>
                  <a:cubicBezTo>
                    <a:pt x="5374" y="8258"/>
                    <a:pt x="5207" y="8073"/>
                    <a:pt x="4782" y="8073"/>
                  </a:cubicBezTo>
                  <a:cubicBezTo>
                    <a:pt x="4750" y="8073"/>
                    <a:pt x="4716" y="8074"/>
                    <a:pt x="4681" y="8076"/>
                  </a:cubicBezTo>
                  <a:cubicBezTo>
                    <a:pt x="4255" y="8102"/>
                    <a:pt x="3827" y="8110"/>
                    <a:pt x="3395" y="8110"/>
                  </a:cubicBezTo>
                  <a:cubicBezTo>
                    <a:pt x="2793" y="8110"/>
                    <a:pt x="2182" y="8095"/>
                    <a:pt x="1551" y="8095"/>
                  </a:cubicBezTo>
                  <a:cubicBezTo>
                    <a:pt x="1541" y="7872"/>
                    <a:pt x="1526" y="7644"/>
                    <a:pt x="1524" y="7416"/>
                  </a:cubicBezTo>
                  <a:cubicBezTo>
                    <a:pt x="1502" y="5738"/>
                    <a:pt x="1506" y="4060"/>
                    <a:pt x="1451" y="2384"/>
                  </a:cubicBezTo>
                  <a:cubicBezTo>
                    <a:pt x="1432" y="1814"/>
                    <a:pt x="1607" y="1634"/>
                    <a:pt x="2140" y="1621"/>
                  </a:cubicBezTo>
                  <a:cubicBezTo>
                    <a:pt x="4592" y="1562"/>
                    <a:pt x="7046" y="1515"/>
                    <a:pt x="9495" y="1380"/>
                  </a:cubicBezTo>
                  <a:cubicBezTo>
                    <a:pt x="9699" y="1369"/>
                    <a:pt x="9902" y="1363"/>
                    <a:pt x="10103" y="1363"/>
                  </a:cubicBezTo>
                  <a:close/>
                  <a:moveTo>
                    <a:pt x="13032" y="1"/>
                  </a:moveTo>
                  <a:cubicBezTo>
                    <a:pt x="12845" y="1"/>
                    <a:pt x="12656" y="5"/>
                    <a:pt x="12465" y="13"/>
                  </a:cubicBezTo>
                  <a:cubicBezTo>
                    <a:pt x="12086" y="30"/>
                    <a:pt x="11707" y="35"/>
                    <a:pt x="11327" y="35"/>
                  </a:cubicBezTo>
                  <a:cubicBezTo>
                    <a:pt x="10521" y="35"/>
                    <a:pt x="9714" y="10"/>
                    <a:pt x="8909" y="10"/>
                  </a:cubicBezTo>
                  <a:cubicBezTo>
                    <a:pt x="8692" y="10"/>
                    <a:pt x="8476" y="12"/>
                    <a:pt x="8260" y="17"/>
                  </a:cubicBezTo>
                  <a:cubicBezTo>
                    <a:pt x="5954" y="68"/>
                    <a:pt x="3646" y="118"/>
                    <a:pt x="1345" y="252"/>
                  </a:cubicBezTo>
                  <a:cubicBezTo>
                    <a:pt x="408" y="306"/>
                    <a:pt x="0" y="798"/>
                    <a:pt x="4" y="1778"/>
                  </a:cubicBezTo>
                  <a:cubicBezTo>
                    <a:pt x="9" y="4077"/>
                    <a:pt x="68" y="6378"/>
                    <a:pt x="157" y="8677"/>
                  </a:cubicBezTo>
                  <a:cubicBezTo>
                    <a:pt x="173" y="9071"/>
                    <a:pt x="357" y="9560"/>
                    <a:pt x="626" y="9823"/>
                  </a:cubicBezTo>
                  <a:cubicBezTo>
                    <a:pt x="1323" y="10504"/>
                    <a:pt x="2038" y="11218"/>
                    <a:pt x="3061" y="11218"/>
                  </a:cubicBezTo>
                  <a:cubicBezTo>
                    <a:pt x="3177" y="11218"/>
                    <a:pt x="3298" y="11209"/>
                    <a:pt x="3423" y="11190"/>
                  </a:cubicBezTo>
                  <a:cubicBezTo>
                    <a:pt x="3443" y="11186"/>
                    <a:pt x="3464" y="11185"/>
                    <a:pt x="3485" y="11185"/>
                  </a:cubicBezTo>
                  <a:cubicBezTo>
                    <a:pt x="3584" y="11185"/>
                    <a:pt x="3697" y="11215"/>
                    <a:pt x="3855" y="11232"/>
                  </a:cubicBezTo>
                  <a:cubicBezTo>
                    <a:pt x="3873" y="11506"/>
                    <a:pt x="3892" y="11719"/>
                    <a:pt x="3897" y="11931"/>
                  </a:cubicBezTo>
                  <a:cubicBezTo>
                    <a:pt x="3964" y="14296"/>
                    <a:pt x="4041" y="16661"/>
                    <a:pt x="4088" y="19026"/>
                  </a:cubicBezTo>
                  <a:cubicBezTo>
                    <a:pt x="4166" y="23005"/>
                    <a:pt x="4225" y="26983"/>
                    <a:pt x="4287" y="30961"/>
                  </a:cubicBezTo>
                  <a:cubicBezTo>
                    <a:pt x="4292" y="31310"/>
                    <a:pt x="4408" y="31714"/>
                    <a:pt x="3896" y="31834"/>
                  </a:cubicBezTo>
                  <a:cubicBezTo>
                    <a:pt x="2806" y="32088"/>
                    <a:pt x="2408" y="32883"/>
                    <a:pt x="2403" y="33970"/>
                  </a:cubicBezTo>
                  <a:cubicBezTo>
                    <a:pt x="2394" y="35432"/>
                    <a:pt x="2357" y="36896"/>
                    <a:pt x="2394" y="38358"/>
                  </a:cubicBezTo>
                  <a:cubicBezTo>
                    <a:pt x="2405" y="38784"/>
                    <a:pt x="2515" y="39305"/>
                    <a:pt x="2771" y="39610"/>
                  </a:cubicBezTo>
                  <a:cubicBezTo>
                    <a:pt x="3559" y="40554"/>
                    <a:pt x="4522" y="41258"/>
                    <a:pt x="5798" y="41259"/>
                  </a:cubicBezTo>
                  <a:cubicBezTo>
                    <a:pt x="6410" y="41260"/>
                    <a:pt x="7022" y="41263"/>
                    <a:pt x="7634" y="41263"/>
                  </a:cubicBezTo>
                  <a:cubicBezTo>
                    <a:pt x="8611" y="41263"/>
                    <a:pt x="9588" y="41255"/>
                    <a:pt x="10564" y="41219"/>
                  </a:cubicBezTo>
                  <a:cubicBezTo>
                    <a:pt x="11713" y="41178"/>
                    <a:pt x="12892" y="41176"/>
                    <a:pt x="13998" y="40898"/>
                  </a:cubicBezTo>
                  <a:cubicBezTo>
                    <a:pt x="20199" y="39343"/>
                    <a:pt x="24246" y="35320"/>
                    <a:pt x="25891" y="28917"/>
                  </a:cubicBezTo>
                  <a:cubicBezTo>
                    <a:pt x="27501" y="22655"/>
                    <a:pt x="26965" y="16433"/>
                    <a:pt x="24993" y="10311"/>
                  </a:cubicBezTo>
                  <a:cubicBezTo>
                    <a:pt x="23655" y="6157"/>
                    <a:pt x="21042" y="3187"/>
                    <a:pt x="17417" y="1089"/>
                  </a:cubicBezTo>
                  <a:cubicBezTo>
                    <a:pt x="16034" y="289"/>
                    <a:pt x="14572" y="1"/>
                    <a:pt x="13032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320325" y="3639300"/>
              <a:ext cx="510500" cy="1052275"/>
            </a:xfrm>
            <a:custGeom>
              <a:avLst/>
              <a:gdLst/>
              <a:ahLst/>
              <a:cxnLst/>
              <a:rect l="l" t="t" r="r" b="b"/>
              <a:pathLst>
                <a:path w="20420" h="42091" extrusionOk="0">
                  <a:moveTo>
                    <a:pt x="10791" y="1524"/>
                  </a:moveTo>
                  <a:lnTo>
                    <a:pt x="10791" y="7610"/>
                  </a:lnTo>
                  <a:cubicBezTo>
                    <a:pt x="10441" y="7610"/>
                    <a:pt x="10124" y="7603"/>
                    <a:pt x="9820" y="7603"/>
                  </a:cubicBezTo>
                  <a:cubicBezTo>
                    <a:pt x="9624" y="7603"/>
                    <a:pt x="9433" y="7606"/>
                    <a:pt x="9242" y="7616"/>
                  </a:cubicBezTo>
                  <a:cubicBezTo>
                    <a:pt x="8700" y="7641"/>
                    <a:pt x="8434" y="7933"/>
                    <a:pt x="8442" y="8529"/>
                  </a:cubicBezTo>
                  <a:cubicBezTo>
                    <a:pt x="8523" y="15584"/>
                    <a:pt x="8610" y="22637"/>
                    <a:pt x="8699" y="29692"/>
                  </a:cubicBezTo>
                  <a:cubicBezTo>
                    <a:pt x="8711" y="30680"/>
                    <a:pt x="8768" y="31668"/>
                    <a:pt x="8803" y="32657"/>
                  </a:cubicBezTo>
                  <a:cubicBezTo>
                    <a:pt x="8824" y="33264"/>
                    <a:pt x="8927" y="33708"/>
                    <a:pt x="9701" y="33715"/>
                  </a:cubicBezTo>
                  <a:cubicBezTo>
                    <a:pt x="11055" y="33728"/>
                    <a:pt x="12407" y="33893"/>
                    <a:pt x="13762" y="33932"/>
                  </a:cubicBezTo>
                  <a:cubicBezTo>
                    <a:pt x="13806" y="33933"/>
                    <a:pt x="13848" y="33933"/>
                    <a:pt x="13888" y="33933"/>
                  </a:cubicBezTo>
                  <a:cubicBezTo>
                    <a:pt x="14572" y="33933"/>
                    <a:pt x="14701" y="33736"/>
                    <a:pt x="14772" y="32974"/>
                  </a:cubicBezTo>
                  <a:cubicBezTo>
                    <a:pt x="14828" y="32354"/>
                    <a:pt x="14824" y="31727"/>
                    <a:pt x="14908" y="31111"/>
                  </a:cubicBezTo>
                  <a:cubicBezTo>
                    <a:pt x="14935" y="30923"/>
                    <a:pt x="15146" y="30638"/>
                    <a:pt x="15302" y="30616"/>
                  </a:cubicBezTo>
                  <a:cubicBezTo>
                    <a:pt x="16153" y="30495"/>
                    <a:pt x="17013" y="30442"/>
                    <a:pt x="17983" y="30356"/>
                  </a:cubicBezTo>
                  <a:cubicBezTo>
                    <a:pt x="18062" y="33158"/>
                    <a:pt x="18141" y="35893"/>
                    <a:pt x="18220" y="38679"/>
                  </a:cubicBezTo>
                  <a:lnTo>
                    <a:pt x="2909" y="39254"/>
                  </a:lnTo>
                  <a:cubicBezTo>
                    <a:pt x="2909" y="38935"/>
                    <a:pt x="2904" y="38627"/>
                    <a:pt x="2909" y="38318"/>
                  </a:cubicBezTo>
                  <a:cubicBezTo>
                    <a:pt x="2930" y="37243"/>
                    <a:pt x="2960" y="36168"/>
                    <a:pt x="2974" y="35092"/>
                  </a:cubicBezTo>
                  <a:cubicBezTo>
                    <a:pt x="2979" y="34683"/>
                    <a:pt x="3114" y="34482"/>
                    <a:pt x="3545" y="34437"/>
                  </a:cubicBezTo>
                  <a:cubicBezTo>
                    <a:pt x="4391" y="34348"/>
                    <a:pt x="4507" y="34197"/>
                    <a:pt x="4504" y="33284"/>
                  </a:cubicBezTo>
                  <a:cubicBezTo>
                    <a:pt x="4486" y="28336"/>
                    <a:pt x="4494" y="23388"/>
                    <a:pt x="4421" y="18441"/>
                  </a:cubicBezTo>
                  <a:cubicBezTo>
                    <a:pt x="4371" y="15047"/>
                    <a:pt x="4212" y="11654"/>
                    <a:pt x="4062" y="8262"/>
                  </a:cubicBezTo>
                  <a:cubicBezTo>
                    <a:pt x="4055" y="8087"/>
                    <a:pt x="3703" y="7826"/>
                    <a:pt x="3479" y="7780"/>
                  </a:cubicBezTo>
                  <a:cubicBezTo>
                    <a:pt x="2896" y="7662"/>
                    <a:pt x="2296" y="7642"/>
                    <a:pt x="1600" y="7573"/>
                  </a:cubicBezTo>
                  <a:lnTo>
                    <a:pt x="1600" y="1835"/>
                  </a:lnTo>
                  <a:lnTo>
                    <a:pt x="10791" y="1524"/>
                  </a:lnTo>
                  <a:close/>
                  <a:moveTo>
                    <a:pt x="6153" y="0"/>
                  </a:moveTo>
                  <a:cubicBezTo>
                    <a:pt x="4519" y="0"/>
                    <a:pt x="2886" y="112"/>
                    <a:pt x="1257" y="403"/>
                  </a:cubicBezTo>
                  <a:cubicBezTo>
                    <a:pt x="422" y="552"/>
                    <a:pt x="1" y="950"/>
                    <a:pt x="3" y="1880"/>
                  </a:cubicBezTo>
                  <a:cubicBezTo>
                    <a:pt x="7" y="3814"/>
                    <a:pt x="68" y="5747"/>
                    <a:pt x="161" y="7679"/>
                  </a:cubicBezTo>
                  <a:cubicBezTo>
                    <a:pt x="201" y="8503"/>
                    <a:pt x="618" y="8883"/>
                    <a:pt x="1410" y="9041"/>
                  </a:cubicBezTo>
                  <a:cubicBezTo>
                    <a:pt x="2765" y="9312"/>
                    <a:pt x="2765" y="9312"/>
                    <a:pt x="2838" y="10747"/>
                  </a:cubicBezTo>
                  <a:cubicBezTo>
                    <a:pt x="2844" y="10875"/>
                    <a:pt x="2849" y="11004"/>
                    <a:pt x="2851" y="11134"/>
                  </a:cubicBezTo>
                  <a:cubicBezTo>
                    <a:pt x="2887" y="14617"/>
                    <a:pt x="2935" y="18101"/>
                    <a:pt x="2958" y="21586"/>
                  </a:cubicBezTo>
                  <a:cubicBezTo>
                    <a:pt x="2981" y="25157"/>
                    <a:pt x="2975" y="28726"/>
                    <a:pt x="2998" y="32297"/>
                  </a:cubicBezTo>
                  <a:cubicBezTo>
                    <a:pt x="3000" y="32745"/>
                    <a:pt x="2949" y="33063"/>
                    <a:pt x="2474" y="33234"/>
                  </a:cubicBezTo>
                  <a:cubicBezTo>
                    <a:pt x="1940" y="33426"/>
                    <a:pt x="1669" y="33913"/>
                    <a:pt x="1606" y="34474"/>
                  </a:cubicBezTo>
                  <a:cubicBezTo>
                    <a:pt x="1362" y="36640"/>
                    <a:pt x="1294" y="38806"/>
                    <a:pt x="1855" y="40936"/>
                  </a:cubicBezTo>
                  <a:cubicBezTo>
                    <a:pt x="2078" y="41789"/>
                    <a:pt x="2429" y="42091"/>
                    <a:pt x="3251" y="42091"/>
                  </a:cubicBezTo>
                  <a:cubicBezTo>
                    <a:pt x="3258" y="42091"/>
                    <a:pt x="3266" y="42091"/>
                    <a:pt x="3273" y="42091"/>
                  </a:cubicBezTo>
                  <a:cubicBezTo>
                    <a:pt x="5126" y="42077"/>
                    <a:pt x="6980" y="42055"/>
                    <a:pt x="8831" y="41961"/>
                  </a:cubicBezTo>
                  <a:cubicBezTo>
                    <a:pt x="11857" y="41809"/>
                    <a:pt x="14881" y="41603"/>
                    <a:pt x="17905" y="41404"/>
                  </a:cubicBezTo>
                  <a:cubicBezTo>
                    <a:pt x="18416" y="41371"/>
                    <a:pt x="18936" y="41313"/>
                    <a:pt x="19430" y="41178"/>
                  </a:cubicBezTo>
                  <a:cubicBezTo>
                    <a:pt x="20195" y="40970"/>
                    <a:pt x="20419" y="40579"/>
                    <a:pt x="20388" y="39770"/>
                  </a:cubicBezTo>
                  <a:cubicBezTo>
                    <a:pt x="20283" y="37086"/>
                    <a:pt x="20188" y="34401"/>
                    <a:pt x="20082" y="31717"/>
                  </a:cubicBezTo>
                  <a:cubicBezTo>
                    <a:pt x="20067" y="31331"/>
                    <a:pt x="20041" y="30941"/>
                    <a:pt x="19966" y="30564"/>
                  </a:cubicBezTo>
                  <a:cubicBezTo>
                    <a:pt x="19779" y="29625"/>
                    <a:pt x="19128" y="29052"/>
                    <a:pt x="18252" y="29052"/>
                  </a:cubicBezTo>
                  <a:cubicBezTo>
                    <a:pt x="18201" y="29052"/>
                    <a:pt x="18150" y="29054"/>
                    <a:pt x="18098" y="29058"/>
                  </a:cubicBezTo>
                  <a:cubicBezTo>
                    <a:pt x="17111" y="29131"/>
                    <a:pt x="16124" y="29221"/>
                    <a:pt x="15144" y="29353"/>
                  </a:cubicBezTo>
                  <a:cubicBezTo>
                    <a:pt x="14119" y="29493"/>
                    <a:pt x="13943" y="29706"/>
                    <a:pt x="13784" y="30763"/>
                  </a:cubicBezTo>
                  <a:cubicBezTo>
                    <a:pt x="13582" y="32111"/>
                    <a:pt x="13494" y="32491"/>
                    <a:pt x="12745" y="32491"/>
                  </a:cubicBezTo>
                  <a:cubicBezTo>
                    <a:pt x="12478" y="32491"/>
                    <a:pt x="12127" y="32443"/>
                    <a:pt x="11657" y="32373"/>
                  </a:cubicBezTo>
                  <a:cubicBezTo>
                    <a:pt x="11578" y="32360"/>
                    <a:pt x="11503" y="32327"/>
                    <a:pt x="11375" y="32290"/>
                  </a:cubicBezTo>
                  <a:lnTo>
                    <a:pt x="11375" y="11176"/>
                  </a:lnTo>
                  <a:cubicBezTo>
                    <a:pt x="11879" y="11112"/>
                    <a:pt x="12307" y="11057"/>
                    <a:pt x="12733" y="11003"/>
                  </a:cubicBezTo>
                  <a:cubicBezTo>
                    <a:pt x="13270" y="10931"/>
                    <a:pt x="13552" y="10620"/>
                    <a:pt x="13526" y="10049"/>
                  </a:cubicBezTo>
                  <a:cubicBezTo>
                    <a:pt x="13417" y="7580"/>
                    <a:pt x="13344" y="5109"/>
                    <a:pt x="13173" y="2645"/>
                  </a:cubicBezTo>
                  <a:cubicBezTo>
                    <a:pt x="13082" y="1326"/>
                    <a:pt x="12089" y="367"/>
                    <a:pt x="10817" y="247"/>
                  </a:cubicBezTo>
                  <a:cubicBezTo>
                    <a:pt x="9262" y="102"/>
                    <a:pt x="7707" y="0"/>
                    <a:pt x="6153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3028825" y="3654375"/>
              <a:ext cx="718775" cy="1005775"/>
            </a:xfrm>
            <a:custGeom>
              <a:avLst/>
              <a:gdLst/>
              <a:ahLst/>
              <a:cxnLst/>
              <a:rect l="l" t="t" r="r" b="b"/>
              <a:pathLst>
                <a:path w="28751" h="40231" extrusionOk="0">
                  <a:moveTo>
                    <a:pt x="14075" y="1428"/>
                  </a:moveTo>
                  <a:cubicBezTo>
                    <a:pt x="16874" y="1428"/>
                    <a:pt x="19069" y="2744"/>
                    <a:pt x="20939" y="4890"/>
                  </a:cubicBezTo>
                  <a:cubicBezTo>
                    <a:pt x="23372" y="7679"/>
                    <a:pt x="24517" y="11082"/>
                    <a:pt x="25143" y="14702"/>
                  </a:cubicBezTo>
                  <a:cubicBezTo>
                    <a:pt x="25416" y="16281"/>
                    <a:pt x="25502" y="17896"/>
                    <a:pt x="25589" y="18717"/>
                  </a:cubicBezTo>
                  <a:cubicBezTo>
                    <a:pt x="25526" y="23717"/>
                    <a:pt x="24793" y="27762"/>
                    <a:pt x="22777" y="31458"/>
                  </a:cubicBezTo>
                  <a:cubicBezTo>
                    <a:pt x="21399" y="33984"/>
                    <a:pt x="19629" y="36140"/>
                    <a:pt x="17021" y="37391"/>
                  </a:cubicBezTo>
                  <a:cubicBezTo>
                    <a:pt x="15911" y="37924"/>
                    <a:pt x="14769" y="38228"/>
                    <a:pt x="13587" y="38228"/>
                  </a:cubicBezTo>
                  <a:cubicBezTo>
                    <a:pt x="13152" y="38228"/>
                    <a:pt x="12712" y="38187"/>
                    <a:pt x="12266" y="38101"/>
                  </a:cubicBezTo>
                  <a:cubicBezTo>
                    <a:pt x="11907" y="38032"/>
                    <a:pt x="11521" y="37950"/>
                    <a:pt x="11215" y="37756"/>
                  </a:cubicBezTo>
                  <a:cubicBezTo>
                    <a:pt x="8173" y="35838"/>
                    <a:pt x="5575" y="33413"/>
                    <a:pt x="4156" y="29960"/>
                  </a:cubicBezTo>
                  <a:cubicBezTo>
                    <a:pt x="3434" y="28205"/>
                    <a:pt x="3081" y="26265"/>
                    <a:pt x="2709" y="24377"/>
                  </a:cubicBezTo>
                  <a:cubicBezTo>
                    <a:pt x="1535" y="18421"/>
                    <a:pt x="2258" y="12746"/>
                    <a:pt x="5247" y="7462"/>
                  </a:cubicBezTo>
                  <a:cubicBezTo>
                    <a:pt x="6165" y="5839"/>
                    <a:pt x="7292" y="4380"/>
                    <a:pt x="8768" y="3266"/>
                  </a:cubicBezTo>
                  <a:cubicBezTo>
                    <a:pt x="10158" y="2218"/>
                    <a:pt x="11675" y="1572"/>
                    <a:pt x="13437" y="1451"/>
                  </a:cubicBezTo>
                  <a:cubicBezTo>
                    <a:pt x="13653" y="1436"/>
                    <a:pt x="13866" y="1428"/>
                    <a:pt x="14075" y="1428"/>
                  </a:cubicBezTo>
                  <a:close/>
                  <a:moveTo>
                    <a:pt x="14525" y="0"/>
                  </a:moveTo>
                  <a:cubicBezTo>
                    <a:pt x="13939" y="0"/>
                    <a:pt x="13344" y="30"/>
                    <a:pt x="12743" y="87"/>
                  </a:cubicBezTo>
                  <a:cubicBezTo>
                    <a:pt x="8214" y="516"/>
                    <a:pt x="5205" y="3260"/>
                    <a:pt x="3129" y="7284"/>
                  </a:cubicBezTo>
                  <a:cubicBezTo>
                    <a:pt x="1725" y="10004"/>
                    <a:pt x="975" y="12954"/>
                    <a:pt x="525" y="15984"/>
                  </a:cubicBezTo>
                  <a:cubicBezTo>
                    <a:pt x="0" y="19527"/>
                    <a:pt x="419" y="23018"/>
                    <a:pt x="1202" y="26475"/>
                  </a:cubicBezTo>
                  <a:cubicBezTo>
                    <a:pt x="1575" y="28126"/>
                    <a:pt x="1839" y="29817"/>
                    <a:pt x="2695" y="31301"/>
                  </a:cubicBezTo>
                  <a:cubicBezTo>
                    <a:pt x="4599" y="34595"/>
                    <a:pt x="6919" y="37388"/>
                    <a:pt x="10399" y="39045"/>
                  </a:cubicBezTo>
                  <a:cubicBezTo>
                    <a:pt x="12019" y="39817"/>
                    <a:pt x="13651" y="40230"/>
                    <a:pt x="15332" y="40230"/>
                  </a:cubicBezTo>
                  <a:cubicBezTo>
                    <a:pt x="15825" y="40230"/>
                    <a:pt x="16322" y="40195"/>
                    <a:pt x="16824" y="40122"/>
                  </a:cubicBezTo>
                  <a:cubicBezTo>
                    <a:pt x="20910" y="39533"/>
                    <a:pt x="23920" y="37285"/>
                    <a:pt x="25794" y="33425"/>
                  </a:cubicBezTo>
                  <a:cubicBezTo>
                    <a:pt x="27831" y="29228"/>
                    <a:pt x="28537" y="24718"/>
                    <a:pt x="28750" y="19717"/>
                  </a:cubicBezTo>
                  <a:cubicBezTo>
                    <a:pt x="28630" y="18511"/>
                    <a:pt x="28509" y="16945"/>
                    <a:pt x="28309" y="15392"/>
                  </a:cubicBezTo>
                  <a:cubicBezTo>
                    <a:pt x="28062" y="13468"/>
                    <a:pt x="27405" y="11663"/>
                    <a:pt x="26833" y="9823"/>
                  </a:cubicBezTo>
                  <a:cubicBezTo>
                    <a:pt x="26137" y="7574"/>
                    <a:pt x="25034" y="5605"/>
                    <a:pt x="23561" y="3899"/>
                  </a:cubicBezTo>
                  <a:cubicBezTo>
                    <a:pt x="21091" y="1041"/>
                    <a:pt x="17955" y="0"/>
                    <a:pt x="14525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3933900" y="3869225"/>
              <a:ext cx="199650" cy="296950"/>
            </a:xfrm>
            <a:custGeom>
              <a:avLst/>
              <a:gdLst/>
              <a:ahLst/>
              <a:cxnLst/>
              <a:rect l="l" t="t" r="r" b="b"/>
              <a:pathLst>
                <a:path w="7986" h="11878" extrusionOk="0">
                  <a:moveTo>
                    <a:pt x="4136" y="2947"/>
                  </a:moveTo>
                  <a:cubicBezTo>
                    <a:pt x="4740" y="2947"/>
                    <a:pt x="5337" y="3137"/>
                    <a:pt x="5869" y="3494"/>
                  </a:cubicBezTo>
                  <a:cubicBezTo>
                    <a:pt x="6196" y="3714"/>
                    <a:pt x="6368" y="4372"/>
                    <a:pt x="6400" y="4848"/>
                  </a:cubicBezTo>
                  <a:cubicBezTo>
                    <a:pt x="6499" y="6299"/>
                    <a:pt x="5889" y="7524"/>
                    <a:pt x="4997" y="8577"/>
                  </a:cubicBezTo>
                  <a:cubicBezTo>
                    <a:pt x="4519" y="9140"/>
                    <a:pt x="3909" y="9584"/>
                    <a:pt x="3239" y="10189"/>
                  </a:cubicBezTo>
                  <a:lnTo>
                    <a:pt x="3239" y="3090"/>
                  </a:lnTo>
                  <a:cubicBezTo>
                    <a:pt x="3535" y="2994"/>
                    <a:pt x="3836" y="2947"/>
                    <a:pt x="4136" y="2947"/>
                  </a:cubicBezTo>
                  <a:close/>
                  <a:moveTo>
                    <a:pt x="2481" y="0"/>
                  </a:moveTo>
                  <a:cubicBezTo>
                    <a:pt x="1949" y="0"/>
                    <a:pt x="1404" y="68"/>
                    <a:pt x="882" y="136"/>
                  </a:cubicBezTo>
                  <a:cubicBezTo>
                    <a:pt x="304" y="210"/>
                    <a:pt x="1" y="701"/>
                    <a:pt x="63" y="1376"/>
                  </a:cubicBezTo>
                  <a:cubicBezTo>
                    <a:pt x="104" y="1823"/>
                    <a:pt x="70" y="2277"/>
                    <a:pt x="70" y="2727"/>
                  </a:cubicBezTo>
                  <a:lnTo>
                    <a:pt x="101" y="2727"/>
                  </a:lnTo>
                  <a:cubicBezTo>
                    <a:pt x="192" y="5194"/>
                    <a:pt x="284" y="7659"/>
                    <a:pt x="373" y="10126"/>
                  </a:cubicBezTo>
                  <a:cubicBezTo>
                    <a:pt x="415" y="11237"/>
                    <a:pt x="979" y="11878"/>
                    <a:pt x="1851" y="11878"/>
                  </a:cubicBezTo>
                  <a:cubicBezTo>
                    <a:pt x="2080" y="11878"/>
                    <a:pt x="2329" y="11834"/>
                    <a:pt x="2596" y="11743"/>
                  </a:cubicBezTo>
                  <a:cubicBezTo>
                    <a:pt x="3933" y="11286"/>
                    <a:pt x="5111" y="10532"/>
                    <a:pt x="6038" y="9435"/>
                  </a:cubicBezTo>
                  <a:cubicBezTo>
                    <a:pt x="7290" y="7952"/>
                    <a:pt x="7985" y="6211"/>
                    <a:pt x="7616" y="4219"/>
                  </a:cubicBezTo>
                  <a:cubicBezTo>
                    <a:pt x="7188" y="1913"/>
                    <a:pt x="5627" y="646"/>
                    <a:pt x="3554" y="120"/>
                  </a:cubicBezTo>
                  <a:cubicBezTo>
                    <a:pt x="3210" y="33"/>
                    <a:pt x="2849" y="0"/>
                    <a:pt x="2481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5028650" y="3845150"/>
              <a:ext cx="220725" cy="622550"/>
            </a:xfrm>
            <a:custGeom>
              <a:avLst/>
              <a:gdLst/>
              <a:ahLst/>
              <a:cxnLst/>
              <a:rect l="l" t="t" r="r" b="b"/>
              <a:pathLst>
                <a:path w="8829" h="24902" extrusionOk="0">
                  <a:moveTo>
                    <a:pt x="3627" y="2460"/>
                  </a:moveTo>
                  <a:cubicBezTo>
                    <a:pt x="3867" y="2460"/>
                    <a:pt x="4108" y="2584"/>
                    <a:pt x="4327" y="2810"/>
                  </a:cubicBezTo>
                  <a:cubicBezTo>
                    <a:pt x="5541" y="4065"/>
                    <a:pt x="6201" y="5618"/>
                    <a:pt x="6620" y="7303"/>
                  </a:cubicBezTo>
                  <a:cubicBezTo>
                    <a:pt x="7578" y="11168"/>
                    <a:pt x="7497" y="15003"/>
                    <a:pt x="6212" y="18777"/>
                  </a:cubicBezTo>
                  <a:cubicBezTo>
                    <a:pt x="5749" y="20137"/>
                    <a:pt x="4895" y="21248"/>
                    <a:pt x="3842" y="22182"/>
                  </a:cubicBezTo>
                  <a:cubicBezTo>
                    <a:pt x="3708" y="22300"/>
                    <a:pt x="3554" y="22394"/>
                    <a:pt x="3286" y="22591"/>
                  </a:cubicBezTo>
                  <a:cubicBezTo>
                    <a:pt x="3286" y="22204"/>
                    <a:pt x="3288" y="21955"/>
                    <a:pt x="3284" y="21706"/>
                  </a:cubicBezTo>
                  <a:cubicBezTo>
                    <a:pt x="3241" y="16871"/>
                    <a:pt x="3190" y="12035"/>
                    <a:pt x="3133" y="7199"/>
                  </a:cubicBezTo>
                  <a:cubicBezTo>
                    <a:pt x="3119" y="5911"/>
                    <a:pt x="3048" y="4623"/>
                    <a:pt x="3037" y="3334"/>
                  </a:cubicBezTo>
                  <a:cubicBezTo>
                    <a:pt x="3033" y="3065"/>
                    <a:pt x="3106" y="2645"/>
                    <a:pt x="3273" y="2554"/>
                  </a:cubicBezTo>
                  <a:cubicBezTo>
                    <a:pt x="3389" y="2490"/>
                    <a:pt x="3508" y="2460"/>
                    <a:pt x="3627" y="2460"/>
                  </a:cubicBezTo>
                  <a:close/>
                  <a:moveTo>
                    <a:pt x="822" y="1"/>
                  </a:moveTo>
                  <a:cubicBezTo>
                    <a:pt x="376" y="1"/>
                    <a:pt x="111" y="151"/>
                    <a:pt x="107" y="697"/>
                  </a:cubicBezTo>
                  <a:cubicBezTo>
                    <a:pt x="102" y="1405"/>
                    <a:pt x="29" y="2111"/>
                    <a:pt x="1" y="2550"/>
                  </a:cubicBezTo>
                  <a:cubicBezTo>
                    <a:pt x="92" y="5051"/>
                    <a:pt x="201" y="7282"/>
                    <a:pt x="249" y="9515"/>
                  </a:cubicBezTo>
                  <a:cubicBezTo>
                    <a:pt x="330" y="13274"/>
                    <a:pt x="368" y="17035"/>
                    <a:pt x="433" y="20794"/>
                  </a:cubicBezTo>
                  <a:cubicBezTo>
                    <a:pt x="451" y="21825"/>
                    <a:pt x="482" y="22856"/>
                    <a:pt x="535" y="23885"/>
                  </a:cubicBezTo>
                  <a:cubicBezTo>
                    <a:pt x="567" y="24516"/>
                    <a:pt x="957" y="24902"/>
                    <a:pt x="1508" y="24902"/>
                  </a:cubicBezTo>
                  <a:cubicBezTo>
                    <a:pt x="1588" y="24902"/>
                    <a:pt x="1671" y="24894"/>
                    <a:pt x="1757" y="24877"/>
                  </a:cubicBezTo>
                  <a:cubicBezTo>
                    <a:pt x="2000" y="24832"/>
                    <a:pt x="2237" y="24756"/>
                    <a:pt x="2462" y="24652"/>
                  </a:cubicBezTo>
                  <a:cubicBezTo>
                    <a:pt x="4017" y="23921"/>
                    <a:pt x="5286" y="22819"/>
                    <a:pt x="6304" y="21395"/>
                  </a:cubicBezTo>
                  <a:cubicBezTo>
                    <a:pt x="8088" y="18903"/>
                    <a:pt x="8823" y="16061"/>
                    <a:pt x="8827" y="12998"/>
                  </a:cubicBezTo>
                  <a:cubicBezTo>
                    <a:pt x="8829" y="10510"/>
                    <a:pt x="8392" y="8081"/>
                    <a:pt x="7699" y="5709"/>
                  </a:cubicBezTo>
                  <a:cubicBezTo>
                    <a:pt x="7121" y="3734"/>
                    <a:pt x="6075" y="2084"/>
                    <a:pt x="4308" y="1051"/>
                  </a:cubicBezTo>
                  <a:cubicBezTo>
                    <a:pt x="3241" y="428"/>
                    <a:pt x="2094" y="16"/>
                    <a:pt x="847" y="1"/>
                  </a:cubicBezTo>
                  <a:cubicBezTo>
                    <a:pt x="838" y="1"/>
                    <a:pt x="830" y="1"/>
                    <a:pt x="822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3162500" y="3856100"/>
              <a:ext cx="405400" cy="586750"/>
            </a:xfrm>
            <a:custGeom>
              <a:avLst/>
              <a:gdLst/>
              <a:ahLst/>
              <a:cxnLst/>
              <a:rect l="l" t="t" r="r" b="b"/>
              <a:pathLst>
                <a:path w="16216" h="23470" extrusionOk="0">
                  <a:moveTo>
                    <a:pt x="9705" y="1906"/>
                  </a:moveTo>
                  <a:cubicBezTo>
                    <a:pt x="9869" y="1906"/>
                    <a:pt x="10047" y="1954"/>
                    <a:pt x="10237" y="2042"/>
                  </a:cubicBezTo>
                  <a:cubicBezTo>
                    <a:pt x="11484" y="2618"/>
                    <a:pt x="12328" y="3624"/>
                    <a:pt x="13019" y="4792"/>
                  </a:cubicBezTo>
                  <a:cubicBezTo>
                    <a:pt x="15387" y="8795"/>
                    <a:pt x="15058" y="15425"/>
                    <a:pt x="12312" y="19139"/>
                  </a:cubicBezTo>
                  <a:cubicBezTo>
                    <a:pt x="11525" y="20205"/>
                    <a:pt x="10550" y="20994"/>
                    <a:pt x="9270" y="21333"/>
                  </a:cubicBezTo>
                  <a:cubicBezTo>
                    <a:pt x="9141" y="21367"/>
                    <a:pt x="9024" y="21385"/>
                    <a:pt x="8917" y="21385"/>
                  </a:cubicBezTo>
                  <a:cubicBezTo>
                    <a:pt x="8630" y="21385"/>
                    <a:pt x="8409" y="21251"/>
                    <a:pt x="8187" y="20918"/>
                  </a:cubicBezTo>
                  <a:cubicBezTo>
                    <a:pt x="7062" y="19231"/>
                    <a:pt x="6693" y="17305"/>
                    <a:pt x="6483" y="15329"/>
                  </a:cubicBezTo>
                  <a:cubicBezTo>
                    <a:pt x="6375" y="14327"/>
                    <a:pt x="6349" y="13315"/>
                    <a:pt x="6311" y="12714"/>
                  </a:cubicBezTo>
                  <a:cubicBezTo>
                    <a:pt x="6375" y="9782"/>
                    <a:pt x="6491" y="7258"/>
                    <a:pt x="7476" y="4909"/>
                  </a:cubicBezTo>
                  <a:cubicBezTo>
                    <a:pt x="7866" y="3981"/>
                    <a:pt x="8488" y="3155"/>
                    <a:pt x="9039" y="2306"/>
                  </a:cubicBezTo>
                  <a:cubicBezTo>
                    <a:pt x="9220" y="2027"/>
                    <a:pt x="9445" y="1906"/>
                    <a:pt x="9705" y="1906"/>
                  </a:cubicBezTo>
                  <a:close/>
                  <a:moveTo>
                    <a:pt x="8216" y="1"/>
                  </a:moveTo>
                  <a:cubicBezTo>
                    <a:pt x="5734" y="1"/>
                    <a:pt x="3342" y="1468"/>
                    <a:pt x="2144" y="4029"/>
                  </a:cubicBezTo>
                  <a:cubicBezTo>
                    <a:pt x="463" y="7626"/>
                    <a:pt x="1" y="11396"/>
                    <a:pt x="947" y="15324"/>
                  </a:cubicBezTo>
                  <a:cubicBezTo>
                    <a:pt x="1478" y="17524"/>
                    <a:pt x="2226" y="19597"/>
                    <a:pt x="3772" y="21256"/>
                  </a:cubicBezTo>
                  <a:cubicBezTo>
                    <a:pt x="4953" y="22525"/>
                    <a:pt x="6282" y="23469"/>
                    <a:pt x="7915" y="23469"/>
                  </a:cubicBezTo>
                  <a:cubicBezTo>
                    <a:pt x="8281" y="23469"/>
                    <a:pt x="8662" y="23422"/>
                    <a:pt x="9060" y="23320"/>
                  </a:cubicBezTo>
                  <a:cubicBezTo>
                    <a:pt x="10697" y="22902"/>
                    <a:pt x="12101" y="22026"/>
                    <a:pt x="13171" y="20615"/>
                  </a:cubicBezTo>
                  <a:cubicBezTo>
                    <a:pt x="15212" y="17923"/>
                    <a:pt x="16216" y="14889"/>
                    <a:pt x="15976" y="11131"/>
                  </a:cubicBezTo>
                  <a:cubicBezTo>
                    <a:pt x="15990" y="8840"/>
                    <a:pt x="15481" y="6358"/>
                    <a:pt x="14244" y="4076"/>
                  </a:cubicBezTo>
                  <a:cubicBezTo>
                    <a:pt x="13452" y="2614"/>
                    <a:pt x="12460" y="1333"/>
                    <a:pt x="10939" y="615"/>
                  </a:cubicBezTo>
                  <a:cubicBezTo>
                    <a:pt x="10056" y="199"/>
                    <a:pt x="9130" y="1"/>
                    <a:pt x="8216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40"/>
          <p:cNvGrpSpPr/>
          <p:nvPr/>
        </p:nvGrpSpPr>
        <p:grpSpPr>
          <a:xfrm>
            <a:off x="6685179" y="1117645"/>
            <a:ext cx="1948145" cy="2908703"/>
            <a:chOff x="2056475" y="238150"/>
            <a:chExt cx="3508275" cy="5238075"/>
          </a:xfrm>
        </p:grpSpPr>
        <p:sp>
          <p:nvSpPr>
            <p:cNvPr id="646" name="Google Shape;646;p40"/>
            <p:cNvSpPr/>
            <p:nvPr/>
          </p:nvSpPr>
          <p:spPr>
            <a:xfrm>
              <a:off x="3233850" y="3060075"/>
              <a:ext cx="2082400" cy="1120775"/>
            </a:xfrm>
            <a:custGeom>
              <a:avLst/>
              <a:gdLst/>
              <a:ahLst/>
              <a:cxnLst/>
              <a:rect l="l" t="t" r="r" b="b"/>
              <a:pathLst>
                <a:path w="83296" h="44831" extrusionOk="0">
                  <a:moveTo>
                    <a:pt x="60324" y="5175"/>
                  </a:moveTo>
                  <a:cubicBezTo>
                    <a:pt x="60479" y="5830"/>
                    <a:pt x="60648" y="6482"/>
                    <a:pt x="60774" y="7143"/>
                  </a:cubicBezTo>
                  <a:cubicBezTo>
                    <a:pt x="60785" y="7201"/>
                    <a:pt x="60518" y="7396"/>
                    <a:pt x="60406" y="7396"/>
                  </a:cubicBezTo>
                  <a:cubicBezTo>
                    <a:pt x="60397" y="7396"/>
                    <a:pt x="60389" y="7395"/>
                    <a:pt x="60383" y="7393"/>
                  </a:cubicBezTo>
                  <a:cubicBezTo>
                    <a:pt x="59926" y="7225"/>
                    <a:pt x="59727" y="5597"/>
                    <a:pt x="60324" y="5175"/>
                  </a:cubicBezTo>
                  <a:close/>
                  <a:moveTo>
                    <a:pt x="62678" y="1906"/>
                  </a:moveTo>
                  <a:cubicBezTo>
                    <a:pt x="63022" y="1906"/>
                    <a:pt x="63210" y="2281"/>
                    <a:pt x="63362" y="2588"/>
                  </a:cubicBezTo>
                  <a:cubicBezTo>
                    <a:pt x="63957" y="3788"/>
                    <a:pt x="64152" y="5086"/>
                    <a:pt x="64221" y="6401"/>
                  </a:cubicBezTo>
                  <a:cubicBezTo>
                    <a:pt x="64271" y="7370"/>
                    <a:pt x="64231" y="8343"/>
                    <a:pt x="64231" y="9471"/>
                  </a:cubicBezTo>
                  <a:cubicBezTo>
                    <a:pt x="62938" y="8779"/>
                    <a:pt x="62239" y="7899"/>
                    <a:pt x="61922" y="6726"/>
                  </a:cubicBezTo>
                  <a:cubicBezTo>
                    <a:pt x="61562" y="5394"/>
                    <a:pt x="61219" y="4042"/>
                    <a:pt x="61792" y="2690"/>
                  </a:cubicBezTo>
                  <a:cubicBezTo>
                    <a:pt x="61921" y="2386"/>
                    <a:pt x="62207" y="2035"/>
                    <a:pt x="62497" y="1937"/>
                  </a:cubicBezTo>
                  <a:cubicBezTo>
                    <a:pt x="62562" y="1916"/>
                    <a:pt x="62622" y="1906"/>
                    <a:pt x="62678" y="1906"/>
                  </a:cubicBezTo>
                  <a:close/>
                  <a:moveTo>
                    <a:pt x="52164" y="19696"/>
                  </a:moveTo>
                  <a:cubicBezTo>
                    <a:pt x="52364" y="19696"/>
                    <a:pt x="52567" y="19744"/>
                    <a:pt x="52758" y="19848"/>
                  </a:cubicBezTo>
                  <a:cubicBezTo>
                    <a:pt x="53370" y="20178"/>
                    <a:pt x="53412" y="20883"/>
                    <a:pt x="53561" y="21489"/>
                  </a:cubicBezTo>
                  <a:cubicBezTo>
                    <a:pt x="53599" y="21640"/>
                    <a:pt x="53567" y="21808"/>
                    <a:pt x="53567" y="21968"/>
                  </a:cubicBezTo>
                  <a:lnTo>
                    <a:pt x="53691" y="22000"/>
                  </a:lnTo>
                  <a:cubicBezTo>
                    <a:pt x="53467" y="22817"/>
                    <a:pt x="53358" y="23692"/>
                    <a:pt x="52992" y="24440"/>
                  </a:cubicBezTo>
                  <a:cubicBezTo>
                    <a:pt x="52669" y="25101"/>
                    <a:pt x="52188" y="25399"/>
                    <a:pt x="51702" y="25399"/>
                  </a:cubicBezTo>
                  <a:cubicBezTo>
                    <a:pt x="51287" y="25399"/>
                    <a:pt x="50868" y="25182"/>
                    <a:pt x="50540" y="24791"/>
                  </a:cubicBezTo>
                  <a:cubicBezTo>
                    <a:pt x="50414" y="24639"/>
                    <a:pt x="50326" y="24384"/>
                    <a:pt x="50347" y="24190"/>
                  </a:cubicBezTo>
                  <a:cubicBezTo>
                    <a:pt x="50458" y="23100"/>
                    <a:pt x="50552" y="22002"/>
                    <a:pt x="50765" y="20929"/>
                  </a:cubicBezTo>
                  <a:cubicBezTo>
                    <a:pt x="50914" y="20180"/>
                    <a:pt x="51528" y="19696"/>
                    <a:pt x="52164" y="19696"/>
                  </a:cubicBezTo>
                  <a:close/>
                  <a:moveTo>
                    <a:pt x="47719" y="21735"/>
                  </a:moveTo>
                  <a:cubicBezTo>
                    <a:pt x="47786" y="21905"/>
                    <a:pt x="47916" y="22078"/>
                    <a:pt x="47909" y="22246"/>
                  </a:cubicBezTo>
                  <a:cubicBezTo>
                    <a:pt x="47863" y="23418"/>
                    <a:pt x="47790" y="24588"/>
                    <a:pt x="47722" y="25759"/>
                  </a:cubicBezTo>
                  <a:cubicBezTo>
                    <a:pt x="47715" y="25867"/>
                    <a:pt x="47685" y="25973"/>
                    <a:pt x="47665" y="26081"/>
                  </a:cubicBezTo>
                  <a:lnTo>
                    <a:pt x="47405" y="26106"/>
                  </a:lnTo>
                  <a:cubicBezTo>
                    <a:pt x="47281" y="25381"/>
                    <a:pt x="47089" y="24658"/>
                    <a:pt x="47054" y="23930"/>
                  </a:cubicBezTo>
                  <a:cubicBezTo>
                    <a:pt x="47025" y="23327"/>
                    <a:pt x="47161" y="22709"/>
                    <a:pt x="47282" y="22109"/>
                  </a:cubicBezTo>
                  <a:cubicBezTo>
                    <a:pt x="47312" y="21961"/>
                    <a:pt x="47567" y="21858"/>
                    <a:pt x="47719" y="21735"/>
                  </a:cubicBezTo>
                  <a:close/>
                  <a:moveTo>
                    <a:pt x="9634" y="23946"/>
                  </a:moveTo>
                  <a:cubicBezTo>
                    <a:pt x="9799" y="24198"/>
                    <a:pt x="10014" y="24432"/>
                    <a:pt x="10113" y="24708"/>
                  </a:cubicBezTo>
                  <a:cubicBezTo>
                    <a:pt x="10211" y="24981"/>
                    <a:pt x="10191" y="25295"/>
                    <a:pt x="10222" y="25591"/>
                  </a:cubicBezTo>
                  <a:lnTo>
                    <a:pt x="10305" y="25620"/>
                  </a:lnTo>
                  <a:cubicBezTo>
                    <a:pt x="10130" y="26288"/>
                    <a:pt x="10021" y="26983"/>
                    <a:pt x="9753" y="27612"/>
                  </a:cubicBezTo>
                  <a:cubicBezTo>
                    <a:pt x="9610" y="27942"/>
                    <a:pt x="9190" y="28154"/>
                    <a:pt x="8895" y="28419"/>
                  </a:cubicBezTo>
                  <a:cubicBezTo>
                    <a:pt x="8680" y="28059"/>
                    <a:pt x="8252" y="27674"/>
                    <a:pt x="8290" y="27341"/>
                  </a:cubicBezTo>
                  <a:cubicBezTo>
                    <a:pt x="8397" y="26385"/>
                    <a:pt x="8656" y="25439"/>
                    <a:pt x="8939" y="24514"/>
                  </a:cubicBezTo>
                  <a:cubicBezTo>
                    <a:pt x="9011" y="24276"/>
                    <a:pt x="9394" y="24132"/>
                    <a:pt x="9634" y="23946"/>
                  </a:cubicBezTo>
                  <a:close/>
                  <a:moveTo>
                    <a:pt x="20711" y="22683"/>
                  </a:moveTo>
                  <a:lnTo>
                    <a:pt x="20711" y="22683"/>
                  </a:lnTo>
                  <a:cubicBezTo>
                    <a:pt x="20815" y="25106"/>
                    <a:pt x="20921" y="27587"/>
                    <a:pt x="21033" y="30179"/>
                  </a:cubicBezTo>
                  <a:lnTo>
                    <a:pt x="21031" y="30179"/>
                  </a:lnTo>
                  <a:cubicBezTo>
                    <a:pt x="20250" y="28996"/>
                    <a:pt x="20131" y="23125"/>
                    <a:pt x="20711" y="22683"/>
                  </a:cubicBezTo>
                  <a:close/>
                  <a:moveTo>
                    <a:pt x="34286" y="20575"/>
                  </a:moveTo>
                  <a:lnTo>
                    <a:pt x="34286" y="20575"/>
                  </a:lnTo>
                  <a:cubicBezTo>
                    <a:pt x="34359" y="20845"/>
                    <a:pt x="34450" y="21026"/>
                    <a:pt x="34446" y="21206"/>
                  </a:cubicBezTo>
                  <a:cubicBezTo>
                    <a:pt x="34435" y="21903"/>
                    <a:pt x="34372" y="22599"/>
                    <a:pt x="34366" y="23296"/>
                  </a:cubicBezTo>
                  <a:cubicBezTo>
                    <a:pt x="34347" y="25115"/>
                    <a:pt x="34334" y="26936"/>
                    <a:pt x="34351" y="28756"/>
                  </a:cubicBezTo>
                  <a:cubicBezTo>
                    <a:pt x="34356" y="29310"/>
                    <a:pt x="34478" y="29863"/>
                    <a:pt x="34519" y="30419"/>
                  </a:cubicBezTo>
                  <a:cubicBezTo>
                    <a:pt x="34546" y="30803"/>
                    <a:pt x="34523" y="31193"/>
                    <a:pt x="34523" y="31580"/>
                  </a:cubicBezTo>
                  <a:cubicBezTo>
                    <a:pt x="33766" y="30363"/>
                    <a:pt x="33578" y="21553"/>
                    <a:pt x="34286" y="20575"/>
                  </a:cubicBezTo>
                  <a:close/>
                  <a:moveTo>
                    <a:pt x="3692" y="26525"/>
                  </a:moveTo>
                  <a:cubicBezTo>
                    <a:pt x="3565" y="28125"/>
                    <a:pt x="3349" y="29634"/>
                    <a:pt x="3353" y="31142"/>
                  </a:cubicBezTo>
                  <a:cubicBezTo>
                    <a:pt x="3356" y="32642"/>
                    <a:pt x="3579" y="34141"/>
                    <a:pt x="3700" y="35556"/>
                  </a:cubicBezTo>
                  <a:cubicBezTo>
                    <a:pt x="2449" y="34185"/>
                    <a:pt x="2306" y="27734"/>
                    <a:pt x="3692" y="26525"/>
                  </a:cubicBezTo>
                  <a:close/>
                  <a:moveTo>
                    <a:pt x="65817" y="18102"/>
                  </a:moveTo>
                  <a:lnTo>
                    <a:pt x="66070" y="18155"/>
                  </a:lnTo>
                  <a:cubicBezTo>
                    <a:pt x="66070" y="18559"/>
                    <a:pt x="66105" y="18966"/>
                    <a:pt x="66066" y="19365"/>
                  </a:cubicBezTo>
                  <a:cubicBezTo>
                    <a:pt x="65717" y="22873"/>
                    <a:pt x="65471" y="26387"/>
                    <a:pt x="65604" y="29913"/>
                  </a:cubicBezTo>
                  <a:cubicBezTo>
                    <a:pt x="65708" y="32679"/>
                    <a:pt x="66140" y="35398"/>
                    <a:pt x="66932" y="38056"/>
                  </a:cubicBezTo>
                  <a:cubicBezTo>
                    <a:pt x="66985" y="38238"/>
                    <a:pt x="66971" y="38439"/>
                    <a:pt x="66990" y="38631"/>
                  </a:cubicBezTo>
                  <a:lnTo>
                    <a:pt x="66752" y="38711"/>
                  </a:lnTo>
                  <a:cubicBezTo>
                    <a:pt x="66561" y="38301"/>
                    <a:pt x="66333" y="37905"/>
                    <a:pt x="66185" y="37480"/>
                  </a:cubicBezTo>
                  <a:cubicBezTo>
                    <a:pt x="65449" y="35374"/>
                    <a:pt x="64998" y="33191"/>
                    <a:pt x="64996" y="30971"/>
                  </a:cubicBezTo>
                  <a:cubicBezTo>
                    <a:pt x="64994" y="27693"/>
                    <a:pt x="65147" y="24414"/>
                    <a:pt x="65272" y="21138"/>
                  </a:cubicBezTo>
                  <a:cubicBezTo>
                    <a:pt x="65304" y="20305"/>
                    <a:pt x="65466" y="19475"/>
                    <a:pt x="65591" y="18647"/>
                  </a:cubicBezTo>
                  <a:cubicBezTo>
                    <a:pt x="65619" y="18458"/>
                    <a:pt x="65739" y="18284"/>
                    <a:pt x="65817" y="18102"/>
                  </a:cubicBezTo>
                  <a:close/>
                  <a:moveTo>
                    <a:pt x="32647" y="22434"/>
                  </a:moveTo>
                  <a:cubicBezTo>
                    <a:pt x="32662" y="22434"/>
                    <a:pt x="32679" y="22451"/>
                    <a:pt x="32694" y="22459"/>
                  </a:cubicBezTo>
                  <a:lnTo>
                    <a:pt x="32696" y="22459"/>
                  </a:lnTo>
                  <a:cubicBezTo>
                    <a:pt x="32705" y="22476"/>
                    <a:pt x="32720" y="22493"/>
                    <a:pt x="32721" y="22513"/>
                  </a:cubicBezTo>
                  <a:cubicBezTo>
                    <a:pt x="32921" y="24821"/>
                    <a:pt x="33132" y="27128"/>
                    <a:pt x="33304" y="29439"/>
                  </a:cubicBezTo>
                  <a:cubicBezTo>
                    <a:pt x="33331" y="29801"/>
                    <a:pt x="33216" y="30188"/>
                    <a:pt x="33101" y="30543"/>
                  </a:cubicBezTo>
                  <a:cubicBezTo>
                    <a:pt x="32364" y="32827"/>
                    <a:pt x="31582" y="35096"/>
                    <a:pt x="30104" y="37035"/>
                  </a:cubicBezTo>
                  <a:cubicBezTo>
                    <a:pt x="29792" y="37445"/>
                    <a:pt x="29428" y="37838"/>
                    <a:pt x="29020" y="38147"/>
                  </a:cubicBezTo>
                  <a:cubicBezTo>
                    <a:pt x="28408" y="38610"/>
                    <a:pt x="27801" y="38833"/>
                    <a:pt x="27251" y="38833"/>
                  </a:cubicBezTo>
                  <a:cubicBezTo>
                    <a:pt x="26271" y="38833"/>
                    <a:pt x="25475" y="38120"/>
                    <a:pt x="25164" y="36781"/>
                  </a:cubicBezTo>
                  <a:cubicBezTo>
                    <a:pt x="24873" y="35523"/>
                    <a:pt x="24623" y="34216"/>
                    <a:pt x="24643" y="32936"/>
                  </a:cubicBezTo>
                  <a:cubicBezTo>
                    <a:pt x="24688" y="29977"/>
                    <a:pt x="24905" y="27020"/>
                    <a:pt x="25071" y="24063"/>
                  </a:cubicBezTo>
                  <a:cubicBezTo>
                    <a:pt x="25079" y="23917"/>
                    <a:pt x="25237" y="23673"/>
                    <a:pt x="25355" y="23652"/>
                  </a:cubicBezTo>
                  <a:cubicBezTo>
                    <a:pt x="27782" y="23230"/>
                    <a:pt x="30213" y="22834"/>
                    <a:pt x="32643" y="22435"/>
                  </a:cubicBezTo>
                  <a:cubicBezTo>
                    <a:pt x="32644" y="22435"/>
                    <a:pt x="32645" y="22434"/>
                    <a:pt x="32647" y="22434"/>
                  </a:cubicBezTo>
                  <a:close/>
                  <a:moveTo>
                    <a:pt x="62369" y="1"/>
                  </a:moveTo>
                  <a:cubicBezTo>
                    <a:pt x="61951" y="1"/>
                    <a:pt x="61553" y="127"/>
                    <a:pt x="61293" y="326"/>
                  </a:cubicBezTo>
                  <a:cubicBezTo>
                    <a:pt x="60675" y="803"/>
                    <a:pt x="60087" y="1415"/>
                    <a:pt x="59712" y="2093"/>
                  </a:cubicBezTo>
                  <a:cubicBezTo>
                    <a:pt x="58462" y="4352"/>
                    <a:pt x="58474" y="6722"/>
                    <a:pt x="59390" y="9099"/>
                  </a:cubicBezTo>
                  <a:cubicBezTo>
                    <a:pt x="60133" y="11026"/>
                    <a:pt x="61490" y="12481"/>
                    <a:pt x="63024" y="13804"/>
                  </a:cubicBezTo>
                  <a:cubicBezTo>
                    <a:pt x="63211" y="13967"/>
                    <a:pt x="63394" y="14319"/>
                    <a:pt x="63351" y="14535"/>
                  </a:cubicBezTo>
                  <a:cubicBezTo>
                    <a:pt x="62612" y="18134"/>
                    <a:pt x="61700" y="21683"/>
                    <a:pt x="60186" y="25047"/>
                  </a:cubicBezTo>
                  <a:cubicBezTo>
                    <a:pt x="59227" y="27176"/>
                    <a:pt x="58091" y="29189"/>
                    <a:pt x="56307" y="30760"/>
                  </a:cubicBezTo>
                  <a:cubicBezTo>
                    <a:pt x="55443" y="31521"/>
                    <a:pt x="54507" y="32159"/>
                    <a:pt x="53369" y="32435"/>
                  </a:cubicBezTo>
                  <a:cubicBezTo>
                    <a:pt x="53074" y="32507"/>
                    <a:pt x="52810" y="32543"/>
                    <a:pt x="52574" y="32543"/>
                  </a:cubicBezTo>
                  <a:cubicBezTo>
                    <a:pt x="51725" y="32543"/>
                    <a:pt x="51233" y="32068"/>
                    <a:pt x="50941" y="31025"/>
                  </a:cubicBezTo>
                  <a:cubicBezTo>
                    <a:pt x="50849" y="30698"/>
                    <a:pt x="50767" y="30364"/>
                    <a:pt x="50723" y="30028"/>
                  </a:cubicBezTo>
                  <a:cubicBezTo>
                    <a:pt x="50554" y="28686"/>
                    <a:pt x="50401" y="27343"/>
                    <a:pt x="50232" y="25915"/>
                  </a:cubicBezTo>
                  <a:lnTo>
                    <a:pt x="50232" y="25915"/>
                  </a:lnTo>
                  <a:cubicBezTo>
                    <a:pt x="50536" y="26001"/>
                    <a:pt x="50686" y="26043"/>
                    <a:pt x="50836" y="26089"/>
                  </a:cubicBezTo>
                  <a:cubicBezTo>
                    <a:pt x="51142" y="26181"/>
                    <a:pt x="51429" y="26226"/>
                    <a:pt x="51697" y="26226"/>
                  </a:cubicBezTo>
                  <a:cubicBezTo>
                    <a:pt x="52612" y="26226"/>
                    <a:pt x="53298" y="25693"/>
                    <a:pt x="53705" y="24654"/>
                  </a:cubicBezTo>
                  <a:cubicBezTo>
                    <a:pt x="54396" y="22881"/>
                    <a:pt x="54462" y="21085"/>
                    <a:pt x="53904" y="19266"/>
                  </a:cubicBezTo>
                  <a:cubicBezTo>
                    <a:pt x="53625" y="18355"/>
                    <a:pt x="52096" y="17348"/>
                    <a:pt x="51090" y="17348"/>
                  </a:cubicBezTo>
                  <a:cubicBezTo>
                    <a:pt x="51023" y="17348"/>
                    <a:pt x="50958" y="17352"/>
                    <a:pt x="50896" y="17362"/>
                  </a:cubicBezTo>
                  <a:cubicBezTo>
                    <a:pt x="49908" y="17510"/>
                    <a:pt x="49077" y="17939"/>
                    <a:pt x="48423" y="18690"/>
                  </a:cubicBezTo>
                  <a:cubicBezTo>
                    <a:pt x="45281" y="22286"/>
                    <a:pt x="44922" y="26395"/>
                    <a:pt x="46238" y="30793"/>
                  </a:cubicBezTo>
                  <a:cubicBezTo>
                    <a:pt x="46362" y="31208"/>
                    <a:pt x="46449" y="31557"/>
                    <a:pt x="46278" y="31987"/>
                  </a:cubicBezTo>
                  <a:cubicBezTo>
                    <a:pt x="45859" y="33044"/>
                    <a:pt x="45586" y="34168"/>
                    <a:pt x="45086" y="35183"/>
                  </a:cubicBezTo>
                  <a:cubicBezTo>
                    <a:pt x="44415" y="36540"/>
                    <a:pt x="43654" y="37851"/>
                    <a:pt x="42810" y="39107"/>
                  </a:cubicBezTo>
                  <a:cubicBezTo>
                    <a:pt x="42493" y="39579"/>
                    <a:pt x="42024" y="39835"/>
                    <a:pt x="41574" y="39835"/>
                  </a:cubicBezTo>
                  <a:cubicBezTo>
                    <a:pt x="41342" y="39835"/>
                    <a:pt x="41114" y="39767"/>
                    <a:pt x="40915" y="39626"/>
                  </a:cubicBezTo>
                  <a:cubicBezTo>
                    <a:pt x="40340" y="39219"/>
                    <a:pt x="39817" y="38620"/>
                    <a:pt x="39504" y="37989"/>
                  </a:cubicBezTo>
                  <a:cubicBezTo>
                    <a:pt x="38808" y="36586"/>
                    <a:pt x="38664" y="35022"/>
                    <a:pt x="38653" y="33481"/>
                  </a:cubicBezTo>
                  <a:cubicBezTo>
                    <a:pt x="38625" y="29557"/>
                    <a:pt x="38668" y="25631"/>
                    <a:pt x="38685" y="21706"/>
                  </a:cubicBezTo>
                  <a:cubicBezTo>
                    <a:pt x="38685" y="21594"/>
                    <a:pt x="38722" y="21483"/>
                    <a:pt x="38764" y="21231"/>
                  </a:cubicBezTo>
                  <a:cubicBezTo>
                    <a:pt x="39539" y="21350"/>
                    <a:pt x="40291" y="21407"/>
                    <a:pt x="41013" y="21589"/>
                  </a:cubicBezTo>
                  <a:cubicBezTo>
                    <a:pt x="42033" y="21846"/>
                    <a:pt x="42811" y="22515"/>
                    <a:pt x="43538" y="23248"/>
                  </a:cubicBezTo>
                  <a:cubicBezTo>
                    <a:pt x="43722" y="23433"/>
                    <a:pt x="43942" y="23566"/>
                    <a:pt x="44167" y="23566"/>
                  </a:cubicBezTo>
                  <a:cubicBezTo>
                    <a:pt x="44314" y="23566"/>
                    <a:pt x="44463" y="23509"/>
                    <a:pt x="44605" y="23373"/>
                  </a:cubicBezTo>
                  <a:cubicBezTo>
                    <a:pt x="44932" y="23060"/>
                    <a:pt x="45103" y="22676"/>
                    <a:pt x="44827" y="22191"/>
                  </a:cubicBezTo>
                  <a:cubicBezTo>
                    <a:pt x="44092" y="20897"/>
                    <a:pt x="43084" y="19928"/>
                    <a:pt x="41608" y="19597"/>
                  </a:cubicBezTo>
                  <a:cubicBezTo>
                    <a:pt x="40634" y="19377"/>
                    <a:pt x="39629" y="19302"/>
                    <a:pt x="38506" y="19144"/>
                  </a:cubicBezTo>
                  <a:cubicBezTo>
                    <a:pt x="38452" y="18418"/>
                    <a:pt x="38315" y="17545"/>
                    <a:pt x="38343" y="16677"/>
                  </a:cubicBezTo>
                  <a:cubicBezTo>
                    <a:pt x="38366" y="15941"/>
                    <a:pt x="38076" y="15348"/>
                    <a:pt x="37365" y="15152"/>
                  </a:cubicBezTo>
                  <a:cubicBezTo>
                    <a:pt x="37105" y="15080"/>
                    <a:pt x="36840" y="15046"/>
                    <a:pt x="36575" y="15046"/>
                  </a:cubicBezTo>
                  <a:cubicBezTo>
                    <a:pt x="34909" y="15046"/>
                    <a:pt x="33264" y="16394"/>
                    <a:pt x="33011" y="18155"/>
                  </a:cubicBezTo>
                  <a:cubicBezTo>
                    <a:pt x="32922" y="18767"/>
                    <a:pt x="32904" y="19390"/>
                    <a:pt x="32807" y="20001"/>
                  </a:cubicBezTo>
                  <a:cubicBezTo>
                    <a:pt x="32781" y="20173"/>
                    <a:pt x="32613" y="20435"/>
                    <a:pt x="32471" y="20463"/>
                  </a:cubicBezTo>
                  <a:cubicBezTo>
                    <a:pt x="30099" y="20947"/>
                    <a:pt x="27721" y="21399"/>
                    <a:pt x="25253" y="21877"/>
                  </a:cubicBezTo>
                  <a:cubicBezTo>
                    <a:pt x="25253" y="21482"/>
                    <a:pt x="25256" y="21248"/>
                    <a:pt x="25253" y="21015"/>
                  </a:cubicBezTo>
                  <a:cubicBezTo>
                    <a:pt x="25241" y="20295"/>
                    <a:pt x="25244" y="19575"/>
                    <a:pt x="25209" y="18856"/>
                  </a:cubicBezTo>
                  <a:cubicBezTo>
                    <a:pt x="25168" y="18025"/>
                    <a:pt x="24256" y="16848"/>
                    <a:pt x="23589" y="16723"/>
                  </a:cubicBezTo>
                  <a:cubicBezTo>
                    <a:pt x="23278" y="16665"/>
                    <a:pt x="22988" y="16635"/>
                    <a:pt x="22717" y="16635"/>
                  </a:cubicBezTo>
                  <a:cubicBezTo>
                    <a:pt x="21587" y="16635"/>
                    <a:pt x="20782" y="17154"/>
                    <a:pt x="20112" y="18307"/>
                  </a:cubicBezTo>
                  <a:cubicBezTo>
                    <a:pt x="19863" y="18734"/>
                    <a:pt x="19696" y="19213"/>
                    <a:pt x="19538" y="19684"/>
                  </a:cubicBezTo>
                  <a:cubicBezTo>
                    <a:pt x="19369" y="20187"/>
                    <a:pt x="19258" y="20707"/>
                    <a:pt x="19108" y="21271"/>
                  </a:cubicBezTo>
                  <a:cubicBezTo>
                    <a:pt x="17255" y="20737"/>
                    <a:pt x="15516" y="20095"/>
                    <a:pt x="14040" y="18915"/>
                  </a:cubicBezTo>
                  <a:cubicBezTo>
                    <a:pt x="13450" y="18446"/>
                    <a:pt x="12956" y="17857"/>
                    <a:pt x="12420" y="17318"/>
                  </a:cubicBezTo>
                  <a:cubicBezTo>
                    <a:pt x="12254" y="17151"/>
                    <a:pt x="12076" y="17040"/>
                    <a:pt x="11885" y="17040"/>
                  </a:cubicBezTo>
                  <a:cubicBezTo>
                    <a:pt x="11768" y="17040"/>
                    <a:pt x="11646" y="17082"/>
                    <a:pt x="11518" y="17179"/>
                  </a:cubicBezTo>
                  <a:cubicBezTo>
                    <a:pt x="10992" y="17576"/>
                    <a:pt x="10856" y="18112"/>
                    <a:pt x="11245" y="18653"/>
                  </a:cubicBezTo>
                  <a:cubicBezTo>
                    <a:pt x="11685" y="19265"/>
                    <a:pt x="12158" y="19884"/>
                    <a:pt x="12730" y="20367"/>
                  </a:cubicBezTo>
                  <a:cubicBezTo>
                    <a:pt x="14347" y="21732"/>
                    <a:pt x="16253" y="22558"/>
                    <a:pt x="18299" y="23047"/>
                  </a:cubicBezTo>
                  <a:cubicBezTo>
                    <a:pt x="18711" y="23145"/>
                    <a:pt x="18798" y="23278"/>
                    <a:pt x="18769" y="23680"/>
                  </a:cubicBezTo>
                  <a:cubicBezTo>
                    <a:pt x="18611" y="25896"/>
                    <a:pt x="18489" y="28112"/>
                    <a:pt x="18343" y="30328"/>
                  </a:cubicBezTo>
                  <a:cubicBezTo>
                    <a:pt x="18327" y="30579"/>
                    <a:pt x="18296" y="30854"/>
                    <a:pt x="18181" y="31068"/>
                  </a:cubicBezTo>
                  <a:cubicBezTo>
                    <a:pt x="17061" y="33151"/>
                    <a:pt x="15589" y="34961"/>
                    <a:pt x="13834" y="36539"/>
                  </a:cubicBezTo>
                  <a:cubicBezTo>
                    <a:pt x="13025" y="37266"/>
                    <a:pt x="12152" y="37911"/>
                    <a:pt x="11066" y="38153"/>
                  </a:cubicBezTo>
                  <a:cubicBezTo>
                    <a:pt x="10970" y="38174"/>
                    <a:pt x="10857" y="38187"/>
                    <a:pt x="10743" y="38187"/>
                  </a:cubicBezTo>
                  <a:cubicBezTo>
                    <a:pt x="10544" y="38187"/>
                    <a:pt x="10344" y="38148"/>
                    <a:pt x="10236" y="38048"/>
                  </a:cubicBezTo>
                  <a:cubicBezTo>
                    <a:pt x="9833" y="37676"/>
                    <a:pt x="9399" y="37244"/>
                    <a:pt x="9213" y="36750"/>
                  </a:cubicBezTo>
                  <a:cubicBezTo>
                    <a:pt x="8820" y="35707"/>
                    <a:pt x="8494" y="34624"/>
                    <a:pt x="8299" y="33528"/>
                  </a:cubicBezTo>
                  <a:cubicBezTo>
                    <a:pt x="8113" y="32481"/>
                    <a:pt x="8128" y="31398"/>
                    <a:pt x="8052" y="30297"/>
                  </a:cubicBezTo>
                  <a:lnTo>
                    <a:pt x="8052" y="30297"/>
                  </a:lnTo>
                  <a:cubicBezTo>
                    <a:pt x="8159" y="30304"/>
                    <a:pt x="8263" y="30308"/>
                    <a:pt x="8365" y="30308"/>
                  </a:cubicBezTo>
                  <a:cubicBezTo>
                    <a:pt x="9825" y="30308"/>
                    <a:pt x="10687" y="29537"/>
                    <a:pt x="11198" y="28312"/>
                  </a:cubicBezTo>
                  <a:cubicBezTo>
                    <a:pt x="11479" y="27639"/>
                    <a:pt x="11671" y="26919"/>
                    <a:pt x="11822" y="26202"/>
                  </a:cubicBezTo>
                  <a:cubicBezTo>
                    <a:pt x="12214" y="24340"/>
                    <a:pt x="10909" y="21740"/>
                    <a:pt x="9196" y="20955"/>
                  </a:cubicBezTo>
                  <a:cubicBezTo>
                    <a:pt x="8756" y="20753"/>
                    <a:pt x="8333" y="20661"/>
                    <a:pt x="7929" y="20661"/>
                  </a:cubicBezTo>
                  <a:cubicBezTo>
                    <a:pt x="7081" y="20661"/>
                    <a:pt x="6310" y="21063"/>
                    <a:pt x="5616" y="21696"/>
                  </a:cubicBezTo>
                  <a:cubicBezTo>
                    <a:pt x="1505" y="25444"/>
                    <a:pt x="0" y="29985"/>
                    <a:pt x="1535" y="35420"/>
                  </a:cubicBezTo>
                  <a:cubicBezTo>
                    <a:pt x="1995" y="37045"/>
                    <a:pt x="2697" y="38513"/>
                    <a:pt x="4047" y="39625"/>
                  </a:cubicBezTo>
                  <a:cubicBezTo>
                    <a:pt x="5185" y="40561"/>
                    <a:pt x="6849" y="41036"/>
                    <a:pt x="8535" y="41036"/>
                  </a:cubicBezTo>
                  <a:cubicBezTo>
                    <a:pt x="10120" y="41036"/>
                    <a:pt x="11725" y="40616"/>
                    <a:pt x="12927" y="39765"/>
                  </a:cubicBezTo>
                  <a:cubicBezTo>
                    <a:pt x="15040" y="38270"/>
                    <a:pt x="16671" y="36347"/>
                    <a:pt x="18052" y="34187"/>
                  </a:cubicBezTo>
                  <a:cubicBezTo>
                    <a:pt x="18213" y="33935"/>
                    <a:pt x="18382" y="33688"/>
                    <a:pt x="18597" y="33364"/>
                  </a:cubicBezTo>
                  <a:cubicBezTo>
                    <a:pt x="18769" y="34038"/>
                    <a:pt x="18907" y="34578"/>
                    <a:pt x="19043" y="35119"/>
                  </a:cubicBezTo>
                  <a:cubicBezTo>
                    <a:pt x="19973" y="38820"/>
                    <a:pt x="23399" y="40630"/>
                    <a:pt x="26467" y="40970"/>
                  </a:cubicBezTo>
                  <a:cubicBezTo>
                    <a:pt x="26623" y="40987"/>
                    <a:pt x="26776" y="40996"/>
                    <a:pt x="26925" y="40996"/>
                  </a:cubicBezTo>
                  <a:cubicBezTo>
                    <a:pt x="28347" y="40996"/>
                    <a:pt x="29453" y="40234"/>
                    <a:pt x="30388" y="39169"/>
                  </a:cubicBezTo>
                  <a:cubicBezTo>
                    <a:pt x="31373" y="38047"/>
                    <a:pt x="32096" y="36755"/>
                    <a:pt x="32655" y="35374"/>
                  </a:cubicBezTo>
                  <a:cubicBezTo>
                    <a:pt x="33009" y="34504"/>
                    <a:pt x="33346" y="33627"/>
                    <a:pt x="33700" y="32730"/>
                  </a:cubicBezTo>
                  <a:cubicBezTo>
                    <a:pt x="34088" y="34078"/>
                    <a:pt x="34453" y="35381"/>
                    <a:pt x="34837" y="36677"/>
                  </a:cubicBezTo>
                  <a:cubicBezTo>
                    <a:pt x="35569" y="39142"/>
                    <a:pt x="37475" y="40497"/>
                    <a:pt x="39584" y="41651"/>
                  </a:cubicBezTo>
                  <a:cubicBezTo>
                    <a:pt x="39720" y="41726"/>
                    <a:pt x="39885" y="41768"/>
                    <a:pt x="40041" y="41782"/>
                  </a:cubicBezTo>
                  <a:cubicBezTo>
                    <a:pt x="40506" y="41827"/>
                    <a:pt x="40959" y="41970"/>
                    <a:pt x="41421" y="41970"/>
                  </a:cubicBezTo>
                  <a:cubicBezTo>
                    <a:pt x="41742" y="41970"/>
                    <a:pt x="42069" y="41901"/>
                    <a:pt x="42408" y="41680"/>
                  </a:cubicBezTo>
                  <a:cubicBezTo>
                    <a:pt x="43391" y="41040"/>
                    <a:pt x="44130" y="40215"/>
                    <a:pt x="44595" y="39198"/>
                  </a:cubicBezTo>
                  <a:cubicBezTo>
                    <a:pt x="45414" y="37402"/>
                    <a:pt x="46114" y="35553"/>
                    <a:pt x="46856" y="33722"/>
                  </a:cubicBezTo>
                  <a:cubicBezTo>
                    <a:pt x="46989" y="33397"/>
                    <a:pt x="47084" y="33058"/>
                    <a:pt x="47184" y="32759"/>
                  </a:cubicBezTo>
                  <a:cubicBezTo>
                    <a:pt x="47899" y="33337"/>
                    <a:pt x="48571" y="33902"/>
                    <a:pt x="49270" y="34431"/>
                  </a:cubicBezTo>
                  <a:cubicBezTo>
                    <a:pt x="49502" y="34605"/>
                    <a:pt x="49794" y="34748"/>
                    <a:pt x="50077" y="34800"/>
                  </a:cubicBezTo>
                  <a:cubicBezTo>
                    <a:pt x="50454" y="34867"/>
                    <a:pt x="50823" y="34900"/>
                    <a:pt x="51184" y="34900"/>
                  </a:cubicBezTo>
                  <a:cubicBezTo>
                    <a:pt x="52539" y="34900"/>
                    <a:pt x="53793" y="34444"/>
                    <a:pt x="54956" y="33658"/>
                  </a:cubicBezTo>
                  <a:cubicBezTo>
                    <a:pt x="57138" y="32184"/>
                    <a:pt x="58758" y="30194"/>
                    <a:pt x="60078" y="27945"/>
                  </a:cubicBezTo>
                  <a:cubicBezTo>
                    <a:pt x="61886" y="24867"/>
                    <a:pt x="62939" y="21503"/>
                    <a:pt x="63790" y="18064"/>
                  </a:cubicBezTo>
                  <a:cubicBezTo>
                    <a:pt x="64037" y="17072"/>
                    <a:pt x="64267" y="16076"/>
                    <a:pt x="64505" y="15083"/>
                  </a:cubicBezTo>
                  <a:lnTo>
                    <a:pt x="64720" y="15037"/>
                  </a:lnTo>
                  <a:cubicBezTo>
                    <a:pt x="64865" y="15467"/>
                    <a:pt x="65145" y="15903"/>
                    <a:pt x="65129" y="16328"/>
                  </a:cubicBezTo>
                  <a:cubicBezTo>
                    <a:pt x="65082" y="17542"/>
                    <a:pt x="64947" y="18755"/>
                    <a:pt x="64788" y="19962"/>
                  </a:cubicBezTo>
                  <a:cubicBezTo>
                    <a:pt x="64442" y="22591"/>
                    <a:pt x="63909" y="25206"/>
                    <a:pt x="63732" y="27846"/>
                  </a:cubicBezTo>
                  <a:cubicBezTo>
                    <a:pt x="63542" y="30675"/>
                    <a:pt x="63621" y="33526"/>
                    <a:pt x="64017" y="36354"/>
                  </a:cubicBezTo>
                  <a:cubicBezTo>
                    <a:pt x="64309" y="38445"/>
                    <a:pt x="64904" y="40427"/>
                    <a:pt x="66091" y="42180"/>
                  </a:cubicBezTo>
                  <a:cubicBezTo>
                    <a:pt x="67389" y="44096"/>
                    <a:pt x="69276" y="44831"/>
                    <a:pt x="71446" y="44831"/>
                  </a:cubicBezTo>
                  <a:cubicBezTo>
                    <a:pt x="71617" y="44831"/>
                    <a:pt x="71790" y="44826"/>
                    <a:pt x="71965" y="44817"/>
                  </a:cubicBezTo>
                  <a:cubicBezTo>
                    <a:pt x="72648" y="44782"/>
                    <a:pt x="73327" y="44535"/>
                    <a:pt x="73990" y="44328"/>
                  </a:cubicBezTo>
                  <a:cubicBezTo>
                    <a:pt x="74782" y="44080"/>
                    <a:pt x="75627" y="43889"/>
                    <a:pt x="76322" y="43465"/>
                  </a:cubicBezTo>
                  <a:cubicBezTo>
                    <a:pt x="78103" y="42377"/>
                    <a:pt x="79393" y="40796"/>
                    <a:pt x="80391" y="38977"/>
                  </a:cubicBezTo>
                  <a:cubicBezTo>
                    <a:pt x="82333" y="35430"/>
                    <a:pt x="83063" y="31569"/>
                    <a:pt x="83232" y="27586"/>
                  </a:cubicBezTo>
                  <a:cubicBezTo>
                    <a:pt x="83296" y="26091"/>
                    <a:pt x="83242" y="24584"/>
                    <a:pt x="83120" y="23091"/>
                  </a:cubicBezTo>
                  <a:cubicBezTo>
                    <a:pt x="83001" y="21649"/>
                    <a:pt x="82742" y="20216"/>
                    <a:pt x="82499" y="18786"/>
                  </a:cubicBezTo>
                  <a:cubicBezTo>
                    <a:pt x="82462" y="18568"/>
                    <a:pt x="82183" y="18389"/>
                    <a:pt x="82016" y="18193"/>
                  </a:cubicBezTo>
                  <a:cubicBezTo>
                    <a:pt x="81872" y="18448"/>
                    <a:pt x="81601" y="18707"/>
                    <a:pt x="81606" y="18960"/>
                  </a:cubicBezTo>
                  <a:cubicBezTo>
                    <a:pt x="81625" y="19998"/>
                    <a:pt x="81732" y="21034"/>
                    <a:pt x="81796" y="22072"/>
                  </a:cubicBezTo>
                  <a:cubicBezTo>
                    <a:pt x="82004" y="25394"/>
                    <a:pt x="81927" y="28698"/>
                    <a:pt x="81241" y="31972"/>
                  </a:cubicBezTo>
                  <a:cubicBezTo>
                    <a:pt x="80696" y="34576"/>
                    <a:pt x="79749" y="36995"/>
                    <a:pt x="77984" y="39021"/>
                  </a:cubicBezTo>
                  <a:cubicBezTo>
                    <a:pt x="76941" y="40219"/>
                    <a:pt x="75711" y="41103"/>
                    <a:pt x="74068" y="41103"/>
                  </a:cubicBezTo>
                  <a:cubicBezTo>
                    <a:pt x="73940" y="41103"/>
                    <a:pt x="73809" y="41097"/>
                    <a:pt x="73676" y="41086"/>
                  </a:cubicBezTo>
                  <a:cubicBezTo>
                    <a:pt x="73034" y="41033"/>
                    <a:pt x="72509" y="40772"/>
                    <a:pt x="72194" y="40214"/>
                  </a:cubicBezTo>
                  <a:cubicBezTo>
                    <a:pt x="71951" y="39782"/>
                    <a:pt x="71731" y="39321"/>
                    <a:pt x="71599" y="38845"/>
                  </a:cubicBezTo>
                  <a:cubicBezTo>
                    <a:pt x="71098" y="37036"/>
                    <a:pt x="70927" y="35179"/>
                    <a:pt x="71052" y="33310"/>
                  </a:cubicBezTo>
                  <a:cubicBezTo>
                    <a:pt x="71220" y="30833"/>
                    <a:pt x="71439" y="28358"/>
                    <a:pt x="71666" y="25885"/>
                  </a:cubicBezTo>
                  <a:cubicBezTo>
                    <a:pt x="71919" y="23131"/>
                    <a:pt x="72231" y="20379"/>
                    <a:pt x="71960" y="17611"/>
                  </a:cubicBezTo>
                  <a:cubicBezTo>
                    <a:pt x="71621" y="14121"/>
                    <a:pt x="69662" y="11803"/>
                    <a:pt x="66540" y="10419"/>
                  </a:cubicBezTo>
                  <a:cubicBezTo>
                    <a:pt x="65310" y="9875"/>
                    <a:pt x="65277" y="9949"/>
                    <a:pt x="65356" y="8572"/>
                  </a:cubicBezTo>
                  <a:cubicBezTo>
                    <a:pt x="65362" y="8453"/>
                    <a:pt x="65364" y="8332"/>
                    <a:pt x="65358" y="8212"/>
                  </a:cubicBezTo>
                  <a:cubicBezTo>
                    <a:pt x="65291" y="6796"/>
                    <a:pt x="65288" y="5373"/>
                    <a:pt x="65132" y="3966"/>
                  </a:cubicBezTo>
                  <a:cubicBezTo>
                    <a:pt x="64991" y="2668"/>
                    <a:pt x="64595" y="1448"/>
                    <a:pt x="63604" y="473"/>
                  </a:cubicBezTo>
                  <a:cubicBezTo>
                    <a:pt x="63264" y="139"/>
                    <a:pt x="62806" y="1"/>
                    <a:pt x="623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2426450" y="560025"/>
              <a:ext cx="1067050" cy="1146550"/>
            </a:xfrm>
            <a:custGeom>
              <a:avLst/>
              <a:gdLst/>
              <a:ahLst/>
              <a:cxnLst/>
              <a:rect l="l" t="t" r="r" b="b"/>
              <a:pathLst>
                <a:path w="42682" h="45862" extrusionOk="0">
                  <a:moveTo>
                    <a:pt x="40915" y="2967"/>
                  </a:moveTo>
                  <a:lnTo>
                    <a:pt x="40915" y="2967"/>
                  </a:lnTo>
                  <a:cubicBezTo>
                    <a:pt x="41171" y="3822"/>
                    <a:pt x="41034" y="4657"/>
                    <a:pt x="40771" y="5422"/>
                  </a:cubicBezTo>
                  <a:cubicBezTo>
                    <a:pt x="40327" y="6721"/>
                    <a:pt x="39771" y="7986"/>
                    <a:pt x="39207" y="9241"/>
                  </a:cubicBezTo>
                  <a:cubicBezTo>
                    <a:pt x="38774" y="10199"/>
                    <a:pt x="38256" y="11119"/>
                    <a:pt x="37777" y="12056"/>
                  </a:cubicBezTo>
                  <a:lnTo>
                    <a:pt x="37629" y="11978"/>
                  </a:lnTo>
                  <a:cubicBezTo>
                    <a:pt x="38407" y="8863"/>
                    <a:pt x="39106" y="5719"/>
                    <a:pt x="40915" y="2967"/>
                  </a:cubicBezTo>
                  <a:close/>
                  <a:moveTo>
                    <a:pt x="36717" y="3554"/>
                  </a:moveTo>
                  <a:lnTo>
                    <a:pt x="36717" y="3554"/>
                  </a:lnTo>
                  <a:cubicBezTo>
                    <a:pt x="36826" y="4031"/>
                    <a:pt x="31490" y="18764"/>
                    <a:pt x="30976" y="19118"/>
                  </a:cubicBezTo>
                  <a:cubicBezTo>
                    <a:pt x="31005" y="18780"/>
                    <a:pt x="30968" y="18421"/>
                    <a:pt x="31070" y="18108"/>
                  </a:cubicBezTo>
                  <a:cubicBezTo>
                    <a:pt x="31879" y="15644"/>
                    <a:pt x="32651" y="13165"/>
                    <a:pt x="33561" y="10740"/>
                  </a:cubicBezTo>
                  <a:cubicBezTo>
                    <a:pt x="34410" y="8481"/>
                    <a:pt x="35414" y="6281"/>
                    <a:pt x="36359" y="4058"/>
                  </a:cubicBezTo>
                  <a:cubicBezTo>
                    <a:pt x="36428" y="3896"/>
                    <a:pt x="36565" y="3764"/>
                    <a:pt x="36717" y="3554"/>
                  </a:cubicBezTo>
                  <a:close/>
                  <a:moveTo>
                    <a:pt x="24234" y="3164"/>
                  </a:moveTo>
                  <a:lnTo>
                    <a:pt x="24438" y="3223"/>
                  </a:lnTo>
                  <a:lnTo>
                    <a:pt x="24437" y="3223"/>
                  </a:lnTo>
                  <a:cubicBezTo>
                    <a:pt x="24409" y="3422"/>
                    <a:pt x="24421" y="3636"/>
                    <a:pt x="24346" y="3817"/>
                  </a:cubicBezTo>
                  <a:cubicBezTo>
                    <a:pt x="23806" y="5104"/>
                    <a:pt x="23235" y="6381"/>
                    <a:pt x="22700" y="7672"/>
                  </a:cubicBezTo>
                  <a:cubicBezTo>
                    <a:pt x="21638" y="10235"/>
                    <a:pt x="21121" y="12943"/>
                    <a:pt x="20636" y="15659"/>
                  </a:cubicBezTo>
                  <a:cubicBezTo>
                    <a:pt x="20234" y="17918"/>
                    <a:pt x="19804" y="20173"/>
                    <a:pt x="19387" y="22429"/>
                  </a:cubicBezTo>
                  <a:cubicBezTo>
                    <a:pt x="19368" y="22527"/>
                    <a:pt x="19364" y="22643"/>
                    <a:pt x="19308" y="22715"/>
                  </a:cubicBezTo>
                  <a:cubicBezTo>
                    <a:pt x="19212" y="22840"/>
                    <a:pt x="19078" y="22936"/>
                    <a:pt x="18961" y="23046"/>
                  </a:cubicBezTo>
                  <a:cubicBezTo>
                    <a:pt x="18899" y="22896"/>
                    <a:pt x="18770" y="22740"/>
                    <a:pt x="18785" y="22599"/>
                  </a:cubicBezTo>
                  <a:cubicBezTo>
                    <a:pt x="18902" y="21530"/>
                    <a:pt x="19018" y="20460"/>
                    <a:pt x="19191" y="19400"/>
                  </a:cubicBezTo>
                  <a:cubicBezTo>
                    <a:pt x="19587" y="16957"/>
                    <a:pt x="19960" y="14510"/>
                    <a:pt x="20446" y="12085"/>
                  </a:cubicBezTo>
                  <a:cubicBezTo>
                    <a:pt x="20909" y="9779"/>
                    <a:pt x="21892" y="7655"/>
                    <a:pt x="22987" y="5582"/>
                  </a:cubicBezTo>
                  <a:cubicBezTo>
                    <a:pt x="23303" y="4982"/>
                    <a:pt x="23569" y="4355"/>
                    <a:pt x="23870" y="3747"/>
                  </a:cubicBezTo>
                  <a:cubicBezTo>
                    <a:pt x="23972" y="3543"/>
                    <a:pt x="24112" y="3357"/>
                    <a:pt x="24234" y="3164"/>
                  </a:cubicBezTo>
                  <a:close/>
                  <a:moveTo>
                    <a:pt x="17339" y="32559"/>
                  </a:moveTo>
                  <a:cubicBezTo>
                    <a:pt x="17867" y="33599"/>
                    <a:pt x="17023" y="37013"/>
                    <a:pt x="16121" y="37613"/>
                  </a:cubicBezTo>
                  <a:cubicBezTo>
                    <a:pt x="15903" y="37243"/>
                    <a:pt x="16910" y="32965"/>
                    <a:pt x="17339" y="32559"/>
                  </a:cubicBezTo>
                  <a:close/>
                  <a:moveTo>
                    <a:pt x="29644" y="25384"/>
                  </a:moveTo>
                  <a:cubicBezTo>
                    <a:pt x="29722" y="25506"/>
                    <a:pt x="29867" y="25628"/>
                    <a:pt x="29864" y="25748"/>
                  </a:cubicBezTo>
                  <a:cubicBezTo>
                    <a:pt x="29853" y="26508"/>
                    <a:pt x="29755" y="27269"/>
                    <a:pt x="29784" y="28026"/>
                  </a:cubicBezTo>
                  <a:cubicBezTo>
                    <a:pt x="29877" y="30418"/>
                    <a:pt x="29893" y="32823"/>
                    <a:pt x="30170" y="35195"/>
                  </a:cubicBezTo>
                  <a:cubicBezTo>
                    <a:pt x="30383" y="37020"/>
                    <a:pt x="31076" y="38747"/>
                    <a:pt x="32265" y="40220"/>
                  </a:cubicBezTo>
                  <a:cubicBezTo>
                    <a:pt x="32407" y="40394"/>
                    <a:pt x="32488" y="40618"/>
                    <a:pt x="32598" y="40818"/>
                  </a:cubicBezTo>
                  <a:lnTo>
                    <a:pt x="32367" y="41003"/>
                  </a:lnTo>
                  <a:cubicBezTo>
                    <a:pt x="31993" y="40642"/>
                    <a:pt x="31562" y="40323"/>
                    <a:pt x="31259" y="39909"/>
                  </a:cubicBezTo>
                  <a:cubicBezTo>
                    <a:pt x="30215" y="38486"/>
                    <a:pt x="29865" y="36800"/>
                    <a:pt x="29521" y="35112"/>
                  </a:cubicBezTo>
                  <a:cubicBezTo>
                    <a:pt x="29003" y="32568"/>
                    <a:pt x="28893" y="30004"/>
                    <a:pt x="29092" y="27425"/>
                  </a:cubicBezTo>
                  <a:cubicBezTo>
                    <a:pt x="29138" y="26837"/>
                    <a:pt x="29288" y="26256"/>
                    <a:pt x="29412" y="25675"/>
                  </a:cubicBezTo>
                  <a:cubicBezTo>
                    <a:pt x="29435" y="25566"/>
                    <a:pt x="29564" y="25481"/>
                    <a:pt x="29644" y="25384"/>
                  </a:cubicBezTo>
                  <a:close/>
                  <a:moveTo>
                    <a:pt x="15605" y="32981"/>
                  </a:moveTo>
                  <a:cubicBezTo>
                    <a:pt x="15172" y="35560"/>
                    <a:pt x="14636" y="37911"/>
                    <a:pt x="13637" y="40118"/>
                  </a:cubicBezTo>
                  <a:cubicBezTo>
                    <a:pt x="13360" y="40729"/>
                    <a:pt x="12870" y="41283"/>
                    <a:pt x="12366" y="41740"/>
                  </a:cubicBezTo>
                  <a:cubicBezTo>
                    <a:pt x="12152" y="41934"/>
                    <a:pt x="11928" y="42025"/>
                    <a:pt x="11725" y="42025"/>
                  </a:cubicBezTo>
                  <a:cubicBezTo>
                    <a:pt x="11371" y="42025"/>
                    <a:pt x="11080" y="41747"/>
                    <a:pt x="11020" y="41254"/>
                  </a:cubicBezTo>
                  <a:cubicBezTo>
                    <a:pt x="10659" y="38336"/>
                    <a:pt x="11575" y="35912"/>
                    <a:pt x="13947" y="34106"/>
                  </a:cubicBezTo>
                  <a:cubicBezTo>
                    <a:pt x="14435" y="33734"/>
                    <a:pt x="14963" y="33414"/>
                    <a:pt x="15605" y="32981"/>
                  </a:cubicBezTo>
                  <a:close/>
                  <a:moveTo>
                    <a:pt x="40414" y="1"/>
                  </a:moveTo>
                  <a:cubicBezTo>
                    <a:pt x="39556" y="1"/>
                    <a:pt x="38744" y="200"/>
                    <a:pt x="38014" y="873"/>
                  </a:cubicBezTo>
                  <a:cubicBezTo>
                    <a:pt x="36602" y="2175"/>
                    <a:pt x="35368" y="3624"/>
                    <a:pt x="34446" y="5298"/>
                  </a:cubicBezTo>
                  <a:cubicBezTo>
                    <a:pt x="31601" y="10460"/>
                    <a:pt x="29731" y="15983"/>
                    <a:pt x="28599" y="21753"/>
                  </a:cubicBezTo>
                  <a:cubicBezTo>
                    <a:pt x="28422" y="22661"/>
                    <a:pt x="28146" y="23341"/>
                    <a:pt x="27301" y="23793"/>
                  </a:cubicBezTo>
                  <a:cubicBezTo>
                    <a:pt x="26467" y="24239"/>
                    <a:pt x="25685" y="24787"/>
                    <a:pt x="24730" y="25385"/>
                  </a:cubicBezTo>
                  <a:cubicBezTo>
                    <a:pt x="24833" y="24796"/>
                    <a:pt x="24900" y="24409"/>
                    <a:pt x="24967" y="24022"/>
                  </a:cubicBezTo>
                  <a:cubicBezTo>
                    <a:pt x="25888" y="18622"/>
                    <a:pt x="26208" y="13163"/>
                    <a:pt x="26580" y="7708"/>
                  </a:cubicBezTo>
                  <a:cubicBezTo>
                    <a:pt x="26707" y="5846"/>
                    <a:pt x="26606" y="3940"/>
                    <a:pt x="27458" y="2181"/>
                  </a:cubicBezTo>
                  <a:cubicBezTo>
                    <a:pt x="27649" y="1789"/>
                    <a:pt x="27528" y="1341"/>
                    <a:pt x="27135" y="1127"/>
                  </a:cubicBezTo>
                  <a:cubicBezTo>
                    <a:pt x="26837" y="964"/>
                    <a:pt x="26446" y="767"/>
                    <a:pt x="26133" y="767"/>
                  </a:cubicBezTo>
                  <a:cubicBezTo>
                    <a:pt x="26072" y="767"/>
                    <a:pt x="26014" y="774"/>
                    <a:pt x="25960" y="791"/>
                  </a:cubicBezTo>
                  <a:cubicBezTo>
                    <a:pt x="24915" y="1111"/>
                    <a:pt x="24048" y="1752"/>
                    <a:pt x="23376" y="2645"/>
                  </a:cubicBezTo>
                  <a:cubicBezTo>
                    <a:pt x="21950" y="4543"/>
                    <a:pt x="20677" y="6548"/>
                    <a:pt x="19884" y="8778"/>
                  </a:cubicBezTo>
                  <a:cubicBezTo>
                    <a:pt x="19451" y="9993"/>
                    <a:pt x="18696" y="10630"/>
                    <a:pt x="17595" y="11053"/>
                  </a:cubicBezTo>
                  <a:cubicBezTo>
                    <a:pt x="14873" y="12100"/>
                    <a:pt x="12165" y="13181"/>
                    <a:pt x="9434" y="14202"/>
                  </a:cubicBezTo>
                  <a:cubicBezTo>
                    <a:pt x="6091" y="15451"/>
                    <a:pt x="3313" y="17404"/>
                    <a:pt x="1369" y="20447"/>
                  </a:cubicBezTo>
                  <a:cubicBezTo>
                    <a:pt x="704" y="21491"/>
                    <a:pt x="218" y="22599"/>
                    <a:pt x="103" y="23847"/>
                  </a:cubicBezTo>
                  <a:cubicBezTo>
                    <a:pt x="1" y="24964"/>
                    <a:pt x="208" y="25964"/>
                    <a:pt x="1176" y="26674"/>
                  </a:cubicBezTo>
                  <a:cubicBezTo>
                    <a:pt x="1427" y="26858"/>
                    <a:pt x="1670" y="26953"/>
                    <a:pt x="1897" y="26953"/>
                  </a:cubicBezTo>
                  <a:cubicBezTo>
                    <a:pt x="2190" y="26953"/>
                    <a:pt x="2457" y="26796"/>
                    <a:pt x="2681" y="26473"/>
                  </a:cubicBezTo>
                  <a:cubicBezTo>
                    <a:pt x="2917" y="26134"/>
                    <a:pt x="3164" y="25755"/>
                    <a:pt x="3243" y="25360"/>
                  </a:cubicBezTo>
                  <a:cubicBezTo>
                    <a:pt x="3815" y="22486"/>
                    <a:pt x="5517" y="20394"/>
                    <a:pt x="7864" y="18812"/>
                  </a:cubicBezTo>
                  <a:cubicBezTo>
                    <a:pt x="9935" y="17414"/>
                    <a:pt x="12089" y="16136"/>
                    <a:pt x="14224" y="14833"/>
                  </a:cubicBezTo>
                  <a:cubicBezTo>
                    <a:pt x="15688" y="13939"/>
                    <a:pt x="17181" y="13092"/>
                    <a:pt x="18735" y="12181"/>
                  </a:cubicBezTo>
                  <a:lnTo>
                    <a:pt x="18735" y="12181"/>
                  </a:lnTo>
                  <a:cubicBezTo>
                    <a:pt x="18500" y="14017"/>
                    <a:pt x="18324" y="15767"/>
                    <a:pt x="18042" y="17500"/>
                  </a:cubicBezTo>
                  <a:cubicBezTo>
                    <a:pt x="17497" y="20881"/>
                    <a:pt x="16848" y="24247"/>
                    <a:pt x="16344" y="27634"/>
                  </a:cubicBezTo>
                  <a:cubicBezTo>
                    <a:pt x="16204" y="28565"/>
                    <a:pt x="16034" y="29271"/>
                    <a:pt x="15024" y="29508"/>
                  </a:cubicBezTo>
                  <a:cubicBezTo>
                    <a:pt x="14839" y="29552"/>
                    <a:pt x="14677" y="29702"/>
                    <a:pt x="14510" y="29812"/>
                  </a:cubicBezTo>
                  <a:cubicBezTo>
                    <a:pt x="12650" y="31029"/>
                    <a:pt x="11204" y="32656"/>
                    <a:pt x="9990" y="34488"/>
                  </a:cubicBezTo>
                  <a:cubicBezTo>
                    <a:pt x="9457" y="35291"/>
                    <a:pt x="8964" y="36142"/>
                    <a:pt x="8604" y="37032"/>
                  </a:cubicBezTo>
                  <a:cubicBezTo>
                    <a:pt x="8325" y="37723"/>
                    <a:pt x="8241" y="38502"/>
                    <a:pt x="8143" y="39253"/>
                  </a:cubicBezTo>
                  <a:cubicBezTo>
                    <a:pt x="7952" y="40722"/>
                    <a:pt x="7948" y="42162"/>
                    <a:pt x="8912" y="43440"/>
                  </a:cubicBezTo>
                  <a:cubicBezTo>
                    <a:pt x="9507" y="44226"/>
                    <a:pt x="10964" y="45194"/>
                    <a:pt x="12249" y="45194"/>
                  </a:cubicBezTo>
                  <a:cubicBezTo>
                    <a:pt x="12518" y="45194"/>
                    <a:pt x="12780" y="45152"/>
                    <a:pt x="13024" y="45057"/>
                  </a:cubicBezTo>
                  <a:cubicBezTo>
                    <a:pt x="13656" y="44810"/>
                    <a:pt x="14358" y="44715"/>
                    <a:pt x="14952" y="44405"/>
                  </a:cubicBezTo>
                  <a:cubicBezTo>
                    <a:pt x="15883" y="43919"/>
                    <a:pt x="16866" y="43433"/>
                    <a:pt x="17619" y="42726"/>
                  </a:cubicBezTo>
                  <a:cubicBezTo>
                    <a:pt x="18809" y="41607"/>
                    <a:pt x="19578" y="40130"/>
                    <a:pt x="20169" y="38625"/>
                  </a:cubicBezTo>
                  <a:cubicBezTo>
                    <a:pt x="21458" y="35352"/>
                    <a:pt x="22646" y="32040"/>
                    <a:pt x="23842" y="28731"/>
                  </a:cubicBezTo>
                  <a:cubicBezTo>
                    <a:pt x="24011" y="28263"/>
                    <a:pt x="24251" y="27958"/>
                    <a:pt x="24666" y="27698"/>
                  </a:cubicBezTo>
                  <a:cubicBezTo>
                    <a:pt x="25562" y="27136"/>
                    <a:pt x="26427" y="26523"/>
                    <a:pt x="27293" y="25915"/>
                  </a:cubicBezTo>
                  <a:cubicBezTo>
                    <a:pt x="27543" y="25740"/>
                    <a:pt x="27759" y="25514"/>
                    <a:pt x="28123" y="25196"/>
                  </a:cubicBezTo>
                  <a:lnTo>
                    <a:pt x="28123" y="25196"/>
                  </a:lnTo>
                  <a:cubicBezTo>
                    <a:pt x="28060" y="25928"/>
                    <a:pt x="27979" y="26478"/>
                    <a:pt x="27970" y="27028"/>
                  </a:cubicBezTo>
                  <a:cubicBezTo>
                    <a:pt x="27922" y="30170"/>
                    <a:pt x="27826" y="33314"/>
                    <a:pt x="27874" y="36455"/>
                  </a:cubicBezTo>
                  <a:cubicBezTo>
                    <a:pt x="27909" y="38753"/>
                    <a:pt x="28473" y="40951"/>
                    <a:pt x="29965" y="42781"/>
                  </a:cubicBezTo>
                  <a:cubicBezTo>
                    <a:pt x="30396" y="43307"/>
                    <a:pt x="30968" y="43768"/>
                    <a:pt x="31563" y="44097"/>
                  </a:cubicBezTo>
                  <a:cubicBezTo>
                    <a:pt x="32585" y="44663"/>
                    <a:pt x="33678" y="45098"/>
                    <a:pt x="34739" y="45595"/>
                  </a:cubicBezTo>
                  <a:cubicBezTo>
                    <a:pt x="34984" y="45709"/>
                    <a:pt x="35236" y="45862"/>
                    <a:pt x="35487" y="45862"/>
                  </a:cubicBezTo>
                  <a:cubicBezTo>
                    <a:pt x="35626" y="45862"/>
                    <a:pt x="35765" y="45815"/>
                    <a:pt x="35903" y="45688"/>
                  </a:cubicBezTo>
                  <a:cubicBezTo>
                    <a:pt x="36323" y="45303"/>
                    <a:pt x="36623" y="44864"/>
                    <a:pt x="36412" y="44207"/>
                  </a:cubicBezTo>
                  <a:cubicBezTo>
                    <a:pt x="35642" y="41811"/>
                    <a:pt x="35270" y="39329"/>
                    <a:pt x="35197" y="36831"/>
                  </a:cubicBezTo>
                  <a:cubicBezTo>
                    <a:pt x="35014" y="30559"/>
                    <a:pt x="35168" y="24296"/>
                    <a:pt x="36307" y="18099"/>
                  </a:cubicBezTo>
                  <a:cubicBezTo>
                    <a:pt x="36480" y="17165"/>
                    <a:pt x="36613" y="16177"/>
                    <a:pt x="37022" y="15339"/>
                  </a:cubicBezTo>
                  <a:cubicBezTo>
                    <a:pt x="38107" y="13117"/>
                    <a:pt x="39419" y="11004"/>
                    <a:pt x="40477" y="8769"/>
                  </a:cubicBezTo>
                  <a:cubicBezTo>
                    <a:pt x="41394" y="6828"/>
                    <a:pt x="42205" y="4827"/>
                    <a:pt x="42535" y="2668"/>
                  </a:cubicBezTo>
                  <a:cubicBezTo>
                    <a:pt x="42682" y="1716"/>
                    <a:pt x="42197" y="1028"/>
                    <a:pt x="41776" y="295"/>
                  </a:cubicBezTo>
                  <a:cubicBezTo>
                    <a:pt x="41714" y="188"/>
                    <a:pt x="41557" y="90"/>
                    <a:pt x="41433" y="75"/>
                  </a:cubicBezTo>
                  <a:cubicBezTo>
                    <a:pt x="41088" y="31"/>
                    <a:pt x="40747" y="1"/>
                    <a:pt x="404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3355225" y="623450"/>
              <a:ext cx="1242525" cy="1183325"/>
            </a:xfrm>
            <a:custGeom>
              <a:avLst/>
              <a:gdLst/>
              <a:ahLst/>
              <a:cxnLst/>
              <a:rect l="l" t="t" r="r" b="b"/>
              <a:pathLst>
                <a:path w="49701" h="47333" extrusionOk="0">
                  <a:moveTo>
                    <a:pt x="16657" y="7154"/>
                  </a:moveTo>
                  <a:lnTo>
                    <a:pt x="16657" y="7154"/>
                  </a:lnTo>
                  <a:cubicBezTo>
                    <a:pt x="16981" y="8126"/>
                    <a:pt x="16796" y="10494"/>
                    <a:pt x="16306" y="11918"/>
                  </a:cubicBezTo>
                  <a:cubicBezTo>
                    <a:pt x="15850" y="10238"/>
                    <a:pt x="16049" y="8751"/>
                    <a:pt x="16657" y="7154"/>
                  </a:cubicBezTo>
                  <a:close/>
                  <a:moveTo>
                    <a:pt x="39699" y="3007"/>
                  </a:moveTo>
                  <a:cubicBezTo>
                    <a:pt x="39706" y="3150"/>
                    <a:pt x="39759" y="3312"/>
                    <a:pt x="39712" y="3434"/>
                  </a:cubicBezTo>
                  <a:cubicBezTo>
                    <a:pt x="38395" y="6841"/>
                    <a:pt x="37619" y="10380"/>
                    <a:pt x="37081" y="13981"/>
                  </a:cubicBezTo>
                  <a:cubicBezTo>
                    <a:pt x="36996" y="14555"/>
                    <a:pt x="36805" y="15112"/>
                    <a:pt x="36662" y="15677"/>
                  </a:cubicBezTo>
                  <a:lnTo>
                    <a:pt x="36365" y="15637"/>
                  </a:lnTo>
                  <a:cubicBezTo>
                    <a:pt x="36365" y="15071"/>
                    <a:pt x="36307" y="14496"/>
                    <a:pt x="36376" y="13939"/>
                  </a:cubicBezTo>
                  <a:cubicBezTo>
                    <a:pt x="36736" y="11025"/>
                    <a:pt x="37161" y="8129"/>
                    <a:pt x="38491" y="5449"/>
                  </a:cubicBezTo>
                  <a:cubicBezTo>
                    <a:pt x="38835" y="4756"/>
                    <a:pt x="39028" y="3990"/>
                    <a:pt x="39321" y="3269"/>
                  </a:cubicBezTo>
                  <a:cubicBezTo>
                    <a:pt x="39369" y="3151"/>
                    <a:pt x="39570" y="3093"/>
                    <a:pt x="39699" y="3007"/>
                  </a:cubicBezTo>
                  <a:close/>
                  <a:moveTo>
                    <a:pt x="28588" y="18956"/>
                  </a:moveTo>
                  <a:lnTo>
                    <a:pt x="28917" y="19332"/>
                  </a:lnTo>
                  <a:lnTo>
                    <a:pt x="28281" y="20196"/>
                  </a:lnTo>
                  <a:cubicBezTo>
                    <a:pt x="28189" y="20070"/>
                    <a:pt x="27991" y="19892"/>
                    <a:pt x="28022" y="19828"/>
                  </a:cubicBezTo>
                  <a:cubicBezTo>
                    <a:pt x="28177" y="19521"/>
                    <a:pt x="28393" y="19244"/>
                    <a:pt x="28588" y="18956"/>
                  </a:cubicBezTo>
                  <a:close/>
                  <a:moveTo>
                    <a:pt x="2667" y="19931"/>
                  </a:moveTo>
                  <a:lnTo>
                    <a:pt x="2667" y="19931"/>
                  </a:lnTo>
                  <a:cubicBezTo>
                    <a:pt x="2484" y="20687"/>
                    <a:pt x="2301" y="21444"/>
                    <a:pt x="2098" y="22282"/>
                  </a:cubicBezTo>
                  <a:cubicBezTo>
                    <a:pt x="1590" y="21750"/>
                    <a:pt x="1921" y="20223"/>
                    <a:pt x="2667" y="19931"/>
                  </a:cubicBezTo>
                  <a:close/>
                  <a:moveTo>
                    <a:pt x="32700" y="18213"/>
                  </a:moveTo>
                  <a:cubicBezTo>
                    <a:pt x="32852" y="18213"/>
                    <a:pt x="33018" y="18249"/>
                    <a:pt x="33108" y="18314"/>
                  </a:cubicBezTo>
                  <a:cubicBezTo>
                    <a:pt x="33752" y="18780"/>
                    <a:pt x="33871" y="19399"/>
                    <a:pt x="33584" y="20124"/>
                  </a:cubicBezTo>
                  <a:cubicBezTo>
                    <a:pt x="33039" y="21498"/>
                    <a:pt x="32270" y="22774"/>
                    <a:pt x="31309" y="23897"/>
                  </a:cubicBezTo>
                  <a:cubicBezTo>
                    <a:pt x="31093" y="24150"/>
                    <a:pt x="30786" y="24325"/>
                    <a:pt x="30520" y="24534"/>
                  </a:cubicBezTo>
                  <a:lnTo>
                    <a:pt x="30343" y="24387"/>
                  </a:lnTo>
                  <a:lnTo>
                    <a:pt x="30343" y="24386"/>
                  </a:lnTo>
                  <a:cubicBezTo>
                    <a:pt x="30384" y="24055"/>
                    <a:pt x="30392" y="23714"/>
                    <a:pt x="30472" y="23391"/>
                  </a:cubicBezTo>
                  <a:cubicBezTo>
                    <a:pt x="30793" y="22097"/>
                    <a:pt x="31088" y="20793"/>
                    <a:pt x="31495" y="19525"/>
                  </a:cubicBezTo>
                  <a:cubicBezTo>
                    <a:pt x="31644" y="19061"/>
                    <a:pt x="32039" y="18652"/>
                    <a:pt x="32398" y="18293"/>
                  </a:cubicBezTo>
                  <a:cubicBezTo>
                    <a:pt x="32453" y="18239"/>
                    <a:pt x="32571" y="18213"/>
                    <a:pt x="32700" y="18213"/>
                  </a:cubicBezTo>
                  <a:close/>
                  <a:moveTo>
                    <a:pt x="9222" y="20006"/>
                  </a:moveTo>
                  <a:cubicBezTo>
                    <a:pt x="9255" y="20234"/>
                    <a:pt x="9353" y="20474"/>
                    <a:pt x="9312" y="20688"/>
                  </a:cubicBezTo>
                  <a:cubicBezTo>
                    <a:pt x="9007" y="22335"/>
                    <a:pt x="8758" y="23980"/>
                    <a:pt x="9036" y="25659"/>
                  </a:cubicBezTo>
                  <a:cubicBezTo>
                    <a:pt x="9059" y="25800"/>
                    <a:pt x="8959" y="25964"/>
                    <a:pt x="8915" y="26117"/>
                  </a:cubicBezTo>
                  <a:lnTo>
                    <a:pt x="8727" y="26100"/>
                  </a:lnTo>
                  <a:cubicBezTo>
                    <a:pt x="8340" y="25359"/>
                    <a:pt x="8322" y="24544"/>
                    <a:pt x="8372" y="23736"/>
                  </a:cubicBezTo>
                  <a:cubicBezTo>
                    <a:pt x="8431" y="22804"/>
                    <a:pt x="8557" y="21875"/>
                    <a:pt x="8662" y="20945"/>
                  </a:cubicBezTo>
                  <a:cubicBezTo>
                    <a:pt x="8677" y="20808"/>
                    <a:pt x="8696" y="20654"/>
                    <a:pt x="8768" y="20544"/>
                  </a:cubicBezTo>
                  <a:cubicBezTo>
                    <a:pt x="8897" y="20350"/>
                    <a:pt x="9068" y="20183"/>
                    <a:pt x="9222" y="20006"/>
                  </a:cubicBezTo>
                  <a:close/>
                  <a:moveTo>
                    <a:pt x="6129" y="20028"/>
                  </a:moveTo>
                  <a:cubicBezTo>
                    <a:pt x="6312" y="20028"/>
                    <a:pt x="6566" y="20318"/>
                    <a:pt x="6671" y="20535"/>
                  </a:cubicBezTo>
                  <a:cubicBezTo>
                    <a:pt x="7112" y="21447"/>
                    <a:pt x="7234" y="22332"/>
                    <a:pt x="6491" y="23202"/>
                  </a:cubicBezTo>
                  <a:cubicBezTo>
                    <a:pt x="5818" y="23988"/>
                    <a:pt x="5242" y="24854"/>
                    <a:pt x="4594" y="25662"/>
                  </a:cubicBezTo>
                  <a:cubicBezTo>
                    <a:pt x="4419" y="25881"/>
                    <a:pt x="4140" y="26016"/>
                    <a:pt x="3910" y="26189"/>
                  </a:cubicBezTo>
                  <a:cubicBezTo>
                    <a:pt x="4310" y="24209"/>
                    <a:pt x="4412" y="22199"/>
                    <a:pt x="5428" y="20453"/>
                  </a:cubicBezTo>
                  <a:cubicBezTo>
                    <a:pt x="5554" y="20237"/>
                    <a:pt x="5887" y="20032"/>
                    <a:pt x="6127" y="20028"/>
                  </a:cubicBezTo>
                  <a:cubicBezTo>
                    <a:pt x="6128" y="20028"/>
                    <a:pt x="6128" y="20028"/>
                    <a:pt x="6129" y="20028"/>
                  </a:cubicBezTo>
                  <a:close/>
                  <a:moveTo>
                    <a:pt x="35233" y="23050"/>
                  </a:moveTo>
                  <a:cubicBezTo>
                    <a:pt x="35349" y="23257"/>
                    <a:pt x="35492" y="23400"/>
                    <a:pt x="35506" y="23554"/>
                  </a:cubicBezTo>
                  <a:cubicBezTo>
                    <a:pt x="35645" y="25096"/>
                    <a:pt x="35762" y="26639"/>
                    <a:pt x="35884" y="28183"/>
                  </a:cubicBezTo>
                  <a:cubicBezTo>
                    <a:pt x="35885" y="28200"/>
                    <a:pt x="35869" y="28220"/>
                    <a:pt x="35861" y="28238"/>
                  </a:cubicBezTo>
                  <a:cubicBezTo>
                    <a:pt x="35210" y="27689"/>
                    <a:pt x="34673" y="23801"/>
                    <a:pt x="35233" y="23050"/>
                  </a:cubicBezTo>
                  <a:close/>
                  <a:moveTo>
                    <a:pt x="19273" y="19510"/>
                  </a:moveTo>
                  <a:cubicBezTo>
                    <a:pt x="19306" y="19738"/>
                    <a:pt x="19392" y="19972"/>
                    <a:pt x="19361" y="20192"/>
                  </a:cubicBezTo>
                  <a:cubicBezTo>
                    <a:pt x="19097" y="22089"/>
                    <a:pt x="18843" y="23987"/>
                    <a:pt x="18528" y="25874"/>
                  </a:cubicBezTo>
                  <a:cubicBezTo>
                    <a:pt x="18154" y="28117"/>
                    <a:pt x="18013" y="30355"/>
                    <a:pt x="18437" y="32605"/>
                  </a:cubicBezTo>
                  <a:cubicBezTo>
                    <a:pt x="18472" y="32794"/>
                    <a:pt x="18441" y="32997"/>
                    <a:pt x="18441" y="33193"/>
                  </a:cubicBezTo>
                  <a:lnTo>
                    <a:pt x="18261" y="33267"/>
                  </a:lnTo>
                  <a:cubicBezTo>
                    <a:pt x="18165" y="33079"/>
                    <a:pt x="18029" y="32900"/>
                    <a:pt x="17979" y="32699"/>
                  </a:cubicBezTo>
                  <a:cubicBezTo>
                    <a:pt x="17534" y="30954"/>
                    <a:pt x="17488" y="29171"/>
                    <a:pt x="17723" y="27407"/>
                  </a:cubicBezTo>
                  <a:cubicBezTo>
                    <a:pt x="18051" y="24942"/>
                    <a:pt x="18501" y="22492"/>
                    <a:pt x="18905" y="20036"/>
                  </a:cubicBezTo>
                  <a:cubicBezTo>
                    <a:pt x="18934" y="19856"/>
                    <a:pt x="19010" y="19685"/>
                    <a:pt x="19064" y="19510"/>
                  </a:cubicBezTo>
                  <a:close/>
                  <a:moveTo>
                    <a:pt x="46258" y="31499"/>
                  </a:moveTo>
                  <a:cubicBezTo>
                    <a:pt x="46558" y="31499"/>
                    <a:pt x="46859" y="31529"/>
                    <a:pt x="47142" y="31594"/>
                  </a:cubicBezTo>
                  <a:cubicBezTo>
                    <a:pt x="48215" y="31838"/>
                    <a:pt x="48401" y="32925"/>
                    <a:pt x="47870" y="33976"/>
                  </a:cubicBezTo>
                  <a:cubicBezTo>
                    <a:pt x="47392" y="34922"/>
                    <a:pt x="46583" y="35569"/>
                    <a:pt x="45629" y="35964"/>
                  </a:cubicBezTo>
                  <a:cubicBezTo>
                    <a:pt x="44723" y="36338"/>
                    <a:pt x="43760" y="36572"/>
                    <a:pt x="43258" y="36731"/>
                  </a:cubicBezTo>
                  <a:cubicBezTo>
                    <a:pt x="41334" y="36668"/>
                    <a:pt x="40114" y="36220"/>
                    <a:pt x="39306" y="34945"/>
                  </a:cubicBezTo>
                  <a:cubicBezTo>
                    <a:pt x="39162" y="34718"/>
                    <a:pt x="39080" y="34536"/>
                    <a:pt x="39376" y="34353"/>
                  </a:cubicBezTo>
                  <a:cubicBezTo>
                    <a:pt x="41328" y="33140"/>
                    <a:pt x="43267" y="31890"/>
                    <a:pt x="45603" y="31547"/>
                  </a:cubicBezTo>
                  <a:cubicBezTo>
                    <a:pt x="45816" y="31515"/>
                    <a:pt x="46037" y="31499"/>
                    <a:pt x="46258" y="31499"/>
                  </a:cubicBezTo>
                  <a:close/>
                  <a:moveTo>
                    <a:pt x="40801" y="0"/>
                  </a:moveTo>
                  <a:cubicBezTo>
                    <a:pt x="40574" y="0"/>
                    <a:pt x="40364" y="124"/>
                    <a:pt x="40160" y="397"/>
                  </a:cubicBezTo>
                  <a:cubicBezTo>
                    <a:pt x="39432" y="1366"/>
                    <a:pt x="38672" y="2350"/>
                    <a:pt x="38168" y="3441"/>
                  </a:cubicBezTo>
                  <a:cubicBezTo>
                    <a:pt x="36391" y="7288"/>
                    <a:pt x="35570" y="11419"/>
                    <a:pt x="34801" y="15556"/>
                  </a:cubicBezTo>
                  <a:cubicBezTo>
                    <a:pt x="34679" y="16211"/>
                    <a:pt x="34574" y="16868"/>
                    <a:pt x="34434" y="17689"/>
                  </a:cubicBezTo>
                  <a:cubicBezTo>
                    <a:pt x="34309" y="17424"/>
                    <a:pt x="34258" y="17320"/>
                    <a:pt x="34210" y="17214"/>
                  </a:cubicBezTo>
                  <a:cubicBezTo>
                    <a:pt x="33658" y="16018"/>
                    <a:pt x="32725" y="15376"/>
                    <a:pt x="31699" y="15376"/>
                  </a:cubicBezTo>
                  <a:cubicBezTo>
                    <a:pt x="31070" y="15376"/>
                    <a:pt x="30406" y="15618"/>
                    <a:pt x="29773" y="16121"/>
                  </a:cubicBezTo>
                  <a:cubicBezTo>
                    <a:pt x="27936" y="17584"/>
                    <a:pt x="26632" y="19418"/>
                    <a:pt x="26094" y="21741"/>
                  </a:cubicBezTo>
                  <a:cubicBezTo>
                    <a:pt x="26049" y="21936"/>
                    <a:pt x="26000" y="22135"/>
                    <a:pt x="25911" y="22311"/>
                  </a:cubicBezTo>
                  <a:cubicBezTo>
                    <a:pt x="24480" y="25148"/>
                    <a:pt x="23043" y="27981"/>
                    <a:pt x="21599" y="30811"/>
                  </a:cubicBezTo>
                  <a:cubicBezTo>
                    <a:pt x="21413" y="31175"/>
                    <a:pt x="21178" y="31516"/>
                    <a:pt x="20893" y="31987"/>
                  </a:cubicBezTo>
                  <a:cubicBezTo>
                    <a:pt x="20893" y="31713"/>
                    <a:pt x="20872" y="31592"/>
                    <a:pt x="20896" y="31482"/>
                  </a:cubicBezTo>
                  <a:cubicBezTo>
                    <a:pt x="21188" y="30175"/>
                    <a:pt x="21496" y="28871"/>
                    <a:pt x="21784" y="27562"/>
                  </a:cubicBezTo>
                  <a:cubicBezTo>
                    <a:pt x="22552" y="24071"/>
                    <a:pt x="22367" y="20641"/>
                    <a:pt x="21070" y="17294"/>
                  </a:cubicBezTo>
                  <a:cubicBezTo>
                    <a:pt x="20402" y="15574"/>
                    <a:pt x="19149" y="14370"/>
                    <a:pt x="17575" y="13473"/>
                  </a:cubicBezTo>
                  <a:cubicBezTo>
                    <a:pt x="17213" y="13267"/>
                    <a:pt x="17075" y="13037"/>
                    <a:pt x="17236" y="12605"/>
                  </a:cubicBezTo>
                  <a:cubicBezTo>
                    <a:pt x="17430" y="12084"/>
                    <a:pt x="17553" y="11534"/>
                    <a:pt x="17684" y="10991"/>
                  </a:cubicBezTo>
                  <a:cubicBezTo>
                    <a:pt x="18020" y="9606"/>
                    <a:pt x="18259" y="8199"/>
                    <a:pt x="17827" y="6808"/>
                  </a:cubicBezTo>
                  <a:cubicBezTo>
                    <a:pt x="17704" y="6415"/>
                    <a:pt x="17275" y="6013"/>
                    <a:pt x="16885" y="5834"/>
                  </a:cubicBezTo>
                  <a:cubicBezTo>
                    <a:pt x="16788" y="5788"/>
                    <a:pt x="16691" y="5768"/>
                    <a:pt x="16594" y="5768"/>
                  </a:cubicBezTo>
                  <a:cubicBezTo>
                    <a:pt x="16263" y="5768"/>
                    <a:pt x="15944" y="6008"/>
                    <a:pt x="15681" y="6294"/>
                  </a:cubicBezTo>
                  <a:cubicBezTo>
                    <a:pt x="14939" y="7105"/>
                    <a:pt x="14593" y="8109"/>
                    <a:pt x="14312" y="9129"/>
                  </a:cubicBezTo>
                  <a:cubicBezTo>
                    <a:pt x="13901" y="10620"/>
                    <a:pt x="13617" y="12233"/>
                    <a:pt x="14546" y="13545"/>
                  </a:cubicBezTo>
                  <a:cubicBezTo>
                    <a:pt x="15266" y="14563"/>
                    <a:pt x="15173" y="15410"/>
                    <a:pt x="14817" y="16405"/>
                  </a:cubicBezTo>
                  <a:cubicBezTo>
                    <a:pt x="14784" y="16498"/>
                    <a:pt x="14762" y="16597"/>
                    <a:pt x="14739" y="16693"/>
                  </a:cubicBezTo>
                  <a:cubicBezTo>
                    <a:pt x="14101" y="19298"/>
                    <a:pt x="13498" y="21913"/>
                    <a:pt x="12805" y="24502"/>
                  </a:cubicBezTo>
                  <a:cubicBezTo>
                    <a:pt x="12609" y="25240"/>
                    <a:pt x="12147" y="25908"/>
                    <a:pt x="11808" y="26606"/>
                  </a:cubicBezTo>
                  <a:lnTo>
                    <a:pt x="11606" y="26524"/>
                  </a:lnTo>
                  <a:cubicBezTo>
                    <a:pt x="11651" y="25994"/>
                    <a:pt x="11710" y="25464"/>
                    <a:pt x="11741" y="24934"/>
                  </a:cubicBezTo>
                  <a:cubicBezTo>
                    <a:pt x="11864" y="22817"/>
                    <a:pt x="12000" y="20701"/>
                    <a:pt x="12087" y="18583"/>
                  </a:cubicBezTo>
                  <a:cubicBezTo>
                    <a:pt x="12123" y="17726"/>
                    <a:pt x="11787" y="16974"/>
                    <a:pt x="11121" y="16408"/>
                  </a:cubicBezTo>
                  <a:cubicBezTo>
                    <a:pt x="10848" y="16177"/>
                    <a:pt x="10581" y="16060"/>
                    <a:pt x="10334" y="16060"/>
                  </a:cubicBezTo>
                  <a:cubicBezTo>
                    <a:pt x="10007" y="16060"/>
                    <a:pt x="9714" y="16263"/>
                    <a:pt x="9486" y="16672"/>
                  </a:cubicBezTo>
                  <a:cubicBezTo>
                    <a:pt x="9126" y="17315"/>
                    <a:pt x="8822" y="17991"/>
                    <a:pt x="8522" y="18665"/>
                  </a:cubicBezTo>
                  <a:cubicBezTo>
                    <a:pt x="8322" y="19115"/>
                    <a:pt x="8171" y="19587"/>
                    <a:pt x="7998" y="20049"/>
                  </a:cubicBezTo>
                  <a:cubicBezTo>
                    <a:pt x="7850" y="19831"/>
                    <a:pt x="7816" y="19626"/>
                    <a:pt x="7791" y="19419"/>
                  </a:cubicBezTo>
                  <a:cubicBezTo>
                    <a:pt x="7641" y="18224"/>
                    <a:pt x="7043" y="17305"/>
                    <a:pt x="5904" y="16931"/>
                  </a:cubicBezTo>
                  <a:cubicBezTo>
                    <a:pt x="5654" y="16849"/>
                    <a:pt x="5414" y="16811"/>
                    <a:pt x="5182" y="16811"/>
                  </a:cubicBezTo>
                  <a:cubicBezTo>
                    <a:pt x="4397" y="16811"/>
                    <a:pt x="3709" y="17244"/>
                    <a:pt x="3106" y="17864"/>
                  </a:cubicBezTo>
                  <a:cubicBezTo>
                    <a:pt x="1482" y="19533"/>
                    <a:pt x="586" y="21524"/>
                    <a:pt x="254" y="23822"/>
                  </a:cubicBezTo>
                  <a:cubicBezTo>
                    <a:pt x="1" y="25565"/>
                    <a:pt x="583" y="26878"/>
                    <a:pt x="1999" y="27862"/>
                  </a:cubicBezTo>
                  <a:cubicBezTo>
                    <a:pt x="2308" y="28077"/>
                    <a:pt x="2630" y="28181"/>
                    <a:pt x="2959" y="28181"/>
                  </a:cubicBezTo>
                  <a:cubicBezTo>
                    <a:pt x="3221" y="28181"/>
                    <a:pt x="3488" y="28115"/>
                    <a:pt x="3757" y="27986"/>
                  </a:cubicBezTo>
                  <a:cubicBezTo>
                    <a:pt x="4893" y="27443"/>
                    <a:pt x="5570" y="26443"/>
                    <a:pt x="6243" y="25447"/>
                  </a:cubicBezTo>
                  <a:cubicBezTo>
                    <a:pt x="6615" y="24896"/>
                    <a:pt x="6940" y="24312"/>
                    <a:pt x="7287" y="23744"/>
                  </a:cubicBezTo>
                  <a:cubicBezTo>
                    <a:pt x="7379" y="23997"/>
                    <a:pt x="7353" y="24206"/>
                    <a:pt x="7336" y="24416"/>
                  </a:cubicBezTo>
                  <a:cubicBezTo>
                    <a:pt x="7240" y="25689"/>
                    <a:pt x="7209" y="26956"/>
                    <a:pt x="8034" y="28041"/>
                  </a:cubicBezTo>
                  <a:cubicBezTo>
                    <a:pt x="8521" y="28684"/>
                    <a:pt x="9084" y="29281"/>
                    <a:pt x="9915" y="29281"/>
                  </a:cubicBezTo>
                  <a:cubicBezTo>
                    <a:pt x="10014" y="29281"/>
                    <a:pt x="10118" y="29272"/>
                    <a:pt x="10225" y="29254"/>
                  </a:cubicBezTo>
                  <a:cubicBezTo>
                    <a:pt x="11298" y="29074"/>
                    <a:pt x="12254" y="28620"/>
                    <a:pt x="12767" y="27572"/>
                  </a:cubicBezTo>
                  <a:cubicBezTo>
                    <a:pt x="13031" y="27034"/>
                    <a:pt x="13291" y="26484"/>
                    <a:pt x="13457" y="25912"/>
                  </a:cubicBezTo>
                  <a:cubicBezTo>
                    <a:pt x="14183" y="23402"/>
                    <a:pt x="14870" y="20879"/>
                    <a:pt x="15581" y="18365"/>
                  </a:cubicBezTo>
                  <a:cubicBezTo>
                    <a:pt x="15841" y="17440"/>
                    <a:pt x="16129" y="16525"/>
                    <a:pt x="16411" y="15585"/>
                  </a:cubicBezTo>
                  <a:cubicBezTo>
                    <a:pt x="17857" y="16414"/>
                    <a:pt x="18309" y="17076"/>
                    <a:pt x="18236" y="18587"/>
                  </a:cubicBezTo>
                  <a:cubicBezTo>
                    <a:pt x="18179" y="19778"/>
                    <a:pt x="18034" y="20981"/>
                    <a:pt x="17774" y="22144"/>
                  </a:cubicBezTo>
                  <a:cubicBezTo>
                    <a:pt x="17088" y="25214"/>
                    <a:pt x="16393" y="28273"/>
                    <a:pt x="16502" y="31449"/>
                  </a:cubicBezTo>
                  <a:cubicBezTo>
                    <a:pt x="16537" y="32460"/>
                    <a:pt x="16645" y="33442"/>
                    <a:pt x="17233" y="34314"/>
                  </a:cubicBezTo>
                  <a:cubicBezTo>
                    <a:pt x="17703" y="35009"/>
                    <a:pt x="18421" y="35438"/>
                    <a:pt x="19086" y="35438"/>
                  </a:cubicBezTo>
                  <a:cubicBezTo>
                    <a:pt x="19352" y="35438"/>
                    <a:pt x="19609" y="35370"/>
                    <a:pt x="19839" y="35223"/>
                  </a:cubicBezTo>
                  <a:cubicBezTo>
                    <a:pt x="20506" y="34795"/>
                    <a:pt x="21235" y="34336"/>
                    <a:pt x="21679" y="33708"/>
                  </a:cubicBezTo>
                  <a:cubicBezTo>
                    <a:pt x="22727" y="32229"/>
                    <a:pt x="23701" y="30684"/>
                    <a:pt x="24558" y="29086"/>
                  </a:cubicBezTo>
                  <a:cubicBezTo>
                    <a:pt x="25308" y="27688"/>
                    <a:pt x="25858" y="26183"/>
                    <a:pt x="26519" y="24670"/>
                  </a:cubicBezTo>
                  <a:cubicBezTo>
                    <a:pt x="26682" y="24905"/>
                    <a:pt x="26800" y="25106"/>
                    <a:pt x="26946" y="25285"/>
                  </a:cubicBezTo>
                  <a:cubicBezTo>
                    <a:pt x="27456" y="25912"/>
                    <a:pt x="28002" y="26545"/>
                    <a:pt x="28836" y="26677"/>
                  </a:cubicBezTo>
                  <a:cubicBezTo>
                    <a:pt x="29003" y="26704"/>
                    <a:pt x="29166" y="26717"/>
                    <a:pt x="29324" y="26717"/>
                  </a:cubicBezTo>
                  <a:cubicBezTo>
                    <a:pt x="30352" y="26717"/>
                    <a:pt x="31207" y="26180"/>
                    <a:pt x="31919" y="25433"/>
                  </a:cubicBezTo>
                  <a:cubicBezTo>
                    <a:pt x="32573" y="24749"/>
                    <a:pt x="33121" y="23963"/>
                    <a:pt x="33717" y="23221"/>
                  </a:cubicBezTo>
                  <a:lnTo>
                    <a:pt x="33861" y="23305"/>
                  </a:lnTo>
                  <a:cubicBezTo>
                    <a:pt x="33861" y="23503"/>
                    <a:pt x="33866" y="23701"/>
                    <a:pt x="33861" y="23899"/>
                  </a:cubicBezTo>
                  <a:cubicBezTo>
                    <a:pt x="33805" y="26570"/>
                    <a:pt x="33879" y="29231"/>
                    <a:pt x="34703" y="31804"/>
                  </a:cubicBezTo>
                  <a:cubicBezTo>
                    <a:pt x="34874" y="32335"/>
                    <a:pt x="34808" y="32601"/>
                    <a:pt x="34327" y="32911"/>
                  </a:cubicBezTo>
                  <a:cubicBezTo>
                    <a:pt x="31498" y="34729"/>
                    <a:pt x="28719" y="36626"/>
                    <a:pt x="25874" y="38418"/>
                  </a:cubicBezTo>
                  <a:cubicBezTo>
                    <a:pt x="21563" y="41133"/>
                    <a:pt x="17052" y="43368"/>
                    <a:pt x="11882" y="43932"/>
                  </a:cubicBezTo>
                  <a:cubicBezTo>
                    <a:pt x="11424" y="43982"/>
                    <a:pt x="10975" y="44008"/>
                    <a:pt x="10538" y="44008"/>
                  </a:cubicBezTo>
                  <a:cubicBezTo>
                    <a:pt x="8083" y="44008"/>
                    <a:pt x="5974" y="43173"/>
                    <a:pt x="4402" y="40957"/>
                  </a:cubicBezTo>
                  <a:cubicBezTo>
                    <a:pt x="4247" y="40737"/>
                    <a:pt x="4062" y="40452"/>
                    <a:pt x="3794" y="40452"/>
                  </a:cubicBezTo>
                  <a:cubicBezTo>
                    <a:pt x="3716" y="40452"/>
                    <a:pt x="3632" y="40476"/>
                    <a:pt x="3538" y="40533"/>
                  </a:cubicBezTo>
                  <a:cubicBezTo>
                    <a:pt x="3160" y="40763"/>
                    <a:pt x="2915" y="41120"/>
                    <a:pt x="3084" y="41653"/>
                  </a:cubicBezTo>
                  <a:cubicBezTo>
                    <a:pt x="3435" y="42762"/>
                    <a:pt x="3963" y="43753"/>
                    <a:pt x="4827" y="44546"/>
                  </a:cubicBezTo>
                  <a:cubicBezTo>
                    <a:pt x="7010" y="46548"/>
                    <a:pt x="9678" y="47330"/>
                    <a:pt x="12540" y="47333"/>
                  </a:cubicBezTo>
                  <a:cubicBezTo>
                    <a:pt x="12547" y="47333"/>
                    <a:pt x="12554" y="47333"/>
                    <a:pt x="12560" y="47333"/>
                  </a:cubicBezTo>
                  <a:cubicBezTo>
                    <a:pt x="14252" y="47333"/>
                    <a:pt x="15973" y="47055"/>
                    <a:pt x="17630" y="46682"/>
                  </a:cubicBezTo>
                  <a:cubicBezTo>
                    <a:pt x="21662" y="45779"/>
                    <a:pt x="25322" y="43962"/>
                    <a:pt x="28753" y="41707"/>
                  </a:cubicBezTo>
                  <a:cubicBezTo>
                    <a:pt x="31378" y="39982"/>
                    <a:pt x="33920" y="38128"/>
                    <a:pt x="36486" y="36313"/>
                  </a:cubicBezTo>
                  <a:cubicBezTo>
                    <a:pt x="36649" y="36198"/>
                    <a:pt x="36780" y="36137"/>
                    <a:pt x="36905" y="36137"/>
                  </a:cubicBezTo>
                  <a:cubicBezTo>
                    <a:pt x="37046" y="36137"/>
                    <a:pt x="37180" y="36214"/>
                    <a:pt x="37341" y="36377"/>
                  </a:cubicBezTo>
                  <a:cubicBezTo>
                    <a:pt x="38146" y="37187"/>
                    <a:pt x="39096" y="37764"/>
                    <a:pt x="40244" y="37961"/>
                  </a:cubicBezTo>
                  <a:cubicBezTo>
                    <a:pt x="40665" y="38033"/>
                    <a:pt x="41078" y="38067"/>
                    <a:pt x="41484" y="38067"/>
                  </a:cubicBezTo>
                  <a:cubicBezTo>
                    <a:pt x="43079" y="38067"/>
                    <a:pt x="44566" y="37543"/>
                    <a:pt x="45988" y="36748"/>
                  </a:cubicBezTo>
                  <a:cubicBezTo>
                    <a:pt x="47217" y="36058"/>
                    <a:pt x="48191" y="35105"/>
                    <a:pt x="48863" y="33845"/>
                  </a:cubicBezTo>
                  <a:cubicBezTo>
                    <a:pt x="49701" y="32275"/>
                    <a:pt x="49316" y="30719"/>
                    <a:pt x="47780" y="29826"/>
                  </a:cubicBezTo>
                  <a:cubicBezTo>
                    <a:pt x="47287" y="29540"/>
                    <a:pt x="46734" y="29311"/>
                    <a:pt x="46179" y="29190"/>
                  </a:cubicBezTo>
                  <a:cubicBezTo>
                    <a:pt x="45470" y="29036"/>
                    <a:pt x="44768" y="28963"/>
                    <a:pt x="44074" y="28963"/>
                  </a:cubicBezTo>
                  <a:cubicBezTo>
                    <a:pt x="42593" y="28963"/>
                    <a:pt x="41145" y="29296"/>
                    <a:pt x="39730" y="29897"/>
                  </a:cubicBezTo>
                  <a:lnTo>
                    <a:pt x="38234" y="30531"/>
                  </a:lnTo>
                  <a:cubicBezTo>
                    <a:pt x="38234" y="30075"/>
                    <a:pt x="38211" y="29717"/>
                    <a:pt x="38238" y="29364"/>
                  </a:cubicBezTo>
                  <a:cubicBezTo>
                    <a:pt x="38432" y="26809"/>
                    <a:pt x="38482" y="24232"/>
                    <a:pt x="38872" y="21707"/>
                  </a:cubicBezTo>
                  <a:cubicBezTo>
                    <a:pt x="39552" y="17317"/>
                    <a:pt x="40450" y="12962"/>
                    <a:pt x="41247" y="8591"/>
                  </a:cubicBezTo>
                  <a:cubicBezTo>
                    <a:pt x="41637" y="6447"/>
                    <a:pt x="42005" y="4299"/>
                    <a:pt x="42391" y="2155"/>
                  </a:cubicBezTo>
                  <a:cubicBezTo>
                    <a:pt x="42542" y="1324"/>
                    <a:pt x="42116" y="782"/>
                    <a:pt x="41518" y="317"/>
                  </a:cubicBezTo>
                  <a:cubicBezTo>
                    <a:pt x="41254" y="114"/>
                    <a:pt x="41019" y="0"/>
                    <a:pt x="408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2564925" y="2996800"/>
              <a:ext cx="682900" cy="1270150"/>
            </a:xfrm>
            <a:custGeom>
              <a:avLst/>
              <a:gdLst/>
              <a:ahLst/>
              <a:cxnLst/>
              <a:rect l="l" t="t" r="r" b="b"/>
              <a:pathLst>
                <a:path w="27316" h="50806" extrusionOk="0">
                  <a:moveTo>
                    <a:pt x="15931" y="5714"/>
                  </a:moveTo>
                  <a:lnTo>
                    <a:pt x="15931" y="5714"/>
                  </a:lnTo>
                  <a:cubicBezTo>
                    <a:pt x="16237" y="9156"/>
                    <a:pt x="15429" y="12360"/>
                    <a:pt x="14345" y="15514"/>
                  </a:cubicBezTo>
                  <a:lnTo>
                    <a:pt x="14128" y="15474"/>
                  </a:lnTo>
                  <a:cubicBezTo>
                    <a:pt x="14729" y="12221"/>
                    <a:pt x="15330" y="8967"/>
                    <a:pt x="15931" y="5714"/>
                  </a:cubicBezTo>
                  <a:close/>
                  <a:moveTo>
                    <a:pt x="14546" y="4496"/>
                  </a:moveTo>
                  <a:lnTo>
                    <a:pt x="14546" y="4496"/>
                  </a:lnTo>
                  <a:cubicBezTo>
                    <a:pt x="14797" y="6054"/>
                    <a:pt x="14617" y="7500"/>
                    <a:pt x="14362" y="8928"/>
                  </a:cubicBezTo>
                  <a:cubicBezTo>
                    <a:pt x="13875" y="11652"/>
                    <a:pt x="12715" y="14141"/>
                    <a:pt x="11568" y="16630"/>
                  </a:cubicBezTo>
                  <a:cubicBezTo>
                    <a:pt x="10675" y="18567"/>
                    <a:pt x="9604" y="20391"/>
                    <a:pt x="8063" y="21899"/>
                  </a:cubicBezTo>
                  <a:cubicBezTo>
                    <a:pt x="7726" y="22230"/>
                    <a:pt x="7361" y="22532"/>
                    <a:pt x="7009" y="22848"/>
                  </a:cubicBezTo>
                  <a:cubicBezTo>
                    <a:pt x="6938" y="22823"/>
                    <a:pt x="6866" y="22796"/>
                    <a:pt x="6795" y="22771"/>
                  </a:cubicBezTo>
                  <a:cubicBezTo>
                    <a:pt x="7005" y="21368"/>
                    <a:pt x="7098" y="19938"/>
                    <a:pt x="7446" y="18570"/>
                  </a:cubicBezTo>
                  <a:cubicBezTo>
                    <a:pt x="8471" y="14564"/>
                    <a:pt x="10051" y="10768"/>
                    <a:pt x="12141" y="7199"/>
                  </a:cubicBezTo>
                  <a:cubicBezTo>
                    <a:pt x="12618" y="6383"/>
                    <a:pt x="13309" y="5689"/>
                    <a:pt x="13921" y="4956"/>
                  </a:cubicBezTo>
                  <a:cubicBezTo>
                    <a:pt x="14065" y="4785"/>
                    <a:pt x="14289" y="4680"/>
                    <a:pt x="14546" y="4496"/>
                  </a:cubicBezTo>
                  <a:close/>
                  <a:moveTo>
                    <a:pt x="3540" y="11324"/>
                  </a:moveTo>
                  <a:cubicBezTo>
                    <a:pt x="3574" y="11523"/>
                    <a:pt x="3653" y="11726"/>
                    <a:pt x="3636" y="11920"/>
                  </a:cubicBezTo>
                  <a:cubicBezTo>
                    <a:pt x="3461" y="13786"/>
                    <a:pt x="3332" y="15659"/>
                    <a:pt x="3068" y="17511"/>
                  </a:cubicBezTo>
                  <a:cubicBezTo>
                    <a:pt x="2656" y="20409"/>
                    <a:pt x="2428" y="23307"/>
                    <a:pt x="2698" y="26229"/>
                  </a:cubicBezTo>
                  <a:cubicBezTo>
                    <a:pt x="2755" y="26854"/>
                    <a:pt x="2898" y="27472"/>
                    <a:pt x="2878" y="28162"/>
                  </a:cubicBezTo>
                  <a:cubicBezTo>
                    <a:pt x="2782" y="27998"/>
                    <a:pt x="2661" y="27846"/>
                    <a:pt x="2595" y="27673"/>
                  </a:cubicBezTo>
                  <a:cubicBezTo>
                    <a:pt x="2051" y="26244"/>
                    <a:pt x="2015" y="24745"/>
                    <a:pt x="2019" y="23246"/>
                  </a:cubicBezTo>
                  <a:cubicBezTo>
                    <a:pt x="2026" y="20122"/>
                    <a:pt x="2579" y="17059"/>
                    <a:pt x="3088" y="13991"/>
                  </a:cubicBezTo>
                  <a:cubicBezTo>
                    <a:pt x="3216" y="13224"/>
                    <a:pt x="3227" y="12439"/>
                    <a:pt x="3295" y="11663"/>
                  </a:cubicBezTo>
                  <a:cubicBezTo>
                    <a:pt x="3304" y="11557"/>
                    <a:pt x="3332" y="11453"/>
                    <a:pt x="3351" y="11347"/>
                  </a:cubicBezTo>
                  <a:lnTo>
                    <a:pt x="3540" y="11324"/>
                  </a:lnTo>
                  <a:close/>
                  <a:moveTo>
                    <a:pt x="20135" y="24349"/>
                  </a:moveTo>
                  <a:cubicBezTo>
                    <a:pt x="21416" y="25473"/>
                    <a:pt x="20421" y="35679"/>
                    <a:pt x="18619" y="38936"/>
                  </a:cubicBezTo>
                  <a:cubicBezTo>
                    <a:pt x="19015" y="37235"/>
                    <a:pt x="19470" y="35697"/>
                    <a:pt x="19712" y="34125"/>
                  </a:cubicBezTo>
                  <a:cubicBezTo>
                    <a:pt x="19961" y="32515"/>
                    <a:pt x="20054" y="30874"/>
                    <a:pt x="20121" y="29245"/>
                  </a:cubicBezTo>
                  <a:cubicBezTo>
                    <a:pt x="20187" y="27615"/>
                    <a:pt x="20135" y="25981"/>
                    <a:pt x="20135" y="24349"/>
                  </a:cubicBezTo>
                  <a:close/>
                  <a:moveTo>
                    <a:pt x="16792" y="1"/>
                  </a:moveTo>
                  <a:cubicBezTo>
                    <a:pt x="16030" y="1"/>
                    <a:pt x="15227" y="298"/>
                    <a:pt x="14403" y="887"/>
                  </a:cubicBezTo>
                  <a:cubicBezTo>
                    <a:pt x="13114" y="1810"/>
                    <a:pt x="12068" y="2970"/>
                    <a:pt x="11252" y="4314"/>
                  </a:cubicBezTo>
                  <a:cubicBezTo>
                    <a:pt x="10069" y="6263"/>
                    <a:pt x="8952" y="8253"/>
                    <a:pt x="7805" y="10223"/>
                  </a:cubicBezTo>
                  <a:cubicBezTo>
                    <a:pt x="7706" y="10393"/>
                    <a:pt x="7599" y="10559"/>
                    <a:pt x="7455" y="10791"/>
                  </a:cubicBezTo>
                  <a:cubicBezTo>
                    <a:pt x="7353" y="10294"/>
                    <a:pt x="7301" y="9916"/>
                    <a:pt x="7197" y="9552"/>
                  </a:cubicBezTo>
                  <a:cubicBezTo>
                    <a:pt x="6653" y="7663"/>
                    <a:pt x="5460" y="6940"/>
                    <a:pt x="3937" y="6940"/>
                  </a:cubicBezTo>
                  <a:cubicBezTo>
                    <a:pt x="3452" y="6940"/>
                    <a:pt x="2933" y="7013"/>
                    <a:pt x="2392" y="7145"/>
                  </a:cubicBezTo>
                  <a:cubicBezTo>
                    <a:pt x="1902" y="7265"/>
                    <a:pt x="1843" y="7628"/>
                    <a:pt x="1855" y="8076"/>
                  </a:cubicBezTo>
                  <a:cubicBezTo>
                    <a:pt x="1901" y="9729"/>
                    <a:pt x="2062" y="11397"/>
                    <a:pt x="1909" y="13034"/>
                  </a:cubicBezTo>
                  <a:cubicBezTo>
                    <a:pt x="1673" y="15553"/>
                    <a:pt x="1222" y="18051"/>
                    <a:pt x="847" y="20556"/>
                  </a:cubicBezTo>
                  <a:cubicBezTo>
                    <a:pt x="437" y="23283"/>
                    <a:pt x="0" y="26009"/>
                    <a:pt x="518" y="28773"/>
                  </a:cubicBezTo>
                  <a:cubicBezTo>
                    <a:pt x="857" y="30588"/>
                    <a:pt x="1236" y="32390"/>
                    <a:pt x="2525" y="33824"/>
                  </a:cubicBezTo>
                  <a:cubicBezTo>
                    <a:pt x="3228" y="34608"/>
                    <a:pt x="3931" y="35393"/>
                    <a:pt x="4674" y="36139"/>
                  </a:cubicBezTo>
                  <a:cubicBezTo>
                    <a:pt x="4844" y="36310"/>
                    <a:pt x="5024" y="36386"/>
                    <a:pt x="5198" y="36386"/>
                  </a:cubicBezTo>
                  <a:cubicBezTo>
                    <a:pt x="5444" y="36386"/>
                    <a:pt x="5676" y="36233"/>
                    <a:pt x="5849" y="35979"/>
                  </a:cubicBezTo>
                  <a:cubicBezTo>
                    <a:pt x="6035" y="35704"/>
                    <a:pt x="6147" y="35324"/>
                    <a:pt x="6150" y="34989"/>
                  </a:cubicBezTo>
                  <a:cubicBezTo>
                    <a:pt x="6175" y="32769"/>
                    <a:pt x="6162" y="30548"/>
                    <a:pt x="6161" y="28328"/>
                  </a:cubicBezTo>
                  <a:lnTo>
                    <a:pt x="6161" y="27665"/>
                  </a:lnTo>
                  <a:cubicBezTo>
                    <a:pt x="6684" y="27631"/>
                    <a:pt x="7111" y="27650"/>
                    <a:pt x="7518" y="27566"/>
                  </a:cubicBezTo>
                  <a:cubicBezTo>
                    <a:pt x="8873" y="27283"/>
                    <a:pt x="10067" y="26629"/>
                    <a:pt x="11146" y="25789"/>
                  </a:cubicBezTo>
                  <a:cubicBezTo>
                    <a:pt x="12579" y="24673"/>
                    <a:pt x="13770" y="23321"/>
                    <a:pt x="14796" y="21827"/>
                  </a:cubicBezTo>
                  <a:cubicBezTo>
                    <a:pt x="14952" y="21600"/>
                    <a:pt x="15101" y="21506"/>
                    <a:pt x="15323" y="21506"/>
                  </a:cubicBezTo>
                  <a:cubicBezTo>
                    <a:pt x="15387" y="21506"/>
                    <a:pt x="15458" y="21513"/>
                    <a:pt x="15536" y="21528"/>
                  </a:cubicBezTo>
                  <a:cubicBezTo>
                    <a:pt x="16412" y="21690"/>
                    <a:pt x="17004" y="22224"/>
                    <a:pt x="17496" y="22907"/>
                  </a:cubicBezTo>
                  <a:cubicBezTo>
                    <a:pt x="18789" y="24706"/>
                    <a:pt x="19125" y="26775"/>
                    <a:pt x="18989" y="28908"/>
                  </a:cubicBezTo>
                  <a:cubicBezTo>
                    <a:pt x="18718" y="33084"/>
                    <a:pt x="17739" y="37092"/>
                    <a:pt x="15798" y="40829"/>
                  </a:cubicBezTo>
                  <a:cubicBezTo>
                    <a:pt x="14536" y="43262"/>
                    <a:pt x="12844" y="45330"/>
                    <a:pt x="10351" y="46570"/>
                  </a:cubicBezTo>
                  <a:cubicBezTo>
                    <a:pt x="9501" y="46994"/>
                    <a:pt x="8492" y="47302"/>
                    <a:pt x="7554" y="47306"/>
                  </a:cubicBezTo>
                  <a:cubicBezTo>
                    <a:pt x="7550" y="47306"/>
                    <a:pt x="7546" y="47306"/>
                    <a:pt x="7542" y="47306"/>
                  </a:cubicBezTo>
                  <a:cubicBezTo>
                    <a:pt x="5982" y="47306"/>
                    <a:pt x="4754" y="46472"/>
                    <a:pt x="3882" y="45151"/>
                  </a:cubicBezTo>
                  <a:cubicBezTo>
                    <a:pt x="3638" y="44785"/>
                    <a:pt x="3369" y="44437"/>
                    <a:pt x="3076" y="44109"/>
                  </a:cubicBezTo>
                  <a:cubicBezTo>
                    <a:pt x="2942" y="43957"/>
                    <a:pt x="2805" y="43881"/>
                    <a:pt x="2666" y="43881"/>
                  </a:cubicBezTo>
                  <a:cubicBezTo>
                    <a:pt x="2518" y="43881"/>
                    <a:pt x="2368" y="43966"/>
                    <a:pt x="2215" y="44136"/>
                  </a:cubicBezTo>
                  <a:cubicBezTo>
                    <a:pt x="1683" y="44732"/>
                    <a:pt x="1749" y="45161"/>
                    <a:pt x="2337" y="46204"/>
                  </a:cubicBezTo>
                  <a:cubicBezTo>
                    <a:pt x="3548" y="48352"/>
                    <a:pt x="5453" y="49611"/>
                    <a:pt x="7687" y="50417"/>
                  </a:cubicBezTo>
                  <a:cubicBezTo>
                    <a:pt x="8273" y="50628"/>
                    <a:pt x="8939" y="50806"/>
                    <a:pt x="9562" y="50806"/>
                  </a:cubicBezTo>
                  <a:cubicBezTo>
                    <a:pt x="9716" y="50806"/>
                    <a:pt x="9867" y="50795"/>
                    <a:pt x="10014" y="50771"/>
                  </a:cubicBezTo>
                  <a:cubicBezTo>
                    <a:pt x="11258" y="50567"/>
                    <a:pt x="12552" y="50258"/>
                    <a:pt x="13648" y="49665"/>
                  </a:cubicBezTo>
                  <a:cubicBezTo>
                    <a:pt x="15004" y="48932"/>
                    <a:pt x="16226" y="47922"/>
                    <a:pt x="17423" y="46932"/>
                  </a:cubicBezTo>
                  <a:cubicBezTo>
                    <a:pt x="20553" y="44348"/>
                    <a:pt x="22978" y="41203"/>
                    <a:pt x="24398" y="37387"/>
                  </a:cubicBezTo>
                  <a:cubicBezTo>
                    <a:pt x="25253" y="35087"/>
                    <a:pt x="25964" y="32717"/>
                    <a:pt x="26541" y="30330"/>
                  </a:cubicBezTo>
                  <a:cubicBezTo>
                    <a:pt x="27315" y="27127"/>
                    <a:pt x="26702" y="24122"/>
                    <a:pt x="24704" y="21456"/>
                  </a:cubicBezTo>
                  <a:cubicBezTo>
                    <a:pt x="23356" y="19658"/>
                    <a:pt x="21789" y="18143"/>
                    <a:pt x="19451" y="17744"/>
                  </a:cubicBezTo>
                  <a:cubicBezTo>
                    <a:pt x="18970" y="17662"/>
                    <a:pt x="18473" y="17675"/>
                    <a:pt x="17912" y="17639"/>
                  </a:cubicBezTo>
                  <a:cubicBezTo>
                    <a:pt x="18007" y="17477"/>
                    <a:pt x="18082" y="17366"/>
                    <a:pt x="18136" y="17247"/>
                  </a:cubicBezTo>
                  <a:cubicBezTo>
                    <a:pt x="18821" y="15737"/>
                    <a:pt x="19626" y="14267"/>
                    <a:pt x="20159" y="12705"/>
                  </a:cubicBezTo>
                  <a:cubicBezTo>
                    <a:pt x="21167" y="9746"/>
                    <a:pt x="21296" y="6693"/>
                    <a:pt x="20574" y="3644"/>
                  </a:cubicBezTo>
                  <a:cubicBezTo>
                    <a:pt x="20405" y="2927"/>
                    <a:pt x="20036" y="2206"/>
                    <a:pt x="19588" y="1618"/>
                  </a:cubicBezTo>
                  <a:cubicBezTo>
                    <a:pt x="18764" y="536"/>
                    <a:pt x="17815" y="1"/>
                    <a:pt x="16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2996775" y="4491175"/>
              <a:ext cx="528800" cy="985050"/>
            </a:xfrm>
            <a:custGeom>
              <a:avLst/>
              <a:gdLst/>
              <a:ahLst/>
              <a:cxnLst/>
              <a:rect l="l" t="t" r="r" b="b"/>
              <a:pathLst>
                <a:path w="21152" h="39402" extrusionOk="0">
                  <a:moveTo>
                    <a:pt x="15814" y="23217"/>
                  </a:moveTo>
                  <a:lnTo>
                    <a:pt x="16144" y="23237"/>
                  </a:lnTo>
                  <a:cubicBezTo>
                    <a:pt x="16334" y="26171"/>
                    <a:pt x="16440" y="29101"/>
                    <a:pt x="15692" y="32000"/>
                  </a:cubicBezTo>
                  <a:cubicBezTo>
                    <a:pt x="15819" y="29075"/>
                    <a:pt x="15460" y="26135"/>
                    <a:pt x="15814" y="23217"/>
                  </a:cubicBezTo>
                  <a:close/>
                  <a:moveTo>
                    <a:pt x="6133" y="4914"/>
                  </a:moveTo>
                  <a:lnTo>
                    <a:pt x="6271" y="4989"/>
                  </a:lnTo>
                  <a:lnTo>
                    <a:pt x="6270" y="4989"/>
                  </a:lnTo>
                  <a:cubicBezTo>
                    <a:pt x="5884" y="5854"/>
                    <a:pt x="5511" y="6727"/>
                    <a:pt x="5111" y="7585"/>
                  </a:cubicBezTo>
                  <a:cubicBezTo>
                    <a:pt x="3878" y="10224"/>
                    <a:pt x="3311" y="13035"/>
                    <a:pt x="3023" y="15904"/>
                  </a:cubicBezTo>
                  <a:cubicBezTo>
                    <a:pt x="2817" y="17953"/>
                    <a:pt x="2624" y="20011"/>
                    <a:pt x="2600" y="22069"/>
                  </a:cubicBezTo>
                  <a:cubicBezTo>
                    <a:pt x="2555" y="25836"/>
                    <a:pt x="3169" y="29500"/>
                    <a:pt x="4707" y="32974"/>
                  </a:cubicBezTo>
                  <a:cubicBezTo>
                    <a:pt x="4818" y="33227"/>
                    <a:pt x="4981" y="33459"/>
                    <a:pt x="5112" y="33703"/>
                  </a:cubicBezTo>
                  <a:cubicBezTo>
                    <a:pt x="5233" y="33929"/>
                    <a:pt x="5344" y="34159"/>
                    <a:pt x="5460" y="34387"/>
                  </a:cubicBezTo>
                  <a:lnTo>
                    <a:pt x="5313" y="34478"/>
                  </a:lnTo>
                  <a:cubicBezTo>
                    <a:pt x="4861" y="33738"/>
                    <a:pt x="4329" y="33035"/>
                    <a:pt x="3971" y="32251"/>
                  </a:cubicBezTo>
                  <a:cubicBezTo>
                    <a:pt x="2636" y="29328"/>
                    <a:pt x="2017" y="26227"/>
                    <a:pt x="1881" y="23030"/>
                  </a:cubicBezTo>
                  <a:cubicBezTo>
                    <a:pt x="1739" y="19653"/>
                    <a:pt x="2153" y="16315"/>
                    <a:pt x="2781" y="13009"/>
                  </a:cubicBezTo>
                  <a:cubicBezTo>
                    <a:pt x="3298" y="10283"/>
                    <a:pt x="4357" y="7744"/>
                    <a:pt x="5783" y="5363"/>
                  </a:cubicBezTo>
                  <a:cubicBezTo>
                    <a:pt x="5880" y="5202"/>
                    <a:pt x="6015" y="5063"/>
                    <a:pt x="6133" y="4914"/>
                  </a:cubicBezTo>
                  <a:close/>
                  <a:moveTo>
                    <a:pt x="11716" y="1"/>
                  </a:moveTo>
                  <a:cubicBezTo>
                    <a:pt x="11536" y="1"/>
                    <a:pt x="11355" y="3"/>
                    <a:pt x="11173" y="5"/>
                  </a:cubicBezTo>
                  <a:cubicBezTo>
                    <a:pt x="9238" y="32"/>
                    <a:pt x="7746" y="782"/>
                    <a:pt x="6414" y="2064"/>
                  </a:cubicBezTo>
                  <a:cubicBezTo>
                    <a:pt x="4832" y="3588"/>
                    <a:pt x="3823" y="5467"/>
                    <a:pt x="3038" y="7478"/>
                  </a:cubicBezTo>
                  <a:cubicBezTo>
                    <a:pt x="1059" y="12552"/>
                    <a:pt x="76" y="17818"/>
                    <a:pt x="31" y="23265"/>
                  </a:cubicBezTo>
                  <a:cubicBezTo>
                    <a:pt x="1" y="26852"/>
                    <a:pt x="681" y="30280"/>
                    <a:pt x="2252" y="33506"/>
                  </a:cubicBezTo>
                  <a:cubicBezTo>
                    <a:pt x="2651" y="34325"/>
                    <a:pt x="3183" y="35097"/>
                    <a:pt x="3749" y="35815"/>
                  </a:cubicBezTo>
                  <a:cubicBezTo>
                    <a:pt x="4991" y="37387"/>
                    <a:pt x="6705" y="38291"/>
                    <a:pt x="8522" y="39040"/>
                  </a:cubicBezTo>
                  <a:cubicBezTo>
                    <a:pt x="9057" y="39261"/>
                    <a:pt x="9587" y="39402"/>
                    <a:pt x="10134" y="39402"/>
                  </a:cubicBezTo>
                  <a:cubicBezTo>
                    <a:pt x="10371" y="39402"/>
                    <a:pt x="10611" y="39375"/>
                    <a:pt x="10856" y="39318"/>
                  </a:cubicBezTo>
                  <a:cubicBezTo>
                    <a:pt x="11204" y="39237"/>
                    <a:pt x="11542" y="39077"/>
                    <a:pt x="11892" y="39049"/>
                  </a:cubicBezTo>
                  <a:cubicBezTo>
                    <a:pt x="14554" y="38842"/>
                    <a:pt x="16353" y="37352"/>
                    <a:pt x="17506" y="35091"/>
                  </a:cubicBezTo>
                  <a:cubicBezTo>
                    <a:pt x="18953" y="32254"/>
                    <a:pt x="19696" y="29210"/>
                    <a:pt x="19737" y="26010"/>
                  </a:cubicBezTo>
                  <a:cubicBezTo>
                    <a:pt x="19757" y="24575"/>
                    <a:pt x="19795" y="23141"/>
                    <a:pt x="19824" y="21697"/>
                  </a:cubicBezTo>
                  <a:cubicBezTo>
                    <a:pt x="20854" y="21282"/>
                    <a:pt x="21152" y="20830"/>
                    <a:pt x="21049" y="19808"/>
                  </a:cubicBezTo>
                  <a:cubicBezTo>
                    <a:pt x="20988" y="19189"/>
                    <a:pt x="20695" y="18875"/>
                    <a:pt x="20172" y="18875"/>
                  </a:cubicBezTo>
                  <a:cubicBezTo>
                    <a:pt x="20082" y="18875"/>
                    <a:pt x="19985" y="18884"/>
                    <a:pt x="19881" y="18903"/>
                  </a:cubicBezTo>
                  <a:cubicBezTo>
                    <a:pt x="19096" y="19043"/>
                    <a:pt x="18316" y="19224"/>
                    <a:pt x="17527" y="19335"/>
                  </a:cubicBezTo>
                  <a:cubicBezTo>
                    <a:pt x="15188" y="19658"/>
                    <a:pt x="12847" y="19961"/>
                    <a:pt x="10506" y="20262"/>
                  </a:cubicBezTo>
                  <a:cubicBezTo>
                    <a:pt x="9895" y="20342"/>
                    <a:pt x="9451" y="20687"/>
                    <a:pt x="9185" y="21192"/>
                  </a:cubicBezTo>
                  <a:cubicBezTo>
                    <a:pt x="9070" y="21410"/>
                    <a:pt x="9111" y="21817"/>
                    <a:pt x="9246" y="22038"/>
                  </a:cubicBezTo>
                  <a:cubicBezTo>
                    <a:pt x="9472" y="22409"/>
                    <a:pt x="9805" y="22509"/>
                    <a:pt x="10174" y="22509"/>
                  </a:cubicBezTo>
                  <a:cubicBezTo>
                    <a:pt x="10342" y="22509"/>
                    <a:pt x="10517" y="22489"/>
                    <a:pt x="10694" y="22464"/>
                  </a:cubicBezTo>
                  <a:cubicBezTo>
                    <a:pt x="11974" y="22283"/>
                    <a:pt x="13258" y="22139"/>
                    <a:pt x="14571" y="21977"/>
                  </a:cubicBezTo>
                  <a:cubicBezTo>
                    <a:pt x="14590" y="22233"/>
                    <a:pt x="14608" y="22349"/>
                    <a:pt x="14604" y="22465"/>
                  </a:cubicBezTo>
                  <a:cubicBezTo>
                    <a:pt x="14557" y="24027"/>
                    <a:pt x="14531" y="25589"/>
                    <a:pt x="14455" y="27148"/>
                  </a:cubicBezTo>
                  <a:cubicBezTo>
                    <a:pt x="14325" y="29815"/>
                    <a:pt x="14018" y="32455"/>
                    <a:pt x="13183" y="35009"/>
                  </a:cubicBezTo>
                  <a:cubicBezTo>
                    <a:pt x="12928" y="35790"/>
                    <a:pt x="12622" y="36104"/>
                    <a:pt x="12038" y="36104"/>
                  </a:cubicBezTo>
                  <a:cubicBezTo>
                    <a:pt x="11851" y="36104"/>
                    <a:pt x="11636" y="36072"/>
                    <a:pt x="11384" y="36012"/>
                  </a:cubicBezTo>
                  <a:cubicBezTo>
                    <a:pt x="9912" y="35662"/>
                    <a:pt x="9057" y="34669"/>
                    <a:pt x="8718" y="33290"/>
                  </a:cubicBezTo>
                  <a:cubicBezTo>
                    <a:pt x="8192" y="31157"/>
                    <a:pt x="7645" y="29010"/>
                    <a:pt x="7383" y="26836"/>
                  </a:cubicBezTo>
                  <a:cubicBezTo>
                    <a:pt x="7155" y="24961"/>
                    <a:pt x="7263" y="23038"/>
                    <a:pt x="7308" y="21139"/>
                  </a:cubicBezTo>
                  <a:cubicBezTo>
                    <a:pt x="7431" y="15961"/>
                    <a:pt x="8520" y="11016"/>
                    <a:pt x="11056" y="6453"/>
                  </a:cubicBezTo>
                  <a:cubicBezTo>
                    <a:pt x="11320" y="5978"/>
                    <a:pt x="11746" y="5584"/>
                    <a:pt x="12137" y="5194"/>
                  </a:cubicBezTo>
                  <a:cubicBezTo>
                    <a:pt x="12352" y="4978"/>
                    <a:pt x="12600" y="4905"/>
                    <a:pt x="12873" y="4905"/>
                  </a:cubicBezTo>
                  <a:cubicBezTo>
                    <a:pt x="13029" y="4905"/>
                    <a:pt x="13194" y="4929"/>
                    <a:pt x="13365" y="4963"/>
                  </a:cubicBezTo>
                  <a:cubicBezTo>
                    <a:pt x="14098" y="5112"/>
                    <a:pt x="14491" y="5546"/>
                    <a:pt x="14651" y="6219"/>
                  </a:cubicBezTo>
                  <a:cubicBezTo>
                    <a:pt x="14751" y="6643"/>
                    <a:pt x="14824" y="7087"/>
                    <a:pt x="14817" y="7521"/>
                  </a:cubicBezTo>
                  <a:cubicBezTo>
                    <a:pt x="14798" y="8701"/>
                    <a:pt x="14744" y="9883"/>
                    <a:pt x="14677" y="11063"/>
                  </a:cubicBezTo>
                  <a:cubicBezTo>
                    <a:pt x="14642" y="11658"/>
                    <a:pt x="14900" y="12080"/>
                    <a:pt x="15386" y="12350"/>
                  </a:cubicBezTo>
                  <a:cubicBezTo>
                    <a:pt x="15530" y="12430"/>
                    <a:pt x="15670" y="12464"/>
                    <a:pt x="15807" y="12464"/>
                  </a:cubicBezTo>
                  <a:cubicBezTo>
                    <a:pt x="16090" y="12464"/>
                    <a:pt x="16357" y="12317"/>
                    <a:pt x="16607" y="12124"/>
                  </a:cubicBezTo>
                  <a:cubicBezTo>
                    <a:pt x="17492" y="11442"/>
                    <a:pt x="18171" y="10621"/>
                    <a:pt x="18306" y="9469"/>
                  </a:cubicBezTo>
                  <a:cubicBezTo>
                    <a:pt x="18434" y="8377"/>
                    <a:pt x="18604" y="7281"/>
                    <a:pt x="18618" y="6186"/>
                  </a:cubicBezTo>
                  <a:cubicBezTo>
                    <a:pt x="18653" y="3609"/>
                    <a:pt x="17438" y="1755"/>
                    <a:pt x="15140" y="621"/>
                  </a:cubicBezTo>
                  <a:cubicBezTo>
                    <a:pt x="14053" y="85"/>
                    <a:pt x="12909" y="1"/>
                    <a:pt x="117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4034200" y="4424125"/>
              <a:ext cx="608400" cy="1025225"/>
            </a:xfrm>
            <a:custGeom>
              <a:avLst/>
              <a:gdLst/>
              <a:ahLst/>
              <a:cxnLst/>
              <a:rect l="l" t="t" r="r" b="b"/>
              <a:pathLst>
                <a:path w="24336" h="41009" extrusionOk="0">
                  <a:moveTo>
                    <a:pt x="1941" y="9115"/>
                  </a:moveTo>
                  <a:cubicBezTo>
                    <a:pt x="2004" y="9115"/>
                    <a:pt x="2192" y="9255"/>
                    <a:pt x="2208" y="9343"/>
                  </a:cubicBezTo>
                  <a:cubicBezTo>
                    <a:pt x="2262" y="9648"/>
                    <a:pt x="2259" y="9962"/>
                    <a:pt x="2279" y="10274"/>
                  </a:cubicBezTo>
                  <a:lnTo>
                    <a:pt x="1951" y="10351"/>
                  </a:lnTo>
                  <a:lnTo>
                    <a:pt x="1951" y="10352"/>
                  </a:lnTo>
                  <a:cubicBezTo>
                    <a:pt x="1844" y="10048"/>
                    <a:pt x="1709" y="9750"/>
                    <a:pt x="1650" y="9437"/>
                  </a:cubicBezTo>
                  <a:cubicBezTo>
                    <a:pt x="1631" y="9346"/>
                    <a:pt x="1807" y="9181"/>
                    <a:pt x="1929" y="9117"/>
                  </a:cubicBezTo>
                  <a:cubicBezTo>
                    <a:pt x="1932" y="9116"/>
                    <a:pt x="1936" y="9115"/>
                    <a:pt x="1941" y="9115"/>
                  </a:cubicBezTo>
                  <a:close/>
                  <a:moveTo>
                    <a:pt x="10189" y="10722"/>
                  </a:moveTo>
                  <a:lnTo>
                    <a:pt x="10364" y="10763"/>
                  </a:lnTo>
                  <a:cubicBezTo>
                    <a:pt x="10388" y="10924"/>
                    <a:pt x="10447" y="11090"/>
                    <a:pt x="10432" y="11248"/>
                  </a:cubicBezTo>
                  <a:cubicBezTo>
                    <a:pt x="9943" y="16184"/>
                    <a:pt x="9409" y="21115"/>
                    <a:pt x="8966" y="26055"/>
                  </a:cubicBezTo>
                  <a:cubicBezTo>
                    <a:pt x="8698" y="29045"/>
                    <a:pt x="8862" y="32039"/>
                    <a:pt x="9211" y="35021"/>
                  </a:cubicBezTo>
                  <a:cubicBezTo>
                    <a:pt x="9271" y="35533"/>
                    <a:pt x="9279" y="36051"/>
                    <a:pt x="9172" y="36621"/>
                  </a:cubicBezTo>
                  <a:cubicBezTo>
                    <a:pt x="9104" y="36490"/>
                    <a:pt x="9011" y="36367"/>
                    <a:pt x="8973" y="36228"/>
                  </a:cubicBezTo>
                  <a:cubicBezTo>
                    <a:pt x="8429" y="34267"/>
                    <a:pt x="8114" y="32250"/>
                    <a:pt x="8031" y="30217"/>
                  </a:cubicBezTo>
                  <a:cubicBezTo>
                    <a:pt x="7905" y="27074"/>
                    <a:pt x="7987" y="23933"/>
                    <a:pt x="8386" y="20817"/>
                  </a:cubicBezTo>
                  <a:cubicBezTo>
                    <a:pt x="8790" y="17655"/>
                    <a:pt x="9363" y="14512"/>
                    <a:pt x="9877" y="11364"/>
                  </a:cubicBezTo>
                  <a:cubicBezTo>
                    <a:pt x="9914" y="11139"/>
                    <a:pt x="10082" y="10935"/>
                    <a:pt x="10189" y="10722"/>
                  </a:cubicBezTo>
                  <a:close/>
                  <a:moveTo>
                    <a:pt x="22897" y="0"/>
                  </a:moveTo>
                  <a:cubicBezTo>
                    <a:pt x="22694" y="0"/>
                    <a:pt x="22468" y="42"/>
                    <a:pt x="22219" y="127"/>
                  </a:cubicBezTo>
                  <a:cubicBezTo>
                    <a:pt x="20026" y="877"/>
                    <a:pt x="17860" y="1711"/>
                    <a:pt x="15688" y="2526"/>
                  </a:cubicBezTo>
                  <a:cubicBezTo>
                    <a:pt x="12095" y="3876"/>
                    <a:pt x="8612" y="5513"/>
                    <a:pt x="4895" y="6544"/>
                  </a:cubicBezTo>
                  <a:cubicBezTo>
                    <a:pt x="3659" y="6887"/>
                    <a:pt x="2472" y="7490"/>
                    <a:pt x="1343" y="8117"/>
                  </a:cubicBezTo>
                  <a:cubicBezTo>
                    <a:pt x="129" y="8793"/>
                    <a:pt x="0" y="9353"/>
                    <a:pt x="432" y="10670"/>
                  </a:cubicBezTo>
                  <a:cubicBezTo>
                    <a:pt x="476" y="10802"/>
                    <a:pt x="510" y="10945"/>
                    <a:pt x="583" y="11061"/>
                  </a:cubicBezTo>
                  <a:cubicBezTo>
                    <a:pt x="1261" y="12164"/>
                    <a:pt x="1765" y="12859"/>
                    <a:pt x="2636" y="12859"/>
                  </a:cubicBezTo>
                  <a:cubicBezTo>
                    <a:pt x="3024" y="12859"/>
                    <a:pt x="3485" y="12721"/>
                    <a:pt x="4066" y="12419"/>
                  </a:cubicBezTo>
                  <a:cubicBezTo>
                    <a:pt x="4226" y="12336"/>
                    <a:pt x="4390" y="12258"/>
                    <a:pt x="4552" y="12181"/>
                  </a:cubicBezTo>
                  <a:cubicBezTo>
                    <a:pt x="5979" y="11507"/>
                    <a:pt x="7405" y="10832"/>
                    <a:pt x="8953" y="10101"/>
                  </a:cubicBezTo>
                  <a:lnTo>
                    <a:pt x="8953" y="10101"/>
                  </a:lnTo>
                  <a:cubicBezTo>
                    <a:pt x="8896" y="10398"/>
                    <a:pt x="8860" y="10592"/>
                    <a:pt x="8821" y="10784"/>
                  </a:cubicBezTo>
                  <a:cubicBezTo>
                    <a:pt x="7946" y="15250"/>
                    <a:pt x="7323" y="19749"/>
                    <a:pt x="7191" y="24303"/>
                  </a:cubicBezTo>
                  <a:cubicBezTo>
                    <a:pt x="7092" y="27685"/>
                    <a:pt x="6999" y="31066"/>
                    <a:pt x="6972" y="34449"/>
                  </a:cubicBezTo>
                  <a:cubicBezTo>
                    <a:pt x="6959" y="36127"/>
                    <a:pt x="7064" y="37809"/>
                    <a:pt x="7184" y="39485"/>
                  </a:cubicBezTo>
                  <a:cubicBezTo>
                    <a:pt x="7255" y="40481"/>
                    <a:pt x="7848" y="41008"/>
                    <a:pt x="8749" y="41008"/>
                  </a:cubicBezTo>
                  <a:cubicBezTo>
                    <a:pt x="8869" y="41008"/>
                    <a:pt x="8995" y="40999"/>
                    <a:pt x="9126" y="40980"/>
                  </a:cubicBezTo>
                  <a:cubicBezTo>
                    <a:pt x="9798" y="40882"/>
                    <a:pt x="10469" y="40774"/>
                    <a:pt x="11144" y="40704"/>
                  </a:cubicBezTo>
                  <a:cubicBezTo>
                    <a:pt x="11898" y="40625"/>
                    <a:pt x="12658" y="40593"/>
                    <a:pt x="13413" y="40524"/>
                  </a:cubicBezTo>
                  <a:cubicBezTo>
                    <a:pt x="14727" y="40403"/>
                    <a:pt x="15834" y="39340"/>
                    <a:pt x="15794" y="38253"/>
                  </a:cubicBezTo>
                  <a:cubicBezTo>
                    <a:pt x="15766" y="37514"/>
                    <a:pt x="15705" y="36774"/>
                    <a:pt x="15718" y="36036"/>
                  </a:cubicBezTo>
                  <a:cubicBezTo>
                    <a:pt x="15777" y="32196"/>
                    <a:pt x="15854" y="28358"/>
                    <a:pt x="15950" y="24519"/>
                  </a:cubicBezTo>
                  <a:cubicBezTo>
                    <a:pt x="15976" y="23500"/>
                    <a:pt x="16144" y="22484"/>
                    <a:pt x="16166" y="21465"/>
                  </a:cubicBezTo>
                  <a:cubicBezTo>
                    <a:pt x="16216" y="19126"/>
                    <a:pt x="16190" y="16783"/>
                    <a:pt x="16246" y="14445"/>
                  </a:cubicBezTo>
                  <a:cubicBezTo>
                    <a:pt x="16299" y="12243"/>
                    <a:pt x="16443" y="10045"/>
                    <a:pt x="16488" y="7843"/>
                  </a:cubicBezTo>
                  <a:cubicBezTo>
                    <a:pt x="16501" y="7205"/>
                    <a:pt x="16688" y="6842"/>
                    <a:pt x="17312" y="6694"/>
                  </a:cubicBezTo>
                  <a:cubicBezTo>
                    <a:pt x="17601" y="6625"/>
                    <a:pt x="17874" y="6485"/>
                    <a:pt x="18154" y="6378"/>
                  </a:cubicBezTo>
                  <a:cubicBezTo>
                    <a:pt x="19706" y="5786"/>
                    <a:pt x="21269" y="5225"/>
                    <a:pt x="22804" y="4592"/>
                  </a:cubicBezTo>
                  <a:cubicBezTo>
                    <a:pt x="24018" y="4091"/>
                    <a:pt x="24336" y="3511"/>
                    <a:pt x="24271" y="2211"/>
                  </a:cubicBezTo>
                  <a:cubicBezTo>
                    <a:pt x="24259" y="1932"/>
                    <a:pt x="24230" y="1655"/>
                    <a:pt x="24182" y="1380"/>
                  </a:cubicBezTo>
                  <a:cubicBezTo>
                    <a:pt x="24020" y="487"/>
                    <a:pt x="23593" y="0"/>
                    <a:pt x="228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2873100" y="2141050"/>
              <a:ext cx="535300" cy="722450"/>
            </a:xfrm>
            <a:custGeom>
              <a:avLst/>
              <a:gdLst/>
              <a:ahLst/>
              <a:cxnLst/>
              <a:rect l="l" t="t" r="r" b="b"/>
              <a:pathLst>
                <a:path w="21412" h="28898" extrusionOk="0">
                  <a:moveTo>
                    <a:pt x="10648" y="16232"/>
                  </a:moveTo>
                  <a:cubicBezTo>
                    <a:pt x="11206" y="17613"/>
                    <a:pt x="11537" y="19054"/>
                    <a:pt x="11799" y="20514"/>
                  </a:cubicBezTo>
                  <a:lnTo>
                    <a:pt x="11513" y="20593"/>
                  </a:lnTo>
                  <a:cubicBezTo>
                    <a:pt x="11118" y="19169"/>
                    <a:pt x="10723" y="17746"/>
                    <a:pt x="10329" y="16323"/>
                  </a:cubicBezTo>
                  <a:lnTo>
                    <a:pt x="10648" y="16232"/>
                  </a:lnTo>
                  <a:close/>
                  <a:moveTo>
                    <a:pt x="17440" y="2282"/>
                  </a:moveTo>
                  <a:cubicBezTo>
                    <a:pt x="17520" y="2557"/>
                    <a:pt x="17592" y="2686"/>
                    <a:pt x="17589" y="2812"/>
                  </a:cubicBezTo>
                  <a:cubicBezTo>
                    <a:pt x="17560" y="4251"/>
                    <a:pt x="17533" y="5690"/>
                    <a:pt x="17478" y="7128"/>
                  </a:cubicBezTo>
                  <a:cubicBezTo>
                    <a:pt x="17440" y="8125"/>
                    <a:pt x="17320" y="9120"/>
                    <a:pt x="17305" y="10117"/>
                  </a:cubicBezTo>
                  <a:cubicBezTo>
                    <a:pt x="17250" y="13975"/>
                    <a:pt x="17226" y="17834"/>
                    <a:pt x="17177" y="21693"/>
                  </a:cubicBezTo>
                  <a:cubicBezTo>
                    <a:pt x="17173" y="22074"/>
                    <a:pt x="17086" y="22454"/>
                    <a:pt x="17037" y="22834"/>
                  </a:cubicBezTo>
                  <a:cubicBezTo>
                    <a:pt x="16402" y="21308"/>
                    <a:pt x="16815" y="4597"/>
                    <a:pt x="17440" y="2282"/>
                  </a:cubicBezTo>
                  <a:close/>
                  <a:moveTo>
                    <a:pt x="810" y="2481"/>
                  </a:moveTo>
                  <a:cubicBezTo>
                    <a:pt x="832" y="2559"/>
                    <a:pt x="871" y="2636"/>
                    <a:pt x="874" y="2715"/>
                  </a:cubicBezTo>
                  <a:cubicBezTo>
                    <a:pt x="909" y="4434"/>
                    <a:pt x="901" y="6157"/>
                    <a:pt x="987" y="7874"/>
                  </a:cubicBezTo>
                  <a:cubicBezTo>
                    <a:pt x="1085" y="9882"/>
                    <a:pt x="1247" y="11888"/>
                    <a:pt x="1415" y="13893"/>
                  </a:cubicBezTo>
                  <a:cubicBezTo>
                    <a:pt x="1559" y="15600"/>
                    <a:pt x="1724" y="17306"/>
                    <a:pt x="1927" y="19007"/>
                  </a:cubicBezTo>
                  <a:cubicBezTo>
                    <a:pt x="2106" y="20506"/>
                    <a:pt x="2353" y="21999"/>
                    <a:pt x="2559" y="23495"/>
                  </a:cubicBezTo>
                  <a:cubicBezTo>
                    <a:pt x="2583" y="23671"/>
                    <a:pt x="2538" y="23856"/>
                    <a:pt x="2523" y="24037"/>
                  </a:cubicBezTo>
                  <a:lnTo>
                    <a:pt x="2216" y="24037"/>
                  </a:lnTo>
                  <a:cubicBezTo>
                    <a:pt x="1068" y="16906"/>
                    <a:pt x="490" y="9733"/>
                    <a:pt x="810" y="2481"/>
                  </a:cubicBezTo>
                  <a:close/>
                  <a:moveTo>
                    <a:pt x="18918" y="1"/>
                  </a:moveTo>
                  <a:cubicBezTo>
                    <a:pt x="18462" y="1"/>
                    <a:pt x="18006" y="3"/>
                    <a:pt x="17550" y="7"/>
                  </a:cubicBezTo>
                  <a:cubicBezTo>
                    <a:pt x="17112" y="10"/>
                    <a:pt x="16833" y="241"/>
                    <a:pt x="16770" y="686"/>
                  </a:cubicBezTo>
                  <a:cubicBezTo>
                    <a:pt x="16657" y="1476"/>
                    <a:pt x="16529" y="2267"/>
                    <a:pt x="16452" y="3061"/>
                  </a:cubicBezTo>
                  <a:cubicBezTo>
                    <a:pt x="15857" y="9186"/>
                    <a:pt x="15699" y="15330"/>
                    <a:pt x="15615" y="21478"/>
                  </a:cubicBezTo>
                  <a:cubicBezTo>
                    <a:pt x="15602" y="22487"/>
                    <a:pt x="15522" y="23496"/>
                    <a:pt x="15474" y="24506"/>
                  </a:cubicBezTo>
                  <a:cubicBezTo>
                    <a:pt x="15237" y="24280"/>
                    <a:pt x="15095" y="24026"/>
                    <a:pt x="15010" y="23754"/>
                  </a:cubicBezTo>
                  <a:cubicBezTo>
                    <a:pt x="14651" y="22611"/>
                    <a:pt x="14247" y="21479"/>
                    <a:pt x="13974" y="20316"/>
                  </a:cubicBezTo>
                  <a:cubicBezTo>
                    <a:pt x="13444" y="18064"/>
                    <a:pt x="12762" y="15831"/>
                    <a:pt x="12873" y="13473"/>
                  </a:cubicBezTo>
                  <a:cubicBezTo>
                    <a:pt x="12899" y="12914"/>
                    <a:pt x="12892" y="12352"/>
                    <a:pt x="12876" y="11793"/>
                  </a:cubicBezTo>
                  <a:cubicBezTo>
                    <a:pt x="12850" y="10949"/>
                    <a:pt x="12511" y="10622"/>
                    <a:pt x="11700" y="10622"/>
                  </a:cubicBezTo>
                  <a:cubicBezTo>
                    <a:pt x="11682" y="10622"/>
                    <a:pt x="11664" y="10622"/>
                    <a:pt x="11645" y="10622"/>
                  </a:cubicBezTo>
                  <a:cubicBezTo>
                    <a:pt x="11331" y="10628"/>
                    <a:pt x="11017" y="10628"/>
                    <a:pt x="10703" y="10628"/>
                  </a:cubicBezTo>
                  <a:cubicBezTo>
                    <a:pt x="10570" y="10628"/>
                    <a:pt x="10437" y="10628"/>
                    <a:pt x="10304" y="10628"/>
                  </a:cubicBezTo>
                  <a:cubicBezTo>
                    <a:pt x="10050" y="10628"/>
                    <a:pt x="9796" y="10629"/>
                    <a:pt x="9542" y="10632"/>
                  </a:cubicBezTo>
                  <a:cubicBezTo>
                    <a:pt x="8799" y="10641"/>
                    <a:pt x="8452" y="10987"/>
                    <a:pt x="8417" y="11734"/>
                  </a:cubicBezTo>
                  <a:cubicBezTo>
                    <a:pt x="8395" y="12171"/>
                    <a:pt x="8420" y="12623"/>
                    <a:pt x="8325" y="13045"/>
                  </a:cubicBezTo>
                  <a:cubicBezTo>
                    <a:pt x="7826" y="15270"/>
                    <a:pt x="7316" y="17491"/>
                    <a:pt x="6766" y="19703"/>
                  </a:cubicBezTo>
                  <a:cubicBezTo>
                    <a:pt x="6504" y="20754"/>
                    <a:pt x="6145" y="21779"/>
                    <a:pt x="5829" y="22817"/>
                  </a:cubicBezTo>
                  <a:lnTo>
                    <a:pt x="5637" y="22778"/>
                  </a:lnTo>
                  <a:cubicBezTo>
                    <a:pt x="5621" y="22631"/>
                    <a:pt x="5599" y="22483"/>
                    <a:pt x="5589" y="22335"/>
                  </a:cubicBezTo>
                  <a:cubicBezTo>
                    <a:pt x="5439" y="20182"/>
                    <a:pt x="5282" y="18027"/>
                    <a:pt x="5145" y="15873"/>
                  </a:cubicBezTo>
                  <a:cubicBezTo>
                    <a:pt x="4972" y="13119"/>
                    <a:pt x="4790" y="10365"/>
                    <a:pt x="4660" y="7607"/>
                  </a:cubicBezTo>
                  <a:cubicBezTo>
                    <a:pt x="4560" y="5448"/>
                    <a:pt x="4520" y="3285"/>
                    <a:pt x="4485" y="1124"/>
                  </a:cubicBezTo>
                  <a:cubicBezTo>
                    <a:pt x="4476" y="529"/>
                    <a:pt x="4210" y="394"/>
                    <a:pt x="3674" y="371"/>
                  </a:cubicBezTo>
                  <a:cubicBezTo>
                    <a:pt x="2615" y="325"/>
                    <a:pt x="1562" y="194"/>
                    <a:pt x="504" y="133"/>
                  </a:cubicBezTo>
                  <a:cubicBezTo>
                    <a:pt x="501" y="133"/>
                    <a:pt x="498" y="133"/>
                    <a:pt x="494" y="133"/>
                  </a:cubicBezTo>
                  <a:cubicBezTo>
                    <a:pt x="353" y="133"/>
                    <a:pt x="139" y="293"/>
                    <a:pt x="82" y="428"/>
                  </a:cubicBezTo>
                  <a:cubicBezTo>
                    <a:pt x="0" y="616"/>
                    <a:pt x="23" y="858"/>
                    <a:pt x="28" y="1076"/>
                  </a:cubicBezTo>
                  <a:cubicBezTo>
                    <a:pt x="99" y="4661"/>
                    <a:pt x="105" y="8248"/>
                    <a:pt x="272" y="11828"/>
                  </a:cubicBezTo>
                  <a:cubicBezTo>
                    <a:pt x="467" y="16026"/>
                    <a:pt x="770" y="20220"/>
                    <a:pt x="1105" y="24409"/>
                  </a:cubicBezTo>
                  <a:cubicBezTo>
                    <a:pt x="1195" y="25534"/>
                    <a:pt x="1601" y="26631"/>
                    <a:pt x="1806" y="27751"/>
                  </a:cubicBezTo>
                  <a:cubicBezTo>
                    <a:pt x="1961" y="28594"/>
                    <a:pt x="2201" y="28898"/>
                    <a:pt x="3046" y="28898"/>
                  </a:cubicBezTo>
                  <a:cubicBezTo>
                    <a:pt x="3065" y="28898"/>
                    <a:pt x="3085" y="28898"/>
                    <a:pt x="3104" y="28897"/>
                  </a:cubicBezTo>
                  <a:cubicBezTo>
                    <a:pt x="3962" y="28884"/>
                    <a:pt x="4818" y="28781"/>
                    <a:pt x="5674" y="28727"/>
                  </a:cubicBezTo>
                  <a:cubicBezTo>
                    <a:pt x="6233" y="28691"/>
                    <a:pt x="6616" y="28686"/>
                    <a:pt x="6794" y="27889"/>
                  </a:cubicBezTo>
                  <a:cubicBezTo>
                    <a:pt x="7498" y="24730"/>
                    <a:pt x="8357" y="21605"/>
                    <a:pt x="9159" y="18467"/>
                  </a:cubicBezTo>
                  <a:cubicBezTo>
                    <a:pt x="9379" y="17604"/>
                    <a:pt x="9599" y="16739"/>
                    <a:pt x="9820" y="15876"/>
                  </a:cubicBezTo>
                  <a:lnTo>
                    <a:pt x="9934" y="15896"/>
                  </a:lnTo>
                  <a:cubicBezTo>
                    <a:pt x="9978" y="16064"/>
                    <a:pt x="10035" y="16228"/>
                    <a:pt x="10065" y="16399"/>
                  </a:cubicBezTo>
                  <a:cubicBezTo>
                    <a:pt x="10787" y="20507"/>
                    <a:pt x="12212" y="24389"/>
                    <a:pt x="13836" y="28211"/>
                  </a:cubicBezTo>
                  <a:cubicBezTo>
                    <a:pt x="14008" y="28614"/>
                    <a:pt x="14241" y="28764"/>
                    <a:pt x="14577" y="28764"/>
                  </a:cubicBezTo>
                  <a:cubicBezTo>
                    <a:pt x="14635" y="28764"/>
                    <a:pt x="14697" y="28760"/>
                    <a:pt x="14761" y="28751"/>
                  </a:cubicBezTo>
                  <a:cubicBezTo>
                    <a:pt x="16306" y="28549"/>
                    <a:pt x="17849" y="28338"/>
                    <a:pt x="19393" y="28130"/>
                  </a:cubicBezTo>
                  <a:cubicBezTo>
                    <a:pt x="19797" y="28075"/>
                    <a:pt x="19978" y="27824"/>
                    <a:pt x="19996" y="27432"/>
                  </a:cubicBezTo>
                  <a:cubicBezTo>
                    <a:pt x="20028" y="26672"/>
                    <a:pt x="20073" y="25913"/>
                    <a:pt x="20091" y="25152"/>
                  </a:cubicBezTo>
                  <a:cubicBezTo>
                    <a:pt x="20142" y="22891"/>
                    <a:pt x="20134" y="20626"/>
                    <a:pt x="20242" y="18367"/>
                  </a:cubicBezTo>
                  <a:cubicBezTo>
                    <a:pt x="20348" y="16151"/>
                    <a:pt x="20584" y="13942"/>
                    <a:pt x="20733" y="11727"/>
                  </a:cubicBezTo>
                  <a:cubicBezTo>
                    <a:pt x="20869" y="9730"/>
                    <a:pt x="20961" y="7731"/>
                    <a:pt x="21076" y="5733"/>
                  </a:cubicBezTo>
                  <a:cubicBezTo>
                    <a:pt x="21172" y="4077"/>
                    <a:pt x="21269" y="2421"/>
                    <a:pt x="21377" y="765"/>
                  </a:cubicBezTo>
                  <a:cubicBezTo>
                    <a:pt x="21411" y="240"/>
                    <a:pt x="21139" y="20"/>
                    <a:pt x="20668" y="13"/>
                  </a:cubicBezTo>
                  <a:cubicBezTo>
                    <a:pt x="20085" y="4"/>
                    <a:pt x="19502" y="1"/>
                    <a:pt x="189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370300" y="549875"/>
              <a:ext cx="683975" cy="941025"/>
            </a:xfrm>
            <a:custGeom>
              <a:avLst/>
              <a:gdLst/>
              <a:ahLst/>
              <a:cxnLst/>
              <a:rect l="l" t="t" r="r" b="b"/>
              <a:pathLst>
                <a:path w="27359" h="37641" extrusionOk="0">
                  <a:moveTo>
                    <a:pt x="14284" y="3495"/>
                  </a:moveTo>
                  <a:lnTo>
                    <a:pt x="14284" y="3495"/>
                  </a:lnTo>
                  <a:cubicBezTo>
                    <a:pt x="13920" y="5625"/>
                    <a:pt x="13572" y="7663"/>
                    <a:pt x="13225" y="9701"/>
                  </a:cubicBezTo>
                  <a:cubicBezTo>
                    <a:pt x="12507" y="9045"/>
                    <a:pt x="13276" y="4071"/>
                    <a:pt x="14284" y="3495"/>
                  </a:cubicBezTo>
                  <a:close/>
                  <a:moveTo>
                    <a:pt x="17531" y="2358"/>
                  </a:moveTo>
                  <a:lnTo>
                    <a:pt x="17531" y="2358"/>
                  </a:lnTo>
                  <a:cubicBezTo>
                    <a:pt x="18201" y="5449"/>
                    <a:pt x="17207" y="8206"/>
                    <a:pt x="16154" y="10959"/>
                  </a:cubicBezTo>
                  <a:cubicBezTo>
                    <a:pt x="14700" y="9702"/>
                    <a:pt x="15629" y="3595"/>
                    <a:pt x="17531" y="2359"/>
                  </a:cubicBezTo>
                  <a:lnTo>
                    <a:pt x="17531" y="2358"/>
                  </a:lnTo>
                  <a:close/>
                  <a:moveTo>
                    <a:pt x="8106" y="17431"/>
                  </a:moveTo>
                  <a:lnTo>
                    <a:pt x="8106" y="17431"/>
                  </a:lnTo>
                  <a:cubicBezTo>
                    <a:pt x="8896" y="18518"/>
                    <a:pt x="8248" y="21065"/>
                    <a:pt x="6928" y="22057"/>
                  </a:cubicBezTo>
                  <a:cubicBezTo>
                    <a:pt x="6568" y="20894"/>
                    <a:pt x="7307" y="17995"/>
                    <a:pt x="8106" y="17431"/>
                  </a:cubicBezTo>
                  <a:close/>
                  <a:moveTo>
                    <a:pt x="3929" y="17878"/>
                  </a:moveTo>
                  <a:cubicBezTo>
                    <a:pt x="3989" y="17878"/>
                    <a:pt x="4054" y="17883"/>
                    <a:pt x="4114" y="17883"/>
                  </a:cubicBezTo>
                  <a:cubicBezTo>
                    <a:pt x="4133" y="17883"/>
                    <a:pt x="4152" y="17883"/>
                    <a:pt x="4171" y="17881"/>
                  </a:cubicBezTo>
                  <a:lnTo>
                    <a:pt x="4171" y="17881"/>
                  </a:lnTo>
                  <a:cubicBezTo>
                    <a:pt x="4173" y="18018"/>
                    <a:pt x="4232" y="18191"/>
                    <a:pt x="4170" y="18288"/>
                  </a:cubicBezTo>
                  <a:cubicBezTo>
                    <a:pt x="3296" y="19664"/>
                    <a:pt x="3075" y="21212"/>
                    <a:pt x="2948" y="22791"/>
                  </a:cubicBezTo>
                  <a:cubicBezTo>
                    <a:pt x="2933" y="22983"/>
                    <a:pt x="2761" y="23162"/>
                    <a:pt x="2661" y="23347"/>
                  </a:cubicBezTo>
                  <a:cubicBezTo>
                    <a:pt x="2578" y="23166"/>
                    <a:pt x="2459" y="22991"/>
                    <a:pt x="2421" y="22800"/>
                  </a:cubicBezTo>
                  <a:cubicBezTo>
                    <a:pt x="2380" y="22590"/>
                    <a:pt x="2412" y="22364"/>
                    <a:pt x="2412" y="22144"/>
                  </a:cubicBezTo>
                  <a:cubicBezTo>
                    <a:pt x="2355" y="20922"/>
                    <a:pt x="2717" y="19786"/>
                    <a:pt x="3180" y="18681"/>
                  </a:cubicBezTo>
                  <a:cubicBezTo>
                    <a:pt x="3298" y="18398"/>
                    <a:pt x="3525" y="18150"/>
                    <a:pt x="3744" y="17926"/>
                  </a:cubicBezTo>
                  <a:cubicBezTo>
                    <a:pt x="3782" y="17887"/>
                    <a:pt x="3851" y="17878"/>
                    <a:pt x="3929" y="17878"/>
                  </a:cubicBezTo>
                  <a:close/>
                  <a:moveTo>
                    <a:pt x="17399" y="17736"/>
                  </a:moveTo>
                  <a:cubicBezTo>
                    <a:pt x="17406" y="18030"/>
                    <a:pt x="17474" y="18336"/>
                    <a:pt x="17410" y="18612"/>
                  </a:cubicBezTo>
                  <a:cubicBezTo>
                    <a:pt x="16908" y="20808"/>
                    <a:pt x="16243" y="22976"/>
                    <a:pt x="15896" y="25194"/>
                  </a:cubicBezTo>
                  <a:cubicBezTo>
                    <a:pt x="15530" y="27534"/>
                    <a:pt x="15440" y="29919"/>
                    <a:pt x="15274" y="32287"/>
                  </a:cubicBezTo>
                  <a:cubicBezTo>
                    <a:pt x="15236" y="32834"/>
                    <a:pt x="15393" y="33392"/>
                    <a:pt x="15431" y="33947"/>
                  </a:cubicBezTo>
                  <a:cubicBezTo>
                    <a:pt x="15444" y="34124"/>
                    <a:pt x="15363" y="34307"/>
                    <a:pt x="15324" y="34486"/>
                  </a:cubicBezTo>
                  <a:cubicBezTo>
                    <a:pt x="15150" y="34390"/>
                    <a:pt x="14899" y="34338"/>
                    <a:pt x="14813" y="34190"/>
                  </a:cubicBezTo>
                  <a:cubicBezTo>
                    <a:pt x="14206" y="33140"/>
                    <a:pt x="14058" y="31974"/>
                    <a:pt x="14037" y="31318"/>
                  </a:cubicBezTo>
                  <a:cubicBezTo>
                    <a:pt x="14068" y="28387"/>
                    <a:pt x="14656" y="26086"/>
                    <a:pt x="15293" y="23797"/>
                  </a:cubicBezTo>
                  <a:cubicBezTo>
                    <a:pt x="15789" y="22011"/>
                    <a:pt x="16296" y="20228"/>
                    <a:pt x="16836" y="18454"/>
                  </a:cubicBezTo>
                  <a:cubicBezTo>
                    <a:pt x="16919" y="18183"/>
                    <a:pt x="17207" y="17975"/>
                    <a:pt x="17399" y="17736"/>
                  </a:cubicBezTo>
                  <a:close/>
                  <a:moveTo>
                    <a:pt x="17246" y="0"/>
                  </a:moveTo>
                  <a:cubicBezTo>
                    <a:pt x="16670" y="0"/>
                    <a:pt x="16152" y="298"/>
                    <a:pt x="15693" y="731"/>
                  </a:cubicBezTo>
                  <a:cubicBezTo>
                    <a:pt x="15446" y="963"/>
                    <a:pt x="15195" y="1197"/>
                    <a:pt x="14974" y="1455"/>
                  </a:cubicBezTo>
                  <a:cubicBezTo>
                    <a:pt x="13508" y="3161"/>
                    <a:pt x="12573" y="5148"/>
                    <a:pt x="12108" y="7329"/>
                  </a:cubicBezTo>
                  <a:cubicBezTo>
                    <a:pt x="11457" y="10394"/>
                    <a:pt x="11870" y="13233"/>
                    <a:pt x="14188" y="15563"/>
                  </a:cubicBezTo>
                  <a:cubicBezTo>
                    <a:pt x="14429" y="15806"/>
                    <a:pt x="14447" y="16007"/>
                    <a:pt x="14282" y="16299"/>
                  </a:cubicBezTo>
                  <a:cubicBezTo>
                    <a:pt x="14030" y="16752"/>
                    <a:pt x="13775" y="17215"/>
                    <a:pt x="13607" y="17703"/>
                  </a:cubicBezTo>
                  <a:cubicBezTo>
                    <a:pt x="12853" y="19894"/>
                    <a:pt x="11501" y="21735"/>
                    <a:pt x="10169" y="23582"/>
                  </a:cubicBezTo>
                  <a:cubicBezTo>
                    <a:pt x="9564" y="24423"/>
                    <a:pt x="8888" y="25221"/>
                    <a:pt x="8172" y="25970"/>
                  </a:cubicBezTo>
                  <a:cubicBezTo>
                    <a:pt x="7911" y="26244"/>
                    <a:pt x="7456" y="26371"/>
                    <a:pt x="7066" y="26474"/>
                  </a:cubicBezTo>
                  <a:cubicBezTo>
                    <a:pt x="7003" y="26491"/>
                    <a:pt x="6944" y="26499"/>
                    <a:pt x="6889" y="26499"/>
                  </a:cubicBezTo>
                  <a:cubicBezTo>
                    <a:pt x="6620" y="26499"/>
                    <a:pt x="6456" y="26304"/>
                    <a:pt x="6467" y="25949"/>
                  </a:cubicBezTo>
                  <a:cubicBezTo>
                    <a:pt x="6480" y="25469"/>
                    <a:pt x="6432" y="24980"/>
                    <a:pt x="6509" y="24510"/>
                  </a:cubicBezTo>
                  <a:cubicBezTo>
                    <a:pt x="6550" y="24265"/>
                    <a:pt x="6769" y="24021"/>
                    <a:pt x="6964" y="23836"/>
                  </a:cubicBezTo>
                  <a:cubicBezTo>
                    <a:pt x="7321" y="23494"/>
                    <a:pt x="7807" y="23259"/>
                    <a:pt x="8085" y="22869"/>
                  </a:cubicBezTo>
                  <a:cubicBezTo>
                    <a:pt x="9376" y="21047"/>
                    <a:pt x="9781" y="19013"/>
                    <a:pt x="9290" y="16832"/>
                  </a:cubicBezTo>
                  <a:cubicBezTo>
                    <a:pt x="9111" y="16043"/>
                    <a:pt x="8709" y="15316"/>
                    <a:pt x="7830" y="15172"/>
                  </a:cubicBezTo>
                  <a:cubicBezTo>
                    <a:pt x="7484" y="15116"/>
                    <a:pt x="7135" y="15081"/>
                    <a:pt x="6790" y="15081"/>
                  </a:cubicBezTo>
                  <a:cubicBezTo>
                    <a:pt x="6000" y="15081"/>
                    <a:pt x="5231" y="15262"/>
                    <a:pt x="4553" y="15767"/>
                  </a:cubicBezTo>
                  <a:cubicBezTo>
                    <a:pt x="3034" y="16898"/>
                    <a:pt x="2071" y="18484"/>
                    <a:pt x="1310" y="20169"/>
                  </a:cubicBezTo>
                  <a:cubicBezTo>
                    <a:pt x="1" y="23062"/>
                    <a:pt x="735" y="25873"/>
                    <a:pt x="3218" y="27839"/>
                  </a:cubicBezTo>
                  <a:cubicBezTo>
                    <a:pt x="3942" y="28413"/>
                    <a:pt x="4644" y="28721"/>
                    <a:pt x="5359" y="28721"/>
                  </a:cubicBezTo>
                  <a:cubicBezTo>
                    <a:pt x="5938" y="28721"/>
                    <a:pt x="6524" y="28519"/>
                    <a:pt x="7136" y="28092"/>
                  </a:cubicBezTo>
                  <a:cubicBezTo>
                    <a:pt x="8239" y="27322"/>
                    <a:pt x="9290" y="26415"/>
                    <a:pt x="10167" y="25400"/>
                  </a:cubicBezTo>
                  <a:cubicBezTo>
                    <a:pt x="12053" y="23216"/>
                    <a:pt x="13282" y="20629"/>
                    <a:pt x="14334" y="17958"/>
                  </a:cubicBezTo>
                  <a:cubicBezTo>
                    <a:pt x="14537" y="17444"/>
                    <a:pt x="14766" y="16940"/>
                    <a:pt x="14989" y="16417"/>
                  </a:cubicBezTo>
                  <a:cubicBezTo>
                    <a:pt x="15987" y="17126"/>
                    <a:pt x="16003" y="17131"/>
                    <a:pt x="15706" y="18158"/>
                  </a:cubicBezTo>
                  <a:cubicBezTo>
                    <a:pt x="15078" y="20324"/>
                    <a:pt x="14503" y="22508"/>
                    <a:pt x="13773" y="24639"/>
                  </a:cubicBezTo>
                  <a:cubicBezTo>
                    <a:pt x="12947" y="27045"/>
                    <a:pt x="12385" y="29471"/>
                    <a:pt x="12428" y="32028"/>
                  </a:cubicBezTo>
                  <a:cubicBezTo>
                    <a:pt x="12455" y="33546"/>
                    <a:pt x="12507" y="35035"/>
                    <a:pt x="13567" y="36271"/>
                  </a:cubicBezTo>
                  <a:cubicBezTo>
                    <a:pt x="14216" y="37030"/>
                    <a:pt x="15366" y="37641"/>
                    <a:pt x="16532" y="37641"/>
                  </a:cubicBezTo>
                  <a:cubicBezTo>
                    <a:pt x="17162" y="37641"/>
                    <a:pt x="17797" y="37463"/>
                    <a:pt x="18361" y="37033"/>
                  </a:cubicBezTo>
                  <a:cubicBezTo>
                    <a:pt x="20461" y="35431"/>
                    <a:pt x="22298" y="33580"/>
                    <a:pt x="23830" y="31437"/>
                  </a:cubicBezTo>
                  <a:cubicBezTo>
                    <a:pt x="25348" y="29312"/>
                    <a:pt x="26623" y="27053"/>
                    <a:pt x="27286" y="24497"/>
                  </a:cubicBezTo>
                  <a:cubicBezTo>
                    <a:pt x="27344" y="24278"/>
                    <a:pt x="27337" y="24041"/>
                    <a:pt x="27359" y="23813"/>
                  </a:cubicBezTo>
                  <a:lnTo>
                    <a:pt x="27156" y="23752"/>
                  </a:lnTo>
                  <a:cubicBezTo>
                    <a:pt x="27020" y="23934"/>
                    <a:pt x="26859" y="24103"/>
                    <a:pt x="26751" y="24301"/>
                  </a:cubicBezTo>
                  <a:cubicBezTo>
                    <a:pt x="26013" y="25653"/>
                    <a:pt x="25317" y="27030"/>
                    <a:pt x="24545" y="28361"/>
                  </a:cubicBezTo>
                  <a:cubicBezTo>
                    <a:pt x="23984" y="29327"/>
                    <a:pt x="23370" y="30270"/>
                    <a:pt x="22699" y="31162"/>
                  </a:cubicBezTo>
                  <a:cubicBezTo>
                    <a:pt x="22115" y="31936"/>
                    <a:pt x="21342" y="32526"/>
                    <a:pt x="20388" y="32802"/>
                  </a:cubicBezTo>
                  <a:cubicBezTo>
                    <a:pt x="20111" y="32881"/>
                    <a:pt x="19888" y="32924"/>
                    <a:pt x="19709" y="32924"/>
                  </a:cubicBezTo>
                  <a:cubicBezTo>
                    <a:pt x="19220" y="32924"/>
                    <a:pt x="19064" y="32602"/>
                    <a:pt x="19047" y="31827"/>
                  </a:cubicBezTo>
                  <a:cubicBezTo>
                    <a:pt x="19040" y="31547"/>
                    <a:pt x="19024" y="31258"/>
                    <a:pt x="19084" y="30989"/>
                  </a:cubicBezTo>
                  <a:cubicBezTo>
                    <a:pt x="19487" y="29195"/>
                    <a:pt x="19869" y="27396"/>
                    <a:pt x="20334" y="25618"/>
                  </a:cubicBezTo>
                  <a:cubicBezTo>
                    <a:pt x="20799" y="23837"/>
                    <a:pt x="21378" y="22087"/>
                    <a:pt x="21863" y="20312"/>
                  </a:cubicBezTo>
                  <a:cubicBezTo>
                    <a:pt x="22503" y="17977"/>
                    <a:pt x="21859" y="15979"/>
                    <a:pt x="20084" y="14381"/>
                  </a:cubicBezTo>
                  <a:cubicBezTo>
                    <a:pt x="19182" y="13569"/>
                    <a:pt x="18160" y="12886"/>
                    <a:pt x="17185" y="12156"/>
                  </a:cubicBezTo>
                  <a:cubicBezTo>
                    <a:pt x="16962" y="11989"/>
                    <a:pt x="16813" y="11870"/>
                    <a:pt x="16935" y="11528"/>
                  </a:cubicBezTo>
                  <a:cubicBezTo>
                    <a:pt x="17550" y="9801"/>
                    <a:pt x="18161" y="8071"/>
                    <a:pt x="18709" y="6321"/>
                  </a:cubicBezTo>
                  <a:cubicBezTo>
                    <a:pt x="19143" y="4934"/>
                    <a:pt x="19536" y="3529"/>
                    <a:pt x="19235" y="2035"/>
                  </a:cubicBezTo>
                  <a:cubicBezTo>
                    <a:pt x="19062" y="1182"/>
                    <a:pt x="18729" y="437"/>
                    <a:pt x="17880" y="120"/>
                  </a:cubicBezTo>
                  <a:cubicBezTo>
                    <a:pt x="17661" y="38"/>
                    <a:pt x="17450" y="0"/>
                    <a:pt x="17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3547600" y="4653775"/>
              <a:ext cx="403450" cy="816725"/>
            </a:xfrm>
            <a:custGeom>
              <a:avLst/>
              <a:gdLst/>
              <a:ahLst/>
              <a:cxnLst/>
              <a:rect l="l" t="t" r="r" b="b"/>
              <a:pathLst>
                <a:path w="16138" h="32669" extrusionOk="0">
                  <a:moveTo>
                    <a:pt x="4381" y="4004"/>
                  </a:moveTo>
                  <a:lnTo>
                    <a:pt x="4584" y="4033"/>
                  </a:lnTo>
                  <a:cubicBezTo>
                    <a:pt x="4610" y="4236"/>
                    <a:pt x="4667" y="4441"/>
                    <a:pt x="4654" y="4640"/>
                  </a:cubicBezTo>
                  <a:cubicBezTo>
                    <a:pt x="4411" y="7954"/>
                    <a:pt x="4145" y="11268"/>
                    <a:pt x="3915" y="14583"/>
                  </a:cubicBezTo>
                  <a:cubicBezTo>
                    <a:pt x="3657" y="18279"/>
                    <a:pt x="3400" y="21976"/>
                    <a:pt x="3206" y="25675"/>
                  </a:cubicBezTo>
                  <a:cubicBezTo>
                    <a:pt x="3136" y="26985"/>
                    <a:pt x="3252" y="28307"/>
                    <a:pt x="3274" y="29623"/>
                  </a:cubicBezTo>
                  <a:cubicBezTo>
                    <a:pt x="3276" y="29757"/>
                    <a:pt x="3210" y="29891"/>
                    <a:pt x="3108" y="30021"/>
                  </a:cubicBezTo>
                  <a:cubicBezTo>
                    <a:pt x="2635" y="29216"/>
                    <a:pt x="2384" y="28362"/>
                    <a:pt x="2420" y="27460"/>
                  </a:cubicBezTo>
                  <a:cubicBezTo>
                    <a:pt x="2529" y="24661"/>
                    <a:pt x="2613" y="21859"/>
                    <a:pt x="2817" y="19066"/>
                  </a:cubicBezTo>
                  <a:cubicBezTo>
                    <a:pt x="3119" y="14913"/>
                    <a:pt x="3511" y="10764"/>
                    <a:pt x="3877" y="6615"/>
                  </a:cubicBezTo>
                  <a:cubicBezTo>
                    <a:pt x="3934" y="5957"/>
                    <a:pt x="4046" y="5305"/>
                    <a:pt x="4156" y="4655"/>
                  </a:cubicBezTo>
                  <a:cubicBezTo>
                    <a:pt x="4194" y="4431"/>
                    <a:pt x="4304" y="4220"/>
                    <a:pt x="4381" y="4004"/>
                  </a:cubicBezTo>
                  <a:close/>
                  <a:moveTo>
                    <a:pt x="14094" y="1"/>
                  </a:moveTo>
                  <a:cubicBezTo>
                    <a:pt x="13984" y="1"/>
                    <a:pt x="13869" y="15"/>
                    <a:pt x="13754" y="35"/>
                  </a:cubicBezTo>
                  <a:cubicBezTo>
                    <a:pt x="13453" y="88"/>
                    <a:pt x="13146" y="137"/>
                    <a:pt x="12841" y="137"/>
                  </a:cubicBezTo>
                  <a:cubicBezTo>
                    <a:pt x="12828" y="137"/>
                    <a:pt x="12814" y="136"/>
                    <a:pt x="12801" y="136"/>
                  </a:cubicBezTo>
                  <a:cubicBezTo>
                    <a:pt x="12671" y="134"/>
                    <a:pt x="12542" y="133"/>
                    <a:pt x="12413" y="133"/>
                  </a:cubicBezTo>
                  <a:cubicBezTo>
                    <a:pt x="9957" y="133"/>
                    <a:pt x="7542" y="499"/>
                    <a:pt x="5127" y="912"/>
                  </a:cubicBezTo>
                  <a:cubicBezTo>
                    <a:pt x="4332" y="1047"/>
                    <a:pt x="3853" y="1471"/>
                    <a:pt x="3526" y="2110"/>
                  </a:cubicBezTo>
                  <a:cubicBezTo>
                    <a:pt x="3312" y="2530"/>
                    <a:pt x="3190" y="3010"/>
                    <a:pt x="3091" y="3476"/>
                  </a:cubicBezTo>
                  <a:cubicBezTo>
                    <a:pt x="2857" y="4573"/>
                    <a:pt x="2656" y="5675"/>
                    <a:pt x="2454" y="6778"/>
                  </a:cubicBezTo>
                  <a:cubicBezTo>
                    <a:pt x="1098" y="14175"/>
                    <a:pt x="0" y="21600"/>
                    <a:pt x="131" y="29151"/>
                  </a:cubicBezTo>
                  <a:cubicBezTo>
                    <a:pt x="140" y="29691"/>
                    <a:pt x="141" y="30238"/>
                    <a:pt x="231" y="30767"/>
                  </a:cubicBezTo>
                  <a:cubicBezTo>
                    <a:pt x="409" y="31810"/>
                    <a:pt x="1359" y="32668"/>
                    <a:pt x="2273" y="32668"/>
                  </a:cubicBezTo>
                  <a:cubicBezTo>
                    <a:pt x="2290" y="32668"/>
                    <a:pt x="2306" y="32668"/>
                    <a:pt x="2322" y="32667"/>
                  </a:cubicBezTo>
                  <a:cubicBezTo>
                    <a:pt x="3061" y="32643"/>
                    <a:pt x="3804" y="32627"/>
                    <a:pt x="4537" y="32547"/>
                  </a:cubicBezTo>
                  <a:cubicBezTo>
                    <a:pt x="7976" y="32171"/>
                    <a:pt x="11414" y="31773"/>
                    <a:pt x="14853" y="31389"/>
                  </a:cubicBezTo>
                  <a:cubicBezTo>
                    <a:pt x="15510" y="31315"/>
                    <a:pt x="16067" y="30842"/>
                    <a:pt x="16093" y="30306"/>
                  </a:cubicBezTo>
                  <a:cubicBezTo>
                    <a:pt x="16137" y="29426"/>
                    <a:pt x="15723" y="28674"/>
                    <a:pt x="15046" y="28551"/>
                  </a:cubicBezTo>
                  <a:cubicBezTo>
                    <a:pt x="14217" y="28400"/>
                    <a:pt x="13387" y="28287"/>
                    <a:pt x="12556" y="28287"/>
                  </a:cubicBezTo>
                  <a:cubicBezTo>
                    <a:pt x="11859" y="28287"/>
                    <a:pt x="11162" y="28367"/>
                    <a:pt x="10466" y="28571"/>
                  </a:cubicBezTo>
                  <a:cubicBezTo>
                    <a:pt x="9648" y="28811"/>
                    <a:pt x="8820" y="29008"/>
                    <a:pt x="8005" y="29220"/>
                  </a:cubicBezTo>
                  <a:cubicBezTo>
                    <a:pt x="8133" y="28155"/>
                    <a:pt x="8290" y="27150"/>
                    <a:pt x="8366" y="26141"/>
                  </a:cubicBezTo>
                  <a:cubicBezTo>
                    <a:pt x="8607" y="22965"/>
                    <a:pt x="8812" y="19788"/>
                    <a:pt x="9048" y="16612"/>
                  </a:cubicBezTo>
                  <a:cubicBezTo>
                    <a:pt x="9063" y="16423"/>
                    <a:pt x="9205" y="16114"/>
                    <a:pt x="9342" y="16080"/>
                  </a:cubicBezTo>
                  <a:cubicBezTo>
                    <a:pt x="11164" y="15627"/>
                    <a:pt x="12993" y="15206"/>
                    <a:pt x="14825" y="14795"/>
                  </a:cubicBezTo>
                  <a:cubicBezTo>
                    <a:pt x="15321" y="14685"/>
                    <a:pt x="15689" y="14214"/>
                    <a:pt x="15619" y="13696"/>
                  </a:cubicBezTo>
                  <a:cubicBezTo>
                    <a:pt x="15528" y="13022"/>
                    <a:pt x="15130" y="12494"/>
                    <a:pt x="14684" y="12494"/>
                  </a:cubicBezTo>
                  <a:cubicBezTo>
                    <a:pt x="14652" y="12494"/>
                    <a:pt x="14620" y="12497"/>
                    <a:pt x="14588" y="12503"/>
                  </a:cubicBezTo>
                  <a:cubicBezTo>
                    <a:pt x="13093" y="12756"/>
                    <a:pt x="11603" y="13040"/>
                    <a:pt x="10111" y="13317"/>
                  </a:cubicBezTo>
                  <a:cubicBezTo>
                    <a:pt x="9843" y="13367"/>
                    <a:pt x="9580" y="13443"/>
                    <a:pt x="9258" y="13521"/>
                  </a:cubicBezTo>
                  <a:cubicBezTo>
                    <a:pt x="9515" y="9859"/>
                    <a:pt x="9766" y="6269"/>
                    <a:pt x="10020" y="2627"/>
                  </a:cubicBezTo>
                  <a:cubicBezTo>
                    <a:pt x="11055" y="2422"/>
                    <a:pt x="12135" y="2226"/>
                    <a:pt x="13206" y="1987"/>
                  </a:cubicBezTo>
                  <a:cubicBezTo>
                    <a:pt x="13596" y="1898"/>
                    <a:pt x="13972" y="1756"/>
                    <a:pt x="14321" y="1561"/>
                  </a:cubicBezTo>
                  <a:cubicBezTo>
                    <a:pt x="14766" y="1314"/>
                    <a:pt x="14867" y="857"/>
                    <a:pt x="14713" y="409"/>
                  </a:cubicBezTo>
                  <a:cubicBezTo>
                    <a:pt x="14605" y="91"/>
                    <a:pt x="14368" y="1"/>
                    <a:pt x="140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4315275" y="2121900"/>
              <a:ext cx="536125" cy="694875"/>
            </a:xfrm>
            <a:custGeom>
              <a:avLst/>
              <a:gdLst/>
              <a:ahLst/>
              <a:cxnLst/>
              <a:rect l="l" t="t" r="r" b="b"/>
              <a:pathLst>
                <a:path w="21445" h="27795" extrusionOk="0">
                  <a:moveTo>
                    <a:pt x="9296" y="13767"/>
                  </a:moveTo>
                  <a:cubicBezTo>
                    <a:pt x="11329" y="16743"/>
                    <a:pt x="13405" y="19785"/>
                    <a:pt x="15490" y="22841"/>
                  </a:cubicBezTo>
                  <a:cubicBezTo>
                    <a:pt x="14461" y="22705"/>
                    <a:pt x="9276" y="14998"/>
                    <a:pt x="9296" y="13767"/>
                  </a:cubicBezTo>
                  <a:close/>
                  <a:moveTo>
                    <a:pt x="888" y="4501"/>
                  </a:moveTo>
                  <a:cubicBezTo>
                    <a:pt x="1022" y="5186"/>
                    <a:pt x="1219" y="5866"/>
                    <a:pt x="1281" y="6558"/>
                  </a:cubicBezTo>
                  <a:cubicBezTo>
                    <a:pt x="1553" y="9577"/>
                    <a:pt x="1770" y="12599"/>
                    <a:pt x="2035" y="15619"/>
                  </a:cubicBezTo>
                  <a:cubicBezTo>
                    <a:pt x="2288" y="18500"/>
                    <a:pt x="2578" y="21378"/>
                    <a:pt x="2841" y="24258"/>
                  </a:cubicBezTo>
                  <a:cubicBezTo>
                    <a:pt x="2865" y="24519"/>
                    <a:pt x="2807" y="24787"/>
                    <a:pt x="2787" y="25052"/>
                  </a:cubicBezTo>
                  <a:lnTo>
                    <a:pt x="2567" y="25110"/>
                  </a:lnTo>
                  <a:cubicBezTo>
                    <a:pt x="2455" y="24885"/>
                    <a:pt x="2271" y="24667"/>
                    <a:pt x="2245" y="24433"/>
                  </a:cubicBezTo>
                  <a:cubicBezTo>
                    <a:pt x="2042" y="22630"/>
                    <a:pt x="1831" y="20827"/>
                    <a:pt x="1699" y="19019"/>
                  </a:cubicBezTo>
                  <a:cubicBezTo>
                    <a:pt x="1463" y="15811"/>
                    <a:pt x="1300" y="12599"/>
                    <a:pt x="1068" y="9392"/>
                  </a:cubicBezTo>
                  <a:cubicBezTo>
                    <a:pt x="960" y="7899"/>
                    <a:pt x="762" y="6414"/>
                    <a:pt x="610" y="4925"/>
                  </a:cubicBezTo>
                  <a:cubicBezTo>
                    <a:pt x="598" y="4802"/>
                    <a:pt x="626" y="4674"/>
                    <a:pt x="636" y="4547"/>
                  </a:cubicBezTo>
                  <a:lnTo>
                    <a:pt x="888" y="4501"/>
                  </a:lnTo>
                  <a:close/>
                  <a:moveTo>
                    <a:pt x="14531" y="1"/>
                  </a:moveTo>
                  <a:cubicBezTo>
                    <a:pt x="14187" y="1"/>
                    <a:pt x="13875" y="117"/>
                    <a:pt x="13673" y="432"/>
                  </a:cubicBezTo>
                  <a:cubicBezTo>
                    <a:pt x="12950" y="1559"/>
                    <a:pt x="12180" y="2657"/>
                    <a:pt x="11410" y="3752"/>
                  </a:cubicBezTo>
                  <a:cubicBezTo>
                    <a:pt x="9770" y="6072"/>
                    <a:pt x="8127" y="8389"/>
                    <a:pt x="6481" y="10705"/>
                  </a:cubicBezTo>
                  <a:cubicBezTo>
                    <a:pt x="6420" y="10790"/>
                    <a:pt x="6327" y="10852"/>
                    <a:pt x="6169" y="10998"/>
                  </a:cubicBezTo>
                  <a:cubicBezTo>
                    <a:pt x="6144" y="10620"/>
                    <a:pt x="6112" y="10347"/>
                    <a:pt x="6108" y="10074"/>
                  </a:cubicBezTo>
                  <a:cubicBezTo>
                    <a:pt x="6086" y="7931"/>
                    <a:pt x="6072" y="5788"/>
                    <a:pt x="6048" y="3646"/>
                  </a:cubicBezTo>
                  <a:cubicBezTo>
                    <a:pt x="6041" y="3046"/>
                    <a:pt x="6026" y="2445"/>
                    <a:pt x="5980" y="1846"/>
                  </a:cubicBezTo>
                  <a:cubicBezTo>
                    <a:pt x="5943" y="1366"/>
                    <a:pt x="5716" y="1123"/>
                    <a:pt x="5300" y="1123"/>
                  </a:cubicBezTo>
                  <a:cubicBezTo>
                    <a:pt x="5241" y="1123"/>
                    <a:pt x="5179" y="1128"/>
                    <a:pt x="5113" y="1137"/>
                  </a:cubicBezTo>
                  <a:cubicBezTo>
                    <a:pt x="3830" y="1326"/>
                    <a:pt x="2547" y="1511"/>
                    <a:pt x="1276" y="1752"/>
                  </a:cubicBezTo>
                  <a:cubicBezTo>
                    <a:pt x="120" y="1969"/>
                    <a:pt x="0" y="2116"/>
                    <a:pt x="31" y="3287"/>
                  </a:cubicBezTo>
                  <a:cubicBezTo>
                    <a:pt x="121" y="6628"/>
                    <a:pt x="236" y="9968"/>
                    <a:pt x="349" y="13309"/>
                  </a:cubicBezTo>
                  <a:cubicBezTo>
                    <a:pt x="496" y="17689"/>
                    <a:pt x="626" y="22071"/>
                    <a:pt x="1433" y="26399"/>
                  </a:cubicBezTo>
                  <a:cubicBezTo>
                    <a:pt x="1602" y="27303"/>
                    <a:pt x="2094" y="27795"/>
                    <a:pt x="2957" y="27795"/>
                  </a:cubicBezTo>
                  <a:cubicBezTo>
                    <a:pt x="3026" y="27795"/>
                    <a:pt x="3097" y="27791"/>
                    <a:pt x="3171" y="27785"/>
                  </a:cubicBezTo>
                  <a:cubicBezTo>
                    <a:pt x="4027" y="27713"/>
                    <a:pt x="4882" y="27634"/>
                    <a:pt x="5740" y="27581"/>
                  </a:cubicBezTo>
                  <a:cubicBezTo>
                    <a:pt x="6883" y="27510"/>
                    <a:pt x="7102" y="27274"/>
                    <a:pt x="7013" y="26139"/>
                  </a:cubicBezTo>
                  <a:cubicBezTo>
                    <a:pt x="6776" y="23170"/>
                    <a:pt x="6534" y="20201"/>
                    <a:pt x="6305" y="17231"/>
                  </a:cubicBezTo>
                  <a:cubicBezTo>
                    <a:pt x="6286" y="16979"/>
                    <a:pt x="6280" y="16681"/>
                    <a:pt x="6394" y="16474"/>
                  </a:cubicBezTo>
                  <a:cubicBezTo>
                    <a:pt x="6895" y="15566"/>
                    <a:pt x="7444" y="14683"/>
                    <a:pt x="8008" y="13736"/>
                  </a:cubicBezTo>
                  <a:cubicBezTo>
                    <a:pt x="8130" y="13848"/>
                    <a:pt x="8184" y="13880"/>
                    <a:pt x="8213" y="13927"/>
                  </a:cubicBezTo>
                  <a:cubicBezTo>
                    <a:pt x="9732" y="16375"/>
                    <a:pt x="11256" y="18820"/>
                    <a:pt x="12763" y="21275"/>
                  </a:cubicBezTo>
                  <a:cubicBezTo>
                    <a:pt x="13811" y="22984"/>
                    <a:pt x="14817" y="24723"/>
                    <a:pt x="16435" y="25979"/>
                  </a:cubicBezTo>
                  <a:cubicBezTo>
                    <a:pt x="16611" y="26116"/>
                    <a:pt x="16886" y="26236"/>
                    <a:pt x="17109" y="26236"/>
                  </a:cubicBezTo>
                  <a:cubicBezTo>
                    <a:pt x="17148" y="26236"/>
                    <a:pt x="17185" y="26232"/>
                    <a:pt x="17220" y="26225"/>
                  </a:cubicBezTo>
                  <a:cubicBezTo>
                    <a:pt x="17833" y="26085"/>
                    <a:pt x="18417" y="25819"/>
                    <a:pt x="19021" y="25632"/>
                  </a:cubicBezTo>
                  <a:cubicBezTo>
                    <a:pt x="19555" y="25466"/>
                    <a:pt x="20113" y="25372"/>
                    <a:pt x="20639" y="25185"/>
                  </a:cubicBezTo>
                  <a:cubicBezTo>
                    <a:pt x="21265" y="24961"/>
                    <a:pt x="21445" y="24564"/>
                    <a:pt x="21166" y="23961"/>
                  </a:cubicBezTo>
                  <a:cubicBezTo>
                    <a:pt x="20950" y="23496"/>
                    <a:pt x="20656" y="23060"/>
                    <a:pt x="20346" y="22650"/>
                  </a:cubicBezTo>
                  <a:cubicBezTo>
                    <a:pt x="18618" y="20371"/>
                    <a:pt x="16854" y="18119"/>
                    <a:pt x="15141" y="15827"/>
                  </a:cubicBezTo>
                  <a:cubicBezTo>
                    <a:pt x="13765" y="13984"/>
                    <a:pt x="12455" y="12090"/>
                    <a:pt x="11089" y="10240"/>
                  </a:cubicBezTo>
                  <a:cubicBezTo>
                    <a:pt x="10859" y="9929"/>
                    <a:pt x="10824" y="9736"/>
                    <a:pt x="11044" y="9412"/>
                  </a:cubicBezTo>
                  <a:cubicBezTo>
                    <a:pt x="12013" y="7990"/>
                    <a:pt x="12978" y="6563"/>
                    <a:pt x="13898" y="5109"/>
                  </a:cubicBezTo>
                  <a:cubicBezTo>
                    <a:pt x="14613" y="3978"/>
                    <a:pt x="15305" y="2827"/>
                    <a:pt x="15924" y="1641"/>
                  </a:cubicBezTo>
                  <a:cubicBezTo>
                    <a:pt x="16282" y="958"/>
                    <a:pt x="16123" y="508"/>
                    <a:pt x="15580" y="264"/>
                  </a:cubicBezTo>
                  <a:cubicBezTo>
                    <a:pt x="15249" y="116"/>
                    <a:pt x="14874" y="1"/>
                    <a:pt x="145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3858575" y="2239700"/>
              <a:ext cx="454775" cy="703500"/>
            </a:xfrm>
            <a:custGeom>
              <a:avLst/>
              <a:gdLst/>
              <a:ahLst/>
              <a:cxnLst/>
              <a:rect l="l" t="t" r="r" b="b"/>
              <a:pathLst>
                <a:path w="18191" h="28140" extrusionOk="0">
                  <a:moveTo>
                    <a:pt x="11006" y="3289"/>
                  </a:moveTo>
                  <a:cubicBezTo>
                    <a:pt x="11798" y="3870"/>
                    <a:pt x="11564" y="7319"/>
                    <a:pt x="10815" y="8445"/>
                  </a:cubicBezTo>
                  <a:cubicBezTo>
                    <a:pt x="10876" y="6804"/>
                    <a:pt x="10939" y="5081"/>
                    <a:pt x="11006" y="3289"/>
                  </a:cubicBezTo>
                  <a:close/>
                  <a:moveTo>
                    <a:pt x="8672" y="2006"/>
                  </a:moveTo>
                  <a:cubicBezTo>
                    <a:pt x="9431" y="2006"/>
                    <a:pt x="9931" y="2536"/>
                    <a:pt x="10347" y="3610"/>
                  </a:cubicBezTo>
                  <a:cubicBezTo>
                    <a:pt x="10723" y="4581"/>
                    <a:pt x="10668" y="5614"/>
                    <a:pt x="10441" y="6628"/>
                  </a:cubicBezTo>
                  <a:cubicBezTo>
                    <a:pt x="10346" y="7057"/>
                    <a:pt x="10218" y="7482"/>
                    <a:pt x="10150" y="7916"/>
                  </a:cubicBezTo>
                  <a:cubicBezTo>
                    <a:pt x="9882" y="9655"/>
                    <a:pt x="8777" y="10588"/>
                    <a:pt x="7182" y="11092"/>
                  </a:cubicBezTo>
                  <a:cubicBezTo>
                    <a:pt x="6713" y="11240"/>
                    <a:pt x="6273" y="11480"/>
                    <a:pt x="5750" y="11708"/>
                  </a:cubicBezTo>
                  <a:cubicBezTo>
                    <a:pt x="5642" y="10884"/>
                    <a:pt x="5537" y="10099"/>
                    <a:pt x="5435" y="9313"/>
                  </a:cubicBezTo>
                  <a:cubicBezTo>
                    <a:pt x="5241" y="7826"/>
                    <a:pt x="5043" y="6340"/>
                    <a:pt x="4864" y="4852"/>
                  </a:cubicBezTo>
                  <a:cubicBezTo>
                    <a:pt x="4843" y="4675"/>
                    <a:pt x="4870" y="4432"/>
                    <a:pt x="4977" y="4308"/>
                  </a:cubicBezTo>
                  <a:cubicBezTo>
                    <a:pt x="5724" y="3437"/>
                    <a:pt x="6568" y="2699"/>
                    <a:pt x="7657" y="2247"/>
                  </a:cubicBezTo>
                  <a:cubicBezTo>
                    <a:pt x="8042" y="2086"/>
                    <a:pt x="8377" y="2006"/>
                    <a:pt x="8672" y="2006"/>
                  </a:cubicBezTo>
                  <a:close/>
                  <a:moveTo>
                    <a:pt x="9089" y="15790"/>
                  </a:moveTo>
                  <a:cubicBezTo>
                    <a:pt x="10080" y="17896"/>
                    <a:pt x="10514" y="20276"/>
                    <a:pt x="12583" y="21910"/>
                  </a:cubicBezTo>
                  <a:cubicBezTo>
                    <a:pt x="10899" y="21481"/>
                    <a:pt x="8485" y="17105"/>
                    <a:pt x="9089" y="15790"/>
                  </a:cubicBezTo>
                  <a:close/>
                  <a:moveTo>
                    <a:pt x="972" y="4926"/>
                  </a:moveTo>
                  <a:lnTo>
                    <a:pt x="972" y="4926"/>
                  </a:lnTo>
                  <a:cubicBezTo>
                    <a:pt x="1495" y="5753"/>
                    <a:pt x="2292" y="23737"/>
                    <a:pt x="1723" y="24683"/>
                  </a:cubicBezTo>
                  <a:cubicBezTo>
                    <a:pt x="1605" y="23980"/>
                    <a:pt x="1401" y="23280"/>
                    <a:pt x="1379" y="22574"/>
                  </a:cubicBezTo>
                  <a:cubicBezTo>
                    <a:pt x="1285" y="19455"/>
                    <a:pt x="1249" y="16334"/>
                    <a:pt x="1180" y="13215"/>
                  </a:cubicBezTo>
                  <a:cubicBezTo>
                    <a:pt x="1119" y="10479"/>
                    <a:pt x="1043" y="7744"/>
                    <a:pt x="972" y="4926"/>
                  </a:cubicBezTo>
                  <a:close/>
                  <a:moveTo>
                    <a:pt x="10038" y="1"/>
                  </a:moveTo>
                  <a:cubicBezTo>
                    <a:pt x="8591" y="1"/>
                    <a:pt x="7222" y="496"/>
                    <a:pt x="5987" y="1431"/>
                  </a:cubicBezTo>
                  <a:cubicBezTo>
                    <a:pt x="5577" y="1740"/>
                    <a:pt x="5175" y="2059"/>
                    <a:pt x="4726" y="2407"/>
                  </a:cubicBezTo>
                  <a:cubicBezTo>
                    <a:pt x="4652" y="1955"/>
                    <a:pt x="4651" y="1559"/>
                    <a:pt x="4511" y="1221"/>
                  </a:cubicBezTo>
                  <a:cubicBezTo>
                    <a:pt x="4413" y="987"/>
                    <a:pt x="4120" y="674"/>
                    <a:pt x="3917" y="674"/>
                  </a:cubicBezTo>
                  <a:cubicBezTo>
                    <a:pt x="2902" y="678"/>
                    <a:pt x="1885" y="756"/>
                    <a:pt x="873" y="845"/>
                  </a:cubicBezTo>
                  <a:cubicBezTo>
                    <a:pt x="422" y="885"/>
                    <a:pt x="171" y="1196"/>
                    <a:pt x="110" y="1646"/>
                  </a:cubicBezTo>
                  <a:cubicBezTo>
                    <a:pt x="68" y="1943"/>
                    <a:pt x="0" y="2241"/>
                    <a:pt x="1" y="2538"/>
                  </a:cubicBezTo>
                  <a:cubicBezTo>
                    <a:pt x="11" y="9007"/>
                    <a:pt x="35" y="15475"/>
                    <a:pt x="73" y="21943"/>
                  </a:cubicBezTo>
                  <a:cubicBezTo>
                    <a:pt x="82" y="23344"/>
                    <a:pt x="144" y="24747"/>
                    <a:pt x="240" y="26144"/>
                  </a:cubicBezTo>
                  <a:cubicBezTo>
                    <a:pt x="327" y="27418"/>
                    <a:pt x="1041" y="28140"/>
                    <a:pt x="2175" y="28140"/>
                  </a:cubicBezTo>
                  <a:cubicBezTo>
                    <a:pt x="2330" y="28140"/>
                    <a:pt x="2493" y="28126"/>
                    <a:pt x="2663" y="28099"/>
                  </a:cubicBezTo>
                  <a:cubicBezTo>
                    <a:pt x="3449" y="27972"/>
                    <a:pt x="4229" y="27763"/>
                    <a:pt x="4992" y="27529"/>
                  </a:cubicBezTo>
                  <a:cubicBezTo>
                    <a:pt x="5794" y="27284"/>
                    <a:pt x="6036" y="26903"/>
                    <a:pt x="6031" y="26055"/>
                  </a:cubicBezTo>
                  <a:cubicBezTo>
                    <a:pt x="6029" y="25595"/>
                    <a:pt x="5986" y="25134"/>
                    <a:pt x="5983" y="24674"/>
                  </a:cubicBezTo>
                  <a:cubicBezTo>
                    <a:pt x="5954" y="21189"/>
                    <a:pt x="5925" y="17704"/>
                    <a:pt x="5919" y="14218"/>
                  </a:cubicBezTo>
                  <a:cubicBezTo>
                    <a:pt x="5919" y="14049"/>
                    <a:pt x="6097" y="13808"/>
                    <a:pt x="6257" y="13723"/>
                  </a:cubicBezTo>
                  <a:cubicBezTo>
                    <a:pt x="6399" y="13647"/>
                    <a:pt x="6532" y="13611"/>
                    <a:pt x="6653" y="13611"/>
                  </a:cubicBezTo>
                  <a:cubicBezTo>
                    <a:pt x="6923" y="13611"/>
                    <a:pt x="7133" y="13793"/>
                    <a:pt x="7252" y="14131"/>
                  </a:cubicBezTo>
                  <a:cubicBezTo>
                    <a:pt x="7731" y="15488"/>
                    <a:pt x="8222" y="16841"/>
                    <a:pt x="8658" y="18211"/>
                  </a:cubicBezTo>
                  <a:cubicBezTo>
                    <a:pt x="9350" y="20383"/>
                    <a:pt x="10419" y="22277"/>
                    <a:pt x="12339" y="23616"/>
                  </a:cubicBezTo>
                  <a:cubicBezTo>
                    <a:pt x="13035" y="24103"/>
                    <a:pt x="13952" y="24403"/>
                    <a:pt x="14877" y="24403"/>
                  </a:cubicBezTo>
                  <a:cubicBezTo>
                    <a:pt x="15823" y="24403"/>
                    <a:pt x="16777" y="24089"/>
                    <a:pt x="17515" y="23339"/>
                  </a:cubicBezTo>
                  <a:cubicBezTo>
                    <a:pt x="18190" y="22653"/>
                    <a:pt x="18150" y="22221"/>
                    <a:pt x="17358" y="21678"/>
                  </a:cubicBezTo>
                  <a:cubicBezTo>
                    <a:pt x="16098" y="20816"/>
                    <a:pt x="14912" y="19848"/>
                    <a:pt x="14126" y="18504"/>
                  </a:cubicBezTo>
                  <a:cubicBezTo>
                    <a:pt x="12850" y="16319"/>
                    <a:pt x="11808" y="13988"/>
                    <a:pt x="10010" y="12052"/>
                  </a:cubicBezTo>
                  <a:cubicBezTo>
                    <a:pt x="12126" y="11169"/>
                    <a:pt x="13486" y="9605"/>
                    <a:pt x="14429" y="7619"/>
                  </a:cubicBezTo>
                  <a:cubicBezTo>
                    <a:pt x="15045" y="6320"/>
                    <a:pt x="15263" y="4966"/>
                    <a:pt x="14915" y="3585"/>
                  </a:cubicBezTo>
                  <a:cubicBezTo>
                    <a:pt x="14454" y="1764"/>
                    <a:pt x="13241" y="535"/>
                    <a:pt x="11426" y="150"/>
                  </a:cubicBezTo>
                  <a:cubicBezTo>
                    <a:pt x="10957" y="50"/>
                    <a:pt x="10494" y="1"/>
                    <a:pt x="100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3411725" y="2213525"/>
              <a:ext cx="409700" cy="664725"/>
            </a:xfrm>
            <a:custGeom>
              <a:avLst/>
              <a:gdLst/>
              <a:ahLst/>
              <a:cxnLst/>
              <a:rect l="l" t="t" r="r" b="b"/>
              <a:pathLst>
                <a:path w="16388" h="26589" extrusionOk="0">
                  <a:moveTo>
                    <a:pt x="12060" y="8445"/>
                  </a:moveTo>
                  <a:lnTo>
                    <a:pt x="12241" y="8450"/>
                  </a:lnTo>
                  <a:cubicBezTo>
                    <a:pt x="13225" y="10881"/>
                    <a:pt x="13745" y="18937"/>
                    <a:pt x="12980" y="20167"/>
                  </a:cubicBezTo>
                  <a:cubicBezTo>
                    <a:pt x="12672" y="16243"/>
                    <a:pt x="12366" y="12344"/>
                    <a:pt x="12060" y="8445"/>
                  </a:cubicBezTo>
                  <a:close/>
                  <a:moveTo>
                    <a:pt x="2775" y="5519"/>
                  </a:moveTo>
                  <a:lnTo>
                    <a:pt x="2855" y="5568"/>
                  </a:lnTo>
                  <a:lnTo>
                    <a:pt x="2855" y="5569"/>
                  </a:lnTo>
                  <a:cubicBezTo>
                    <a:pt x="2574" y="8254"/>
                    <a:pt x="2036" y="10944"/>
                    <a:pt x="2085" y="13622"/>
                  </a:cubicBezTo>
                  <a:cubicBezTo>
                    <a:pt x="2136" y="16283"/>
                    <a:pt x="2779" y="18933"/>
                    <a:pt x="3174" y="21670"/>
                  </a:cubicBezTo>
                  <a:cubicBezTo>
                    <a:pt x="2984" y="21374"/>
                    <a:pt x="2748" y="21116"/>
                    <a:pt x="2635" y="20814"/>
                  </a:cubicBezTo>
                  <a:cubicBezTo>
                    <a:pt x="1709" y="18320"/>
                    <a:pt x="1219" y="15767"/>
                    <a:pt x="1362" y="13077"/>
                  </a:cubicBezTo>
                  <a:cubicBezTo>
                    <a:pt x="1488" y="10729"/>
                    <a:pt x="1775" y="8430"/>
                    <a:pt x="2496" y="6190"/>
                  </a:cubicBezTo>
                  <a:cubicBezTo>
                    <a:pt x="2570" y="5960"/>
                    <a:pt x="2681" y="5743"/>
                    <a:pt x="2775" y="5519"/>
                  </a:cubicBezTo>
                  <a:close/>
                  <a:moveTo>
                    <a:pt x="9035" y="3124"/>
                  </a:moveTo>
                  <a:cubicBezTo>
                    <a:pt x="9507" y="3124"/>
                    <a:pt x="9856" y="3426"/>
                    <a:pt x="10046" y="4029"/>
                  </a:cubicBezTo>
                  <a:cubicBezTo>
                    <a:pt x="10901" y="6738"/>
                    <a:pt x="11272" y="9536"/>
                    <a:pt x="11503" y="12353"/>
                  </a:cubicBezTo>
                  <a:cubicBezTo>
                    <a:pt x="11623" y="13809"/>
                    <a:pt x="11641" y="15273"/>
                    <a:pt x="11726" y="17194"/>
                  </a:cubicBezTo>
                  <a:lnTo>
                    <a:pt x="11727" y="17194"/>
                  </a:lnTo>
                  <a:cubicBezTo>
                    <a:pt x="11670" y="18257"/>
                    <a:pt x="11607" y="19777"/>
                    <a:pt x="11501" y="21292"/>
                  </a:cubicBezTo>
                  <a:cubicBezTo>
                    <a:pt x="11434" y="22269"/>
                    <a:pt x="10881" y="23011"/>
                    <a:pt x="10185" y="23644"/>
                  </a:cubicBezTo>
                  <a:cubicBezTo>
                    <a:pt x="9973" y="23837"/>
                    <a:pt x="9604" y="23926"/>
                    <a:pt x="9191" y="23926"/>
                  </a:cubicBezTo>
                  <a:cubicBezTo>
                    <a:pt x="8386" y="23926"/>
                    <a:pt x="7416" y="23589"/>
                    <a:pt x="7118" y="23037"/>
                  </a:cubicBezTo>
                  <a:cubicBezTo>
                    <a:pt x="6417" y="21742"/>
                    <a:pt x="6048" y="20368"/>
                    <a:pt x="5799" y="18946"/>
                  </a:cubicBezTo>
                  <a:cubicBezTo>
                    <a:pt x="5049" y="14660"/>
                    <a:pt x="5284" y="10410"/>
                    <a:pt x="6325" y="6201"/>
                  </a:cubicBezTo>
                  <a:cubicBezTo>
                    <a:pt x="6623" y="4996"/>
                    <a:pt x="7108" y="3875"/>
                    <a:pt x="8345" y="3299"/>
                  </a:cubicBezTo>
                  <a:cubicBezTo>
                    <a:pt x="8597" y="3182"/>
                    <a:pt x="8828" y="3124"/>
                    <a:pt x="9035" y="3124"/>
                  </a:cubicBezTo>
                  <a:close/>
                  <a:moveTo>
                    <a:pt x="8626" y="1"/>
                  </a:moveTo>
                  <a:cubicBezTo>
                    <a:pt x="7621" y="1"/>
                    <a:pt x="6721" y="415"/>
                    <a:pt x="5850" y="945"/>
                  </a:cubicBezTo>
                  <a:cubicBezTo>
                    <a:pt x="3794" y="2197"/>
                    <a:pt x="2501" y="4068"/>
                    <a:pt x="1670" y="6280"/>
                  </a:cubicBezTo>
                  <a:cubicBezTo>
                    <a:pt x="932" y="8242"/>
                    <a:pt x="581" y="10290"/>
                    <a:pt x="377" y="12371"/>
                  </a:cubicBezTo>
                  <a:cubicBezTo>
                    <a:pt x="1" y="16205"/>
                    <a:pt x="540" y="19838"/>
                    <a:pt x="2662" y="23140"/>
                  </a:cubicBezTo>
                  <a:cubicBezTo>
                    <a:pt x="3547" y="24517"/>
                    <a:pt x="4575" y="25752"/>
                    <a:pt x="6254" y="26132"/>
                  </a:cubicBezTo>
                  <a:cubicBezTo>
                    <a:pt x="7318" y="26372"/>
                    <a:pt x="8421" y="26447"/>
                    <a:pt x="9446" y="26589"/>
                  </a:cubicBezTo>
                  <a:cubicBezTo>
                    <a:pt x="9953" y="26536"/>
                    <a:pt x="10392" y="26502"/>
                    <a:pt x="10826" y="26440"/>
                  </a:cubicBezTo>
                  <a:cubicBezTo>
                    <a:pt x="12540" y="26193"/>
                    <a:pt x="13824" y="25348"/>
                    <a:pt x="14471" y="23700"/>
                  </a:cubicBezTo>
                  <a:cubicBezTo>
                    <a:pt x="14918" y="22564"/>
                    <a:pt x="15386" y="21426"/>
                    <a:pt x="15683" y="20249"/>
                  </a:cubicBezTo>
                  <a:cubicBezTo>
                    <a:pt x="16014" y="18938"/>
                    <a:pt x="16321" y="17585"/>
                    <a:pt x="16351" y="16245"/>
                  </a:cubicBezTo>
                  <a:cubicBezTo>
                    <a:pt x="16387" y="14594"/>
                    <a:pt x="16110" y="12938"/>
                    <a:pt x="15999" y="11282"/>
                  </a:cubicBezTo>
                  <a:cubicBezTo>
                    <a:pt x="15822" y="8620"/>
                    <a:pt x="15577" y="5977"/>
                    <a:pt x="14516" y="3481"/>
                  </a:cubicBezTo>
                  <a:cubicBezTo>
                    <a:pt x="13839" y="1889"/>
                    <a:pt x="12951" y="523"/>
                    <a:pt x="11093" y="187"/>
                  </a:cubicBezTo>
                  <a:cubicBezTo>
                    <a:pt x="10954" y="162"/>
                    <a:pt x="10811" y="155"/>
                    <a:pt x="10666" y="155"/>
                  </a:cubicBezTo>
                  <a:cubicBezTo>
                    <a:pt x="10465" y="155"/>
                    <a:pt x="10262" y="169"/>
                    <a:pt x="10062" y="169"/>
                  </a:cubicBezTo>
                  <a:cubicBezTo>
                    <a:pt x="9885" y="169"/>
                    <a:pt x="9710" y="158"/>
                    <a:pt x="9543" y="116"/>
                  </a:cubicBezTo>
                  <a:cubicBezTo>
                    <a:pt x="9227" y="37"/>
                    <a:pt x="8922" y="1"/>
                    <a:pt x="86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3849000" y="290725"/>
              <a:ext cx="233200" cy="488600"/>
            </a:xfrm>
            <a:custGeom>
              <a:avLst/>
              <a:gdLst/>
              <a:ahLst/>
              <a:cxnLst/>
              <a:rect l="l" t="t" r="r" b="b"/>
              <a:pathLst>
                <a:path w="9328" h="19544" extrusionOk="0">
                  <a:moveTo>
                    <a:pt x="6690" y="54"/>
                  </a:moveTo>
                  <a:cubicBezTo>
                    <a:pt x="6268" y="54"/>
                    <a:pt x="6058" y="241"/>
                    <a:pt x="5837" y="759"/>
                  </a:cubicBezTo>
                  <a:cubicBezTo>
                    <a:pt x="5731" y="1013"/>
                    <a:pt x="5670" y="1283"/>
                    <a:pt x="5658" y="1558"/>
                  </a:cubicBezTo>
                  <a:cubicBezTo>
                    <a:pt x="5570" y="3362"/>
                    <a:pt x="5508" y="5165"/>
                    <a:pt x="5420" y="6968"/>
                  </a:cubicBezTo>
                  <a:cubicBezTo>
                    <a:pt x="5410" y="7160"/>
                    <a:pt x="5325" y="7481"/>
                    <a:pt x="5212" y="7511"/>
                  </a:cubicBezTo>
                  <a:cubicBezTo>
                    <a:pt x="4440" y="7718"/>
                    <a:pt x="3652" y="7863"/>
                    <a:pt x="2852" y="8031"/>
                  </a:cubicBezTo>
                  <a:cubicBezTo>
                    <a:pt x="2823" y="7871"/>
                    <a:pt x="2800" y="7799"/>
                    <a:pt x="2800" y="7729"/>
                  </a:cubicBezTo>
                  <a:cubicBezTo>
                    <a:pt x="2816" y="5613"/>
                    <a:pt x="2690" y="3490"/>
                    <a:pt x="3087" y="1390"/>
                  </a:cubicBezTo>
                  <a:cubicBezTo>
                    <a:pt x="3189" y="850"/>
                    <a:pt x="3043" y="678"/>
                    <a:pt x="2491" y="656"/>
                  </a:cubicBezTo>
                  <a:cubicBezTo>
                    <a:pt x="2374" y="651"/>
                    <a:pt x="2257" y="649"/>
                    <a:pt x="2140" y="649"/>
                  </a:cubicBezTo>
                  <a:cubicBezTo>
                    <a:pt x="1797" y="649"/>
                    <a:pt x="1453" y="665"/>
                    <a:pt x="1109" y="667"/>
                  </a:cubicBezTo>
                  <a:cubicBezTo>
                    <a:pt x="443" y="673"/>
                    <a:pt x="269" y="820"/>
                    <a:pt x="226" y="1501"/>
                  </a:cubicBezTo>
                  <a:cubicBezTo>
                    <a:pt x="186" y="2126"/>
                    <a:pt x="183" y="2753"/>
                    <a:pt x="170" y="3379"/>
                  </a:cubicBezTo>
                  <a:cubicBezTo>
                    <a:pt x="114" y="6178"/>
                    <a:pt x="0" y="8977"/>
                    <a:pt x="23" y="11776"/>
                  </a:cubicBezTo>
                  <a:cubicBezTo>
                    <a:pt x="39" y="13854"/>
                    <a:pt x="242" y="15932"/>
                    <a:pt x="343" y="18010"/>
                  </a:cubicBezTo>
                  <a:cubicBezTo>
                    <a:pt x="376" y="18686"/>
                    <a:pt x="648" y="19055"/>
                    <a:pt x="1322" y="19086"/>
                  </a:cubicBezTo>
                  <a:cubicBezTo>
                    <a:pt x="1357" y="19088"/>
                    <a:pt x="1392" y="19089"/>
                    <a:pt x="1427" y="19089"/>
                  </a:cubicBezTo>
                  <a:cubicBezTo>
                    <a:pt x="1770" y="19089"/>
                    <a:pt x="2122" y="19015"/>
                    <a:pt x="2455" y="18926"/>
                  </a:cubicBezTo>
                  <a:cubicBezTo>
                    <a:pt x="3045" y="18769"/>
                    <a:pt x="3219" y="18420"/>
                    <a:pt x="3189" y="17815"/>
                  </a:cubicBezTo>
                  <a:cubicBezTo>
                    <a:pt x="3056" y="15169"/>
                    <a:pt x="2939" y="12522"/>
                    <a:pt x="2837" y="9873"/>
                  </a:cubicBezTo>
                  <a:cubicBezTo>
                    <a:pt x="2832" y="9732"/>
                    <a:pt x="2990" y="9488"/>
                    <a:pt x="3120" y="9451"/>
                  </a:cubicBezTo>
                  <a:cubicBezTo>
                    <a:pt x="3860" y="9237"/>
                    <a:pt x="4615" y="9071"/>
                    <a:pt x="5447" y="8869"/>
                  </a:cubicBezTo>
                  <a:cubicBezTo>
                    <a:pt x="5467" y="9156"/>
                    <a:pt x="5490" y="9374"/>
                    <a:pt x="5496" y="9590"/>
                  </a:cubicBezTo>
                  <a:cubicBezTo>
                    <a:pt x="5562" y="12554"/>
                    <a:pt x="5627" y="15517"/>
                    <a:pt x="5690" y="18481"/>
                  </a:cubicBezTo>
                  <a:cubicBezTo>
                    <a:pt x="5703" y="19109"/>
                    <a:pt x="5994" y="19456"/>
                    <a:pt x="6550" y="19479"/>
                  </a:cubicBezTo>
                  <a:cubicBezTo>
                    <a:pt x="7176" y="19504"/>
                    <a:pt x="7801" y="19529"/>
                    <a:pt x="8427" y="19543"/>
                  </a:cubicBezTo>
                  <a:cubicBezTo>
                    <a:pt x="8441" y="19543"/>
                    <a:pt x="8455" y="19544"/>
                    <a:pt x="8469" y="19544"/>
                  </a:cubicBezTo>
                  <a:cubicBezTo>
                    <a:pt x="9076" y="19544"/>
                    <a:pt x="9328" y="19271"/>
                    <a:pt x="9318" y="18636"/>
                  </a:cubicBezTo>
                  <a:cubicBezTo>
                    <a:pt x="9296" y="17385"/>
                    <a:pt x="9299" y="16132"/>
                    <a:pt x="9242" y="14882"/>
                  </a:cubicBezTo>
                  <a:cubicBezTo>
                    <a:pt x="9040" y="10521"/>
                    <a:pt x="8801" y="6162"/>
                    <a:pt x="8608" y="1800"/>
                  </a:cubicBezTo>
                  <a:cubicBezTo>
                    <a:pt x="8528" y="1"/>
                    <a:pt x="8389" y="312"/>
                    <a:pt x="7090" y="93"/>
                  </a:cubicBezTo>
                  <a:cubicBezTo>
                    <a:pt x="6937" y="68"/>
                    <a:pt x="6806" y="54"/>
                    <a:pt x="6690" y="5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3226475" y="3058475"/>
              <a:ext cx="1403025" cy="354800"/>
            </a:xfrm>
            <a:custGeom>
              <a:avLst/>
              <a:gdLst/>
              <a:ahLst/>
              <a:cxnLst/>
              <a:rect l="l" t="t" r="r" b="b"/>
              <a:pathLst>
                <a:path w="56121" h="14192" extrusionOk="0">
                  <a:moveTo>
                    <a:pt x="55085" y="0"/>
                  </a:moveTo>
                  <a:cubicBezTo>
                    <a:pt x="54891" y="0"/>
                    <a:pt x="54707" y="105"/>
                    <a:pt x="54526" y="267"/>
                  </a:cubicBezTo>
                  <a:cubicBezTo>
                    <a:pt x="54243" y="522"/>
                    <a:pt x="53954" y="770"/>
                    <a:pt x="53689" y="1043"/>
                  </a:cubicBezTo>
                  <a:cubicBezTo>
                    <a:pt x="51201" y="3610"/>
                    <a:pt x="48368" y="5728"/>
                    <a:pt x="45179" y="7325"/>
                  </a:cubicBezTo>
                  <a:cubicBezTo>
                    <a:pt x="42201" y="8816"/>
                    <a:pt x="39029" y="9765"/>
                    <a:pt x="35765" y="10436"/>
                  </a:cubicBezTo>
                  <a:cubicBezTo>
                    <a:pt x="32065" y="11198"/>
                    <a:pt x="28326" y="11580"/>
                    <a:pt x="24558" y="11645"/>
                  </a:cubicBezTo>
                  <a:cubicBezTo>
                    <a:pt x="24313" y="11649"/>
                    <a:pt x="24068" y="11651"/>
                    <a:pt x="23822" y="11651"/>
                  </a:cubicBezTo>
                  <a:cubicBezTo>
                    <a:pt x="22471" y="11651"/>
                    <a:pt x="21112" y="11582"/>
                    <a:pt x="19776" y="11412"/>
                  </a:cubicBezTo>
                  <a:cubicBezTo>
                    <a:pt x="17448" y="11119"/>
                    <a:pt x="15098" y="10824"/>
                    <a:pt x="12832" y="10242"/>
                  </a:cubicBezTo>
                  <a:cubicBezTo>
                    <a:pt x="9147" y="9295"/>
                    <a:pt x="5586" y="7971"/>
                    <a:pt x="2383" y="5833"/>
                  </a:cubicBezTo>
                  <a:cubicBezTo>
                    <a:pt x="1996" y="5575"/>
                    <a:pt x="1522" y="5406"/>
                    <a:pt x="1065" y="5308"/>
                  </a:cubicBezTo>
                  <a:cubicBezTo>
                    <a:pt x="1004" y="5295"/>
                    <a:pt x="947" y="5289"/>
                    <a:pt x="893" y="5289"/>
                  </a:cubicBezTo>
                  <a:cubicBezTo>
                    <a:pt x="471" y="5289"/>
                    <a:pt x="238" y="5658"/>
                    <a:pt x="120" y="6040"/>
                  </a:cubicBezTo>
                  <a:cubicBezTo>
                    <a:pt x="0" y="6422"/>
                    <a:pt x="178" y="6680"/>
                    <a:pt x="605" y="6828"/>
                  </a:cubicBezTo>
                  <a:cubicBezTo>
                    <a:pt x="931" y="6942"/>
                    <a:pt x="1193" y="7233"/>
                    <a:pt x="1492" y="7432"/>
                  </a:cubicBezTo>
                  <a:cubicBezTo>
                    <a:pt x="2571" y="8154"/>
                    <a:pt x="3596" y="8983"/>
                    <a:pt x="4744" y="9569"/>
                  </a:cubicBezTo>
                  <a:cubicBezTo>
                    <a:pt x="10945" y="12732"/>
                    <a:pt x="17580" y="14093"/>
                    <a:pt x="25170" y="14192"/>
                  </a:cubicBezTo>
                  <a:cubicBezTo>
                    <a:pt x="25905" y="14143"/>
                    <a:pt x="27305" y="14116"/>
                    <a:pt x="28690" y="13943"/>
                  </a:cubicBezTo>
                  <a:cubicBezTo>
                    <a:pt x="31175" y="13637"/>
                    <a:pt x="33669" y="13345"/>
                    <a:pt x="36125" y="12869"/>
                  </a:cubicBezTo>
                  <a:cubicBezTo>
                    <a:pt x="42838" y="11566"/>
                    <a:pt x="48773" y="8674"/>
                    <a:pt x="53710" y="3885"/>
                  </a:cubicBezTo>
                  <a:cubicBezTo>
                    <a:pt x="54505" y="3115"/>
                    <a:pt x="55151" y="2184"/>
                    <a:pt x="55816" y="1292"/>
                  </a:cubicBezTo>
                  <a:cubicBezTo>
                    <a:pt x="56120" y="884"/>
                    <a:pt x="55894" y="502"/>
                    <a:pt x="55539" y="196"/>
                  </a:cubicBezTo>
                  <a:cubicBezTo>
                    <a:pt x="55380" y="59"/>
                    <a:pt x="55230" y="0"/>
                    <a:pt x="550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3401475" y="1896975"/>
              <a:ext cx="907700" cy="270975"/>
            </a:xfrm>
            <a:custGeom>
              <a:avLst/>
              <a:gdLst/>
              <a:ahLst/>
              <a:cxnLst/>
              <a:rect l="l" t="t" r="r" b="b"/>
              <a:pathLst>
                <a:path w="36308" h="10839" extrusionOk="0">
                  <a:moveTo>
                    <a:pt x="36236" y="1"/>
                  </a:moveTo>
                  <a:cubicBezTo>
                    <a:pt x="36112" y="40"/>
                    <a:pt x="35958" y="44"/>
                    <a:pt x="35869" y="123"/>
                  </a:cubicBezTo>
                  <a:cubicBezTo>
                    <a:pt x="35212" y="687"/>
                    <a:pt x="34565" y="1260"/>
                    <a:pt x="33921" y="1839"/>
                  </a:cubicBezTo>
                  <a:cubicBezTo>
                    <a:pt x="30317" y="5078"/>
                    <a:pt x="26115" y="7145"/>
                    <a:pt x="21369" y="8033"/>
                  </a:cubicBezTo>
                  <a:cubicBezTo>
                    <a:pt x="19684" y="8348"/>
                    <a:pt x="17938" y="8423"/>
                    <a:pt x="16217" y="8447"/>
                  </a:cubicBezTo>
                  <a:cubicBezTo>
                    <a:pt x="15894" y="8452"/>
                    <a:pt x="15570" y="8454"/>
                    <a:pt x="15246" y="8454"/>
                  </a:cubicBezTo>
                  <a:cubicBezTo>
                    <a:pt x="13508" y="8454"/>
                    <a:pt x="11766" y="8385"/>
                    <a:pt x="10034" y="8255"/>
                  </a:cubicBezTo>
                  <a:cubicBezTo>
                    <a:pt x="6914" y="8019"/>
                    <a:pt x="3825" y="7546"/>
                    <a:pt x="809" y="6662"/>
                  </a:cubicBezTo>
                  <a:cubicBezTo>
                    <a:pt x="786" y="6656"/>
                    <a:pt x="761" y="6652"/>
                    <a:pt x="733" y="6652"/>
                  </a:cubicBezTo>
                  <a:cubicBezTo>
                    <a:pt x="593" y="6652"/>
                    <a:pt x="408" y="6732"/>
                    <a:pt x="315" y="6827"/>
                  </a:cubicBezTo>
                  <a:cubicBezTo>
                    <a:pt x="0" y="7150"/>
                    <a:pt x="93" y="7460"/>
                    <a:pt x="418" y="7747"/>
                  </a:cubicBezTo>
                  <a:cubicBezTo>
                    <a:pt x="1347" y="8571"/>
                    <a:pt x="2455" y="9050"/>
                    <a:pt x="3629" y="9367"/>
                  </a:cubicBezTo>
                  <a:cubicBezTo>
                    <a:pt x="7256" y="10341"/>
                    <a:pt x="10926" y="10839"/>
                    <a:pt x="14639" y="10839"/>
                  </a:cubicBezTo>
                  <a:cubicBezTo>
                    <a:pt x="15918" y="10839"/>
                    <a:pt x="17203" y="10779"/>
                    <a:pt x="18493" y="10660"/>
                  </a:cubicBezTo>
                  <a:cubicBezTo>
                    <a:pt x="18502" y="10698"/>
                    <a:pt x="18512" y="10737"/>
                    <a:pt x="18521" y="10775"/>
                  </a:cubicBezTo>
                  <a:cubicBezTo>
                    <a:pt x="20242" y="10423"/>
                    <a:pt x="21989" y="10168"/>
                    <a:pt x="23677" y="9699"/>
                  </a:cubicBezTo>
                  <a:cubicBezTo>
                    <a:pt x="27911" y="8524"/>
                    <a:pt x="31544" y="6305"/>
                    <a:pt x="34476" y="3020"/>
                  </a:cubicBezTo>
                  <a:cubicBezTo>
                    <a:pt x="35172" y="2239"/>
                    <a:pt x="35674" y="1283"/>
                    <a:pt x="36249" y="395"/>
                  </a:cubicBezTo>
                  <a:cubicBezTo>
                    <a:pt x="36307" y="305"/>
                    <a:pt x="36243" y="134"/>
                    <a:pt x="36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3343900" y="4216900"/>
              <a:ext cx="1068475" cy="341225"/>
            </a:xfrm>
            <a:custGeom>
              <a:avLst/>
              <a:gdLst/>
              <a:ahLst/>
              <a:cxnLst/>
              <a:rect l="l" t="t" r="r" b="b"/>
              <a:pathLst>
                <a:path w="42739" h="13649" extrusionOk="0">
                  <a:moveTo>
                    <a:pt x="41966" y="1"/>
                  </a:moveTo>
                  <a:cubicBezTo>
                    <a:pt x="41754" y="1"/>
                    <a:pt x="41464" y="148"/>
                    <a:pt x="41278" y="283"/>
                  </a:cubicBezTo>
                  <a:cubicBezTo>
                    <a:pt x="41047" y="453"/>
                    <a:pt x="40913" y="752"/>
                    <a:pt x="40724" y="983"/>
                  </a:cubicBezTo>
                  <a:cubicBezTo>
                    <a:pt x="40071" y="1786"/>
                    <a:pt x="39485" y="2663"/>
                    <a:pt x="38740" y="3371"/>
                  </a:cubicBezTo>
                  <a:cubicBezTo>
                    <a:pt x="36272" y="5719"/>
                    <a:pt x="33358" y="7363"/>
                    <a:pt x="30195" y="8599"/>
                  </a:cubicBezTo>
                  <a:cubicBezTo>
                    <a:pt x="27602" y="9613"/>
                    <a:pt x="24935" y="10355"/>
                    <a:pt x="22173" y="10674"/>
                  </a:cubicBezTo>
                  <a:cubicBezTo>
                    <a:pt x="20692" y="10845"/>
                    <a:pt x="19207" y="10940"/>
                    <a:pt x="17718" y="10940"/>
                  </a:cubicBezTo>
                  <a:cubicBezTo>
                    <a:pt x="16713" y="10940"/>
                    <a:pt x="15706" y="10896"/>
                    <a:pt x="14698" y="10804"/>
                  </a:cubicBezTo>
                  <a:cubicBezTo>
                    <a:pt x="11752" y="10532"/>
                    <a:pt x="8906" y="9909"/>
                    <a:pt x="6218" y="8653"/>
                  </a:cubicBezTo>
                  <a:cubicBezTo>
                    <a:pt x="4950" y="8060"/>
                    <a:pt x="3716" y="7391"/>
                    <a:pt x="2437" y="6826"/>
                  </a:cubicBezTo>
                  <a:cubicBezTo>
                    <a:pt x="2186" y="6716"/>
                    <a:pt x="1847" y="6625"/>
                    <a:pt x="1554" y="6625"/>
                  </a:cubicBezTo>
                  <a:cubicBezTo>
                    <a:pt x="1399" y="6625"/>
                    <a:pt x="1256" y="6651"/>
                    <a:pt x="1146" y="6712"/>
                  </a:cubicBezTo>
                  <a:cubicBezTo>
                    <a:pt x="4" y="7350"/>
                    <a:pt x="0" y="8275"/>
                    <a:pt x="1041" y="9074"/>
                  </a:cubicBezTo>
                  <a:cubicBezTo>
                    <a:pt x="1072" y="9098"/>
                    <a:pt x="1103" y="9125"/>
                    <a:pt x="1136" y="9146"/>
                  </a:cubicBezTo>
                  <a:cubicBezTo>
                    <a:pt x="3170" y="10479"/>
                    <a:pt x="5308" y="11604"/>
                    <a:pt x="7623" y="12369"/>
                  </a:cubicBezTo>
                  <a:cubicBezTo>
                    <a:pt x="10636" y="13364"/>
                    <a:pt x="13759" y="13552"/>
                    <a:pt x="17174" y="13649"/>
                  </a:cubicBezTo>
                  <a:cubicBezTo>
                    <a:pt x="17859" y="13608"/>
                    <a:pt x="18818" y="13588"/>
                    <a:pt x="19770" y="13489"/>
                  </a:cubicBezTo>
                  <a:cubicBezTo>
                    <a:pt x="21255" y="13331"/>
                    <a:pt x="22760" y="13238"/>
                    <a:pt x="24210" y="12909"/>
                  </a:cubicBezTo>
                  <a:cubicBezTo>
                    <a:pt x="31355" y="11288"/>
                    <a:pt x="37257" y="7586"/>
                    <a:pt x="42018" y="2043"/>
                  </a:cubicBezTo>
                  <a:cubicBezTo>
                    <a:pt x="42260" y="1763"/>
                    <a:pt x="42437" y="1407"/>
                    <a:pt x="42566" y="1057"/>
                  </a:cubicBezTo>
                  <a:cubicBezTo>
                    <a:pt x="42738" y="588"/>
                    <a:pt x="42490" y="183"/>
                    <a:pt x="42088" y="22"/>
                  </a:cubicBezTo>
                  <a:cubicBezTo>
                    <a:pt x="42052" y="7"/>
                    <a:pt x="42011" y="1"/>
                    <a:pt x="41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4901525" y="2596700"/>
              <a:ext cx="663225" cy="273250"/>
            </a:xfrm>
            <a:custGeom>
              <a:avLst/>
              <a:gdLst/>
              <a:ahLst/>
              <a:cxnLst/>
              <a:rect l="l" t="t" r="r" b="b"/>
              <a:pathLst>
                <a:path w="26529" h="10930" extrusionOk="0">
                  <a:moveTo>
                    <a:pt x="1725" y="0"/>
                  </a:moveTo>
                  <a:lnTo>
                    <a:pt x="1702" y="138"/>
                  </a:lnTo>
                  <a:cubicBezTo>
                    <a:pt x="1563" y="132"/>
                    <a:pt x="1422" y="123"/>
                    <a:pt x="1283" y="118"/>
                  </a:cubicBezTo>
                  <a:cubicBezTo>
                    <a:pt x="1269" y="117"/>
                    <a:pt x="1254" y="117"/>
                    <a:pt x="1240" y="117"/>
                  </a:cubicBezTo>
                  <a:cubicBezTo>
                    <a:pt x="758" y="117"/>
                    <a:pt x="264" y="490"/>
                    <a:pt x="135" y="973"/>
                  </a:cubicBezTo>
                  <a:cubicBezTo>
                    <a:pt x="1" y="1482"/>
                    <a:pt x="405" y="1677"/>
                    <a:pt x="717" y="1913"/>
                  </a:cubicBezTo>
                  <a:cubicBezTo>
                    <a:pt x="826" y="1996"/>
                    <a:pt x="966" y="2040"/>
                    <a:pt x="1096" y="2090"/>
                  </a:cubicBezTo>
                  <a:cubicBezTo>
                    <a:pt x="3058" y="2849"/>
                    <a:pt x="4981" y="3723"/>
                    <a:pt x="6984" y="4339"/>
                  </a:cubicBezTo>
                  <a:cubicBezTo>
                    <a:pt x="12259" y="5956"/>
                    <a:pt x="17411" y="7863"/>
                    <a:pt x="22389" y="10248"/>
                  </a:cubicBezTo>
                  <a:cubicBezTo>
                    <a:pt x="23031" y="10555"/>
                    <a:pt x="23744" y="10751"/>
                    <a:pt x="24443" y="10896"/>
                  </a:cubicBezTo>
                  <a:cubicBezTo>
                    <a:pt x="24552" y="10918"/>
                    <a:pt x="24655" y="10929"/>
                    <a:pt x="24756" y="10929"/>
                  </a:cubicBezTo>
                  <a:cubicBezTo>
                    <a:pt x="25347" y="10929"/>
                    <a:pt x="25803" y="10541"/>
                    <a:pt x="26195" y="9814"/>
                  </a:cubicBezTo>
                  <a:cubicBezTo>
                    <a:pt x="26529" y="9195"/>
                    <a:pt x="26487" y="8806"/>
                    <a:pt x="25898" y="8200"/>
                  </a:cubicBezTo>
                  <a:cubicBezTo>
                    <a:pt x="25511" y="7802"/>
                    <a:pt x="25093" y="7391"/>
                    <a:pt x="24607" y="7144"/>
                  </a:cubicBezTo>
                  <a:cubicBezTo>
                    <a:pt x="22594" y="6117"/>
                    <a:pt x="20616" y="4972"/>
                    <a:pt x="18503" y="4205"/>
                  </a:cubicBezTo>
                  <a:cubicBezTo>
                    <a:pt x="15328" y="3052"/>
                    <a:pt x="12082" y="2067"/>
                    <a:pt x="8811" y="1227"/>
                  </a:cubicBezTo>
                  <a:cubicBezTo>
                    <a:pt x="6496" y="633"/>
                    <a:pt x="4090" y="396"/>
                    <a:pt x="1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4124300" y="238150"/>
              <a:ext cx="171200" cy="460500"/>
            </a:xfrm>
            <a:custGeom>
              <a:avLst/>
              <a:gdLst/>
              <a:ahLst/>
              <a:cxnLst/>
              <a:rect l="l" t="t" r="r" b="b"/>
              <a:pathLst>
                <a:path w="6848" h="18420" extrusionOk="0">
                  <a:moveTo>
                    <a:pt x="3962" y="0"/>
                  </a:moveTo>
                  <a:cubicBezTo>
                    <a:pt x="3156" y="0"/>
                    <a:pt x="2350" y="19"/>
                    <a:pt x="1545" y="55"/>
                  </a:cubicBezTo>
                  <a:cubicBezTo>
                    <a:pt x="632" y="97"/>
                    <a:pt x="330" y="408"/>
                    <a:pt x="308" y="1332"/>
                  </a:cubicBezTo>
                  <a:cubicBezTo>
                    <a:pt x="190" y="6134"/>
                    <a:pt x="91" y="10937"/>
                    <a:pt x="10" y="15741"/>
                  </a:cubicBezTo>
                  <a:cubicBezTo>
                    <a:pt x="1" y="16313"/>
                    <a:pt x="114" y="16899"/>
                    <a:pt x="251" y="17458"/>
                  </a:cubicBezTo>
                  <a:cubicBezTo>
                    <a:pt x="394" y="18047"/>
                    <a:pt x="840" y="18420"/>
                    <a:pt x="1364" y="18420"/>
                  </a:cubicBezTo>
                  <a:cubicBezTo>
                    <a:pt x="1454" y="18420"/>
                    <a:pt x="1547" y="18409"/>
                    <a:pt x="1641" y="18386"/>
                  </a:cubicBezTo>
                  <a:cubicBezTo>
                    <a:pt x="2786" y="18103"/>
                    <a:pt x="3917" y="17768"/>
                    <a:pt x="5049" y="17436"/>
                  </a:cubicBezTo>
                  <a:cubicBezTo>
                    <a:pt x="5356" y="17343"/>
                    <a:pt x="5651" y="17215"/>
                    <a:pt x="5928" y="17055"/>
                  </a:cubicBezTo>
                  <a:cubicBezTo>
                    <a:pt x="6346" y="16817"/>
                    <a:pt x="6502" y="16435"/>
                    <a:pt x="6328" y="15980"/>
                  </a:cubicBezTo>
                  <a:cubicBezTo>
                    <a:pt x="6211" y="15671"/>
                    <a:pt x="6007" y="15545"/>
                    <a:pt x="5746" y="15545"/>
                  </a:cubicBezTo>
                  <a:cubicBezTo>
                    <a:pt x="5638" y="15545"/>
                    <a:pt x="5519" y="15567"/>
                    <a:pt x="5393" y="15606"/>
                  </a:cubicBezTo>
                  <a:cubicBezTo>
                    <a:pt x="5129" y="15688"/>
                    <a:pt x="4839" y="15680"/>
                    <a:pt x="4563" y="15727"/>
                  </a:cubicBezTo>
                  <a:cubicBezTo>
                    <a:pt x="4481" y="15741"/>
                    <a:pt x="4405" y="15748"/>
                    <a:pt x="4334" y="15748"/>
                  </a:cubicBezTo>
                  <a:cubicBezTo>
                    <a:pt x="3982" y="15748"/>
                    <a:pt x="3782" y="15566"/>
                    <a:pt x="3794" y="15110"/>
                  </a:cubicBezTo>
                  <a:cubicBezTo>
                    <a:pt x="3807" y="14630"/>
                    <a:pt x="3828" y="14152"/>
                    <a:pt x="3828" y="13673"/>
                  </a:cubicBezTo>
                  <a:cubicBezTo>
                    <a:pt x="3826" y="11951"/>
                    <a:pt x="3829" y="10230"/>
                    <a:pt x="3802" y="8510"/>
                  </a:cubicBezTo>
                  <a:cubicBezTo>
                    <a:pt x="3797" y="8122"/>
                    <a:pt x="3902" y="7921"/>
                    <a:pt x="4295" y="7846"/>
                  </a:cubicBezTo>
                  <a:cubicBezTo>
                    <a:pt x="4904" y="7731"/>
                    <a:pt x="5506" y="7587"/>
                    <a:pt x="6108" y="7440"/>
                  </a:cubicBezTo>
                  <a:cubicBezTo>
                    <a:pt x="6468" y="7350"/>
                    <a:pt x="6848" y="7210"/>
                    <a:pt x="6810" y="6756"/>
                  </a:cubicBezTo>
                  <a:cubicBezTo>
                    <a:pt x="6772" y="6301"/>
                    <a:pt x="6412" y="6256"/>
                    <a:pt x="6046" y="6256"/>
                  </a:cubicBezTo>
                  <a:cubicBezTo>
                    <a:pt x="6030" y="6256"/>
                    <a:pt x="6013" y="6256"/>
                    <a:pt x="5997" y="6256"/>
                  </a:cubicBezTo>
                  <a:cubicBezTo>
                    <a:pt x="5682" y="6259"/>
                    <a:pt x="5368" y="6260"/>
                    <a:pt x="5050" y="6260"/>
                  </a:cubicBezTo>
                  <a:cubicBezTo>
                    <a:pt x="4626" y="6260"/>
                    <a:pt x="4198" y="6259"/>
                    <a:pt x="3756" y="6259"/>
                  </a:cubicBezTo>
                  <a:cubicBezTo>
                    <a:pt x="3668" y="4818"/>
                    <a:pt x="3582" y="3447"/>
                    <a:pt x="3486" y="1881"/>
                  </a:cubicBezTo>
                  <a:cubicBezTo>
                    <a:pt x="3842" y="1881"/>
                    <a:pt x="4173" y="1884"/>
                    <a:pt x="4493" y="1884"/>
                  </a:cubicBezTo>
                  <a:cubicBezTo>
                    <a:pt x="4759" y="1884"/>
                    <a:pt x="5018" y="1882"/>
                    <a:pt x="5277" y="1874"/>
                  </a:cubicBezTo>
                  <a:cubicBezTo>
                    <a:pt x="5435" y="1869"/>
                    <a:pt x="5715" y="1807"/>
                    <a:pt x="5729" y="1731"/>
                  </a:cubicBezTo>
                  <a:cubicBezTo>
                    <a:pt x="5812" y="1297"/>
                    <a:pt x="5914" y="836"/>
                    <a:pt x="5835" y="417"/>
                  </a:cubicBezTo>
                  <a:cubicBezTo>
                    <a:pt x="5800" y="235"/>
                    <a:pt x="5351" y="19"/>
                    <a:pt x="5087" y="13"/>
                  </a:cubicBezTo>
                  <a:cubicBezTo>
                    <a:pt x="4712" y="4"/>
                    <a:pt x="4337" y="0"/>
                    <a:pt x="39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3587650" y="245300"/>
              <a:ext cx="222125" cy="488150"/>
            </a:xfrm>
            <a:custGeom>
              <a:avLst/>
              <a:gdLst/>
              <a:ahLst/>
              <a:cxnLst/>
              <a:rect l="l" t="t" r="r" b="b"/>
              <a:pathLst>
                <a:path w="8885" h="19526" extrusionOk="0">
                  <a:moveTo>
                    <a:pt x="8082" y="1"/>
                  </a:moveTo>
                  <a:cubicBezTo>
                    <a:pt x="8078" y="1"/>
                    <a:pt x="8075" y="1"/>
                    <a:pt x="8072" y="1"/>
                  </a:cubicBezTo>
                  <a:cubicBezTo>
                    <a:pt x="6093" y="13"/>
                    <a:pt x="4116" y="43"/>
                    <a:pt x="2140" y="89"/>
                  </a:cubicBezTo>
                  <a:cubicBezTo>
                    <a:pt x="1704" y="99"/>
                    <a:pt x="1263" y="176"/>
                    <a:pt x="836" y="271"/>
                  </a:cubicBezTo>
                  <a:cubicBezTo>
                    <a:pt x="248" y="402"/>
                    <a:pt x="1" y="784"/>
                    <a:pt x="44" y="1421"/>
                  </a:cubicBezTo>
                  <a:cubicBezTo>
                    <a:pt x="86" y="2025"/>
                    <a:pt x="524" y="2160"/>
                    <a:pt x="1013" y="2182"/>
                  </a:cubicBezTo>
                  <a:cubicBezTo>
                    <a:pt x="1217" y="2191"/>
                    <a:pt x="1420" y="2194"/>
                    <a:pt x="1628" y="2194"/>
                  </a:cubicBezTo>
                  <a:cubicBezTo>
                    <a:pt x="1943" y="2194"/>
                    <a:pt x="2267" y="2187"/>
                    <a:pt x="2611" y="2187"/>
                  </a:cubicBezTo>
                  <a:cubicBezTo>
                    <a:pt x="2598" y="2429"/>
                    <a:pt x="2585" y="2643"/>
                    <a:pt x="2577" y="2856"/>
                  </a:cubicBezTo>
                  <a:cubicBezTo>
                    <a:pt x="2570" y="3076"/>
                    <a:pt x="2564" y="3296"/>
                    <a:pt x="2564" y="3516"/>
                  </a:cubicBezTo>
                  <a:cubicBezTo>
                    <a:pt x="2570" y="8558"/>
                    <a:pt x="2583" y="13599"/>
                    <a:pt x="3111" y="18621"/>
                  </a:cubicBezTo>
                  <a:cubicBezTo>
                    <a:pt x="3166" y="19139"/>
                    <a:pt x="3527" y="19526"/>
                    <a:pt x="4006" y="19526"/>
                  </a:cubicBezTo>
                  <a:cubicBezTo>
                    <a:pt x="4056" y="19526"/>
                    <a:pt x="4108" y="19522"/>
                    <a:pt x="4160" y="19513"/>
                  </a:cubicBezTo>
                  <a:cubicBezTo>
                    <a:pt x="4888" y="19393"/>
                    <a:pt x="5617" y="19256"/>
                    <a:pt x="6337" y="19092"/>
                  </a:cubicBezTo>
                  <a:cubicBezTo>
                    <a:pt x="6909" y="18962"/>
                    <a:pt x="7097" y="18585"/>
                    <a:pt x="7029" y="18027"/>
                  </a:cubicBezTo>
                  <a:cubicBezTo>
                    <a:pt x="6799" y="16124"/>
                    <a:pt x="6557" y="14220"/>
                    <a:pt x="6394" y="12310"/>
                  </a:cubicBezTo>
                  <a:cubicBezTo>
                    <a:pt x="6162" y="9599"/>
                    <a:pt x="6002" y="6882"/>
                    <a:pt x="5801" y="4169"/>
                  </a:cubicBezTo>
                  <a:cubicBezTo>
                    <a:pt x="5741" y="3361"/>
                    <a:pt x="5646" y="2556"/>
                    <a:pt x="5565" y="1731"/>
                  </a:cubicBezTo>
                  <a:cubicBezTo>
                    <a:pt x="6465" y="1553"/>
                    <a:pt x="7265" y="1385"/>
                    <a:pt x="8071" y="1241"/>
                  </a:cubicBezTo>
                  <a:cubicBezTo>
                    <a:pt x="8465" y="1171"/>
                    <a:pt x="8883" y="1100"/>
                    <a:pt x="8883" y="615"/>
                  </a:cubicBezTo>
                  <a:cubicBezTo>
                    <a:pt x="8884" y="135"/>
                    <a:pt x="8474" y="1"/>
                    <a:pt x="80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2279300" y="2696375"/>
              <a:ext cx="416025" cy="529200"/>
            </a:xfrm>
            <a:custGeom>
              <a:avLst/>
              <a:gdLst/>
              <a:ahLst/>
              <a:cxnLst/>
              <a:rect l="l" t="t" r="r" b="b"/>
              <a:pathLst>
                <a:path w="16641" h="21168" extrusionOk="0">
                  <a:moveTo>
                    <a:pt x="15964" y="1"/>
                  </a:moveTo>
                  <a:cubicBezTo>
                    <a:pt x="15749" y="1"/>
                    <a:pt x="15503" y="135"/>
                    <a:pt x="15241" y="403"/>
                  </a:cubicBezTo>
                  <a:cubicBezTo>
                    <a:pt x="12978" y="2722"/>
                    <a:pt x="10706" y="5034"/>
                    <a:pt x="8489" y="7398"/>
                  </a:cubicBezTo>
                  <a:cubicBezTo>
                    <a:pt x="6352" y="9678"/>
                    <a:pt x="4281" y="12030"/>
                    <a:pt x="2635" y="14695"/>
                  </a:cubicBezTo>
                  <a:cubicBezTo>
                    <a:pt x="1767" y="16098"/>
                    <a:pt x="1080" y="17620"/>
                    <a:pt x="403" y="19130"/>
                  </a:cubicBezTo>
                  <a:cubicBezTo>
                    <a:pt x="0" y="20032"/>
                    <a:pt x="667" y="21018"/>
                    <a:pt x="1661" y="21167"/>
                  </a:cubicBezTo>
                  <a:cubicBezTo>
                    <a:pt x="1968" y="20946"/>
                    <a:pt x="2336" y="20776"/>
                    <a:pt x="2570" y="20494"/>
                  </a:cubicBezTo>
                  <a:cubicBezTo>
                    <a:pt x="4065" y="18692"/>
                    <a:pt x="5612" y="16925"/>
                    <a:pt x="6988" y="15035"/>
                  </a:cubicBezTo>
                  <a:cubicBezTo>
                    <a:pt x="9426" y="11686"/>
                    <a:pt x="11762" y="8263"/>
                    <a:pt x="14125" y="4860"/>
                  </a:cubicBezTo>
                  <a:cubicBezTo>
                    <a:pt x="14904" y="3743"/>
                    <a:pt x="15650" y="2604"/>
                    <a:pt x="16365" y="1447"/>
                  </a:cubicBezTo>
                  <a:cubicBezTo>
                    <a:pt x="16528" y="1181"/>
                    <a:pt x="16641" y="732"/>
                    <a:pt x="16529" y="474"/>
                  </a:cubicBezTo>
                  <a:cubicBezTo>
                    <a:pt x="16393" y="158"/>
                    <a:pt x="16197" y="1"/>
                    <a:pt x="159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3487075" y="2869375"/>
              <a:ext cx="859175" cy="154650"/>
            </a:xfrm>
            <a:custGeom>
              <a:avLst/>
              <a:gdLst/>
              <a:ahLst/>
              <a:cxnLst/>
              <a:rect l="l" t="t" r="r" b="b"/>
              <a:pathLst>
                <a:path w="34367" h="6186" extrusionOk="0">
                  <a:moveTo>
                    <a:pt x="33471" y="0"/>
                  </a:moveTo>
                  <a:cubicBezTo>
                    <a:pt x="33319" y="0"/>
                    <a:pt x="33155" y="118"/>
                    <a:pt x="32995" y="172"/>
                  </a:cubicBezTo>
                  <a:cubicBezTo>
                    <a:pt x="30825" y="915"/>
                    <a:pt x="28672" y="1719"/>
                    <a:pt x="26480" y="2387"/>
                  </a:cubicBezTo>
                  <a:cubicBezTo>
                    <a:pt x="23135" y="3407"/>
                    <a:pt x="19701" y="3989"/>
                    <a:pt x="16212" y="3989"/>
                  </a:cubicBezTo>
                  <a:cubicBezTo>
                    <a:pt x="16039" y="3989"/>
                    <a:pt x="15866" y="3988"/>
                    <a:pt x="15692" y="3985"/>
                  </a:cubicBezTo>
                  <a:cubicBezTo>
                    <a:pt x="13122" y="3942"/>
                    <a:pt x="10551" y="3691"/>
                    <a:pt x="7988" y="3454"/>
                  </a:cubicBezTo>
                  <a:cubicBezTo>
                    <a:pt x="5604" y="3233"/>
                    <a:pt x="3255" y="2800"/>
                    <a:pt x="1030" y="1848"/>
                  </a:cubicBezTo>
                  <a:cubicBezTo>
                    <a:pt x="992" y="1832"/>
                    <a:pt x="946" y="1824"/>
                    <a:pt x="896" y="1824"/>
                  </a:cubicBezTo>
                  <a:cubicBezTo>
                    <a:pt x="733" y="1824"/>
                    <a:pt x="524" y="1901"/>
                    <a:pt x="414" y="1998"/>
                  </a:cubicBezTo>
                  <a:cubicBezTo>
                    <a:pt x="0" y="2367"/>
                    <a:pt x="31" y="2753"/>
                    <a:pt x="472" y="3181"/>
                  </a:cubicBezTo>
                  <a:cubicBezTo>
                    <a:pt x="1286" y="3972"/>
                    <a:pt x="2301" y="4398"/>
                    <a:pt x="3374" y="4673"/>
                  </a:cubicBezTo>
                  <a:cubicBezTo>
                    <a:pt x="7043" y="5611"/>
                    <a:pt x="10761" y="6169"/>
                    <a:pt x="14541" y="6169"/>
                  </a:cubicBezTo>
                  <a:cubicBezTo>
                    <a:pt x="14899" y="6169"/>
                    <a:pt x="15257" y="6164"/>
                    <a:pt x="15615" y="6154"/>
                  </a:cubicBezTo>
                  <a:cubicBezTo>
                    <a:pt x="16302" y="6154"/>
                    <a:pt x="16992" y="6185"/>
                    <a:pt x="17678" y="6185"/>
                  </a:cubicBezTo>
                  <a:cubicBezTo>
                    <a:pt x="18091" y="6185"/>
                    <a:pt x="18503" y="6174"/>
                    <a:pt x="18913" y="6138"/>
                  </a:cubicBezTo>
                  <a:cubicBezTo>
                    <a:pt x="21579" y="5906"/>
                    <a:pt x="24210" y="5410"/>
                    <a:pt x="26742" y="4537"/>
                  </a:cubicBezTo>
                  <a:cubicBezTo>
                    <a:pt x="28718" y="3855"/>
                    <a:pt x="30656" y="3050"/>
                    <a:pt x="32578" y="2223"/>
                  </a:cubicBezTo>
                  <a:cubicBezTo>
                    <a:pt x="33147" y="1979"/>
                    <a:pt x="33636" y="1506"/>
                    <a:pt x="34092" y="1064"/>
                  </a:cubicBezTo>
                  <a:cubicBezTo>
                    <a:pt x="34279" y="883"/>
                    <a:pt x="34280" y="509"/>
                    <a:pt x="34367" y="224"/>
                  </a:cubicBezTo>
                  <a:cubicBezTo>
                    <a:pt x="34078" y="145"/>
                    <a:pt x="33792" y="31"/>
                    <a:pt x="33499" y="1"/>
                  </a:cubicBezTo>
                  <a:cubicBezTo>
                    <a:pt x="33490" y="1"/>
                    <a:pt x="33480" y="0"/>
                    <a:pt x="33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4862050" y="1727425"/>
              <a:ext cx="477650" cy="481950"/>
            </a:xfrm>
            <a:custGeom>
              <a:avLst/>
              <a:gdLst/>
              <a:ahLst/>
              <a:cxnLst/>
              <a:rect l="l" t="t" r="r" b="b"/>
              <a:pathLst>
                <a:path w="19106" h="19278" extrusionOk="0">
                  <a:moveTo>
                    <a:pt x="17831" y="1"/>
                  </a:moveTo>
                  <a:cubicBezTo>
                    <a:pt x="17544" y="1"/>
                    <a:pt x="17234" y="133"/>
                    <a:pt x="16900" y="408"/>
                  </a:cubicBezTo>
                  <a:cubicBezTo>
                    <a:pt x="15387" y="1653"/>
                    <a:pt x="13875" y="2907"/>
                    <a:pt x="12443" y="4244"/>
                  </a:cubicBezTo>
                  <a:cubicBezTo>
                    <a:pt x="7785" y="8597"/>
                    <a:pt x="3901" y="13618"/>
                    <a:pt x="103" y="18707"/>
                  </a:cubicBezTo>
                  <a:cubicBezTo>
                    <a:pt x="1" y="18844"/>
                    <a:pt x="39" y="19086"/>
                    <a:pt x="11" y="19278"/>
                  </a:cubicBezTo>
                  <a:cubicBezTo>
                    <a:pt x="218" y="19217"/>
                    <a:pt x="477" y="19214"/>
                    <a:pt x="623" y="19085"/>
                  </a:cubicBezTo>
                  <a:cubicBezTo>
                    <a:pt x="1599" y="18224"/>
                    <a:pt x="2535" y="17319"/>
                    <a:pt x="3511" y="16459"/>
                  </a:cubicBezTo>
                  <a:cubicBezTo>
                    <a:pt x="7311" y="13110"/>
                    <a:pt x="11103" y="9753"/>
                    <a:pt x="14637" y="6116"/>
                  </a:cubicBezTo>
                  <a:cubicBezTo>
                    <a:pt x="15739" y="4982"/>
                    <a:pt x="16910" y="3915"/>
                    <a:pt x="18002" y="2772"/>
                  </a:cubicBezTo>
                  <a:cubicBezTo>
                    <a:pt x="18444" y="2310"/>
                    <a:pt x="18758" y="1728"/>
                    <a:pt x="19106" y="1237"/>
                  </a:cubicBezTo>
                  <a:cubicBezTo>
                    <a:pt x="18962" y="928"/>
                    <a:pt x="18911" y="752"/>
                    <a:pt x="18811" y="614"/>
                  </a:cubicBezTo>
                  <a:cubicBezTo>
                    <a:pt x="18519" y="212"/>
                    <a:pt x="18193" y="1"/>
                    <a:pt x="178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2351125" y="1860900"/>
              <a:ext cx="315275" cy="358425"/>
            </a:xfrm>
            <a:custGeom>
              <a:avLst/>
              <a:gdLst/>
              <a:ahLst/>
              <a:cxnLst/>
              <a:rect l="l" t="t" r="r" b="b"/>
              <a:pathLst>
                <a:path w="12611" h="14337" extrusionOk="0">
                  <a:moveTo>
                    <a:pt x="1885" y="1"/>
                  </a:moveTo>
                  <a:cubicBezTo>
                    <a:pt x="775" y="17"/>
                    <a:pt x="1" y="1506"/>
                    <a:pt x="469" y="2326"/>
                  </a:cubicBezTo>
                  <a:cubicBezTo>
                    <a:pt x="845" y="2986"/>
                    <a:pt x="1260" y="3629"/>
                    <a:pt x="1724" y="4230"/>
                  </a:cubicBezTo>
                  <a:cubicBezTo>
                    <a:pt x="4616" y="7974"/>
                    <a:pt x="8101" y="11131"/>
                    <a:pt x="11673" y="14199"/>
                  </a:cubicBezTo>
                  <a:cubicBezTo>
                    <a:pt x="11733" y="14251"/>
                    <a:pt x="11804" y="14328"/>
                    <a:pt x="11870" y="14328"/>
                  </a:cubicBezTo>
                  <a:cubicBezTo>
                    <a:pt x="11957" y="14328"/>
                    <a:pt x="12056" y="14336"/>
                    <a:pt x="12150" y="14336"/>
                  </a:cubicBezTo>
                  <a:cubicBezTo>
                    <a:pt x="12274" y="14336"/>
                    <a:pt x="12389" y="14323"/>
                    <a:pt x="12456" y="14261"/>
                  </a:cubicBezTo>
                  <a:cubicBezTo>
                    <a:pt x="12580" y="14147"/>
                    <a:pt x="12610" y="13873"/>
                    <a:pt x="12591" y="13678"/>
                  </a:cubicBezTo>
                  <a:cubicBezTo>
                    <a:pt x="12574" y="13514"/>
                    <a:pt x="12432" y="13361"/>
                    <a:pt x="12342" y="13206"/>
                  </a:cubicBezTo>
                  <a:cubicBezTo>
                    <a:pt x="10527" y="10081"/>
                    <a:pt x="8462" y="7136"/>
                    <a:pt x="6064" y="4428"/>
                  </a:cubicBezTo>
                  <a:cubicBezTo>
                    <a:pt x="4949" y="3169"/>
                    <a:pt x="3878" y="1872"/>
                    <a:pt x="2754" y="622"/>
                  </a:cubicBezTo>
                  <a:cubicBezTo>
                    <a:pt x="2478" y="316"/>
                    <a:pt x="2069" y="128"/>
                    <a:pt x="18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3836425" y="3086225"/>
              <a:ext cx="176325" cy="206375"/>
            </a:xfrm>
            <a:custGeom>
              <a:avLst/>
              <a:gdLst/>
              <a:ahLst/>
              <a:cxnLst/>
              <a:rect l="l" t="t" r="r" b="b"/>
              <a:pathLst>
                <a:path w="7053" h="8255" extrusionOk="0">
                  <a:moveTo>
                    <a:pt x="6374" y="1"/>
                  </a:moveTo>
                  <a:cubicBezTo>
                    <a:pt x="6354" y="1"/>
                    <a:pt x="6333" y="1"/>
                    <a:pt x="6312" y="3"/>
                  </a:cubicBezTo>
                  <a:cubicBezTo>
                    <a:pt x="5993" y="25"/>
                    <a:pt x="5680" y="100"/>
                    <a:pt x="5362" y="125"/>
                  </a:cubicBezTo>
                  <a:cubicBezTo>
                    <a:pt x="4735" y="178"/>
                    <a:pt x="4508" y="507"/>
                    <a:pt x="4542" y="1126"/>
                  </a:cubicBezTo>
                  <a:cubicBezTo>
                    <a:pt x="4582" y="1858"/>
                    <a:pt x="4551" y="2595"/>
                    <a:pt x="4551" y="3374"/>
                  </a:cubicBezTo>
                  <a:lnTo>
                    <a:pt x="2333" y="3626"/>
                  </a:lnTo>
                  <a:cubicBezTo>
                    <a:pt x="2303" y="2943"/>
                    <a:pt x="2249" y="2347"/>
                    <a:pt x="2257" y="1752"/>
                  </a:cubicBezTo>
                  <a:cubicBezTo>
                    <a:pt x="2269" y="726"/>
                    <a:pt x="2247" y="365"/>
                    <a:pt x="1554" y="365"/>
                  </a:cubicBezTo>
                  <a:cubicBezTo>
                    <a:pt x="1323" y="365"/>
                    <a:pt x="1018" y="405"/>
                    <a:pt x="616" y="474"/>
                  </a:cubicBezTo>
                  <a:cubicBezTo>
                    <a:pt x="210" y="543"/>
                    <a:pt x="13" y="776"/>
                    <a:pt x="60" y="1239"/>
                  </a:cubicBezTo>
                  <a:cubicBezTo>
                    <a:pt x="119" y="1814"/>
                    <a:pt x="114" y="2398"/>
                    <a:pt x="104" y="2977"/>
                  </a:cubicBezTo>
                  <a:cubicBezTo>
                    <a:pt x="80" y="4398"/>
                    <a:pt x="21" y="5820"/>
                    <a:pt x="7" y="7241"/>
                  </a:cubicBezTo>
                  <a:cubicBezTo>
                    <a:pt x="1" y="7936"/>
                    <a:pt x="349" y="8255"/>
                    <a:pt x="1049" y="8255"/>
                  </a:cubicBezTo>
                  <a:cubicBezTo>
                    <a:pt x="1109" y="8255"/>
                    <a:pt x="1171" y="8253"/>
                    <a:pt x="1236" y="8248"/>
                  </a:cubicBezTo>
                  <a:cubicBezTo>
                    <a:pt x="2046" y="8190"/>
                    <a:pt x="2388" y="7799"/>
                    <a:pt x="2346" y="7075"/>
                  </a:cubicBezTo>
                  <a:cubicBezTo>
                    <a:pt x="2301" y="6339"/>
                    <a:pt x="2306" y="5600"/>
                    <a:pt x="2320" y="4862"/>
                  </a:cubicBezTo>
                  <a:cubicBezTo>
                    <a:pt x="2323" y="4718"/>
                    <a:pt x="2440" y="4474"/>
                    <a:pt x="2542" y="4452"/>
                  </a:cubicBezTo>
                  <a:cubicBezTo>
                    <a:pt x="3233" y="4303"/>
                    <a:pt x="3933" y="4200"/>
                    <a:pt x="4604" y="4087"/>
                  </a:cubicBezTo>
                  <a:cubicBezTo>
                    <a:pt x="4736" y="5050"/>
                    <a:pt x="4814" y="5906"/>
                    <a:pt x="4982" y="6743"/>
                  </a:cubicBezTo>
                  <a:cubicBezTo>
                    <a:pt x="5078" y="7222"/>
                    <a:pt x="5579" y="7567"/>
                    <a:pt x="6050" y="7567"/>
                  </a:cubicBezTo>
                  <a:cubicBezTo>
                    <a:pt x="6088" y="7567"/>
                    <a:pt x="6127" y="7564"/>
                    <a:pt x="6164" y="7560"/>
                  </a:cubicBezTo>
                  <a:cubicBezTo>
                    <a:pt x="6712" y="7493"/>
                    <a:pt x="7053" y="7161"/>
                    <a:pt x="7053" y="6602"/>
                  </a:cubicBezTo>
                  <a:cubicBezTo>
                    <a:pt x="7052" y="4604"/>
                    <a:pt x="7031" y="2605"/>
                    <a:pt x="6989" y="607"/>
                  </a:cubicBezTo>
                  <a:cubicBezTo>
                    <a:pt x="6983" y="250"/>
                    <a:pt x="6754" y="1"/>
                    <a:pt x="6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5119300" y="2206475"/>
              <a:ext cx="305600" cy="140225"/>
            </a:xfrm>
            <a:custGeom>
              <a:avLst/>
              <a:gdLst/>
              <a:ahLst/>
              <a:cxnLst/>
              <a:rect l="l" t="t" r="r" b="b"/>
              <a:pathLst>
                <a:path w="12224" h="5609" extrusionOk="0">
                  <a:moveTo>
                    <a:pt x="10466" y="0"/>
                  </a:moveTo>
                  <a:cubicBezTo>
                    <a:pt x="10218" y="0"/>
                    <a:pt x="9946" y="58"/>
                    <a:pt x="9647" y="176"/>
                  </a:cubicBezTo>
                  <a:cubicBezTo>
                    <a:pt x="6655" y="1358"/>
                    <a:pt x="3703" y="2639"/>
                    <a:pt x="740" y="3892"/>
                  </a:cubicBezTo>
                  <a:cubicBezTo>
                    <a:pt x="567" y="3966"/>
                    <a:pt x="396" y="4126"/>
                    <a:pt x="306" y="4290"/>
                  </a:cubicBezTo>
                  <a:cubicBezTo>
                    <a:pt x="183" y="4518"/>
                    <a:pt x="1" y="4868"/>
                    <a:pt x="91" y="5023"/>
                  </a:cubicBezTo>
                  <a:cubicBezTo>
                    <a:pt x="247" y="5297"/>
                    <a:pt x="592" y="5464"/>
                    <a:pt x="773" y="5608"/>
                  </a:cubicBezTo>
                  <a:cubicBezTo>
                    <a:pt x="1042" y="5556"/>
                    <a:pt x="1140" y="5539"/>
                    <a:pt x="1238" y="5517"/>
                  </a:cubicBezTo>
                  <a:cubicBezTo>
                    <a:pt x="4318" y="4825"/>
                    <a:pt x="7400" y="4142"/>
                    <a:pt x="10483" y="3463"/>
                  </a:cubicBezTo>
                  <a:cubicBezTo>
                    <a:pt x="11367" y="3268"/>
                    <a:pt x="11831" y="2636"/>
                    <a:pt x="12137" y="1875"/>
                  </a:cubicBezTo>
                  <a:cubicBezTo>
                    <a:pt x="12223" y="1659"/>
                    <a:pt x="12158" y="1307"/>
                    <a:pt x="12031" y="1097"/>
                  </a:cubicBezTo>
                  <a:cubicBezTo>
                    <a:pt x="11602" y="384"/>
                    <a:pt x="11110" y="0"/>
                    <a:pt x="104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2156375" y="2481525"/>
              <a:ext cx="314050" cy="91175"/>
            </a:xfrm>
            <a:custGeom>
              <a:avLst/>
              <a:gdLst/>
              <a:ahLst/>
              <a:cxnLst/>
              <a:rect l="l" t="t" r="r" b="b"/>
              <a:pathLst>
                <a:path w="12562" h="3647" extrusionOk="0">
                  <a:moveTo>
                    <a:pt x="7678" y="1"/>
                  </a:moveTo>
                  <a:cubicBezTo>
                    <a:pt x="7107" y="1"/>
                    <a:pt x="6536" y="9"/>
                    <a:pt x="5966" y="27"/>
                  </a:cubicBezTo>
                  <a:cubicBezTo>
                    <a:pt x="4611" y="69"/>
                    <a:pt x="3264" y="331"/>
                    <a:pt x="1911" y="455"/>
                  </a:cubicBezTo>
                  <a:cubicBezTo>
                    <a:pt x="929" y="546"/>
                    <a:pt x="447" y="1212"/>
                    <a:pt x="96" y="1991"/>
                  </a:cubicBezTo>
                  <a:cubicBezTo>
                    <a:pt x="1" y="2201"/>
                    <a:pt x="108" y="2600"/>
                    <a:pt x="263" y="2805"/>
                  </a:cubicBezTo>
                  <a:cubicBezTo>
                    <a:pt x="669" y="3336"/>
                    <a:pt x="1193" y="3646"/>
                    <a:pt x="1810" y="3646"/>
                  </a:cubicBezTo>
                  <a:cubicBezTo>
                    <a:pt x="1944" y="3646"/>
                    <a:pt x="2083" y="3632"/>
                    <a:pt x="2225" y="3601"/>
                  </a:cubicBezTo>
                  <a:cubicBezTo>
                    <a:pt x="5017" y="3535"/>
                    <a:pt x="7617" y="2675"/>
                    <a:pt x="10269" y="2086"/>
                  </a:cubicBezTo>
                  <a:cubicBezTo>
                    <a:pt x="10834" y="1959"/>
                    <a:pt x="11423" y="1857"/>
                    <a:pt x="11938" y="1610"/>
                  </a:cubicBezTo>
                  <a:cubicBezTo>
                    <a:pt x="12223" y="1473"/>
                    <a:pt x="12561" y="1042"/>
                    <a:pt x="12536" y="775"/>
                  </a:cubicBezTo>
                  <a:cubicBezTo>
                    <a:pt x="12513" y="518"/>
                    <a:pt x="12058" y="113"/>
                    <a:pt x="11779" y="102"/>
                  </a:cubicBezTo>
                  <a:cubicBezTo>
                    <a:pt x="10413" y="46"/>
                    <a:pt x="9045" y="1"/>
                    <a:pt x="76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3664300" y="4074925"/>
              <a:ext cx="430175" cy="122100"/>
            </a:xfrm>
            <a:custGeom>
              <a:avLst/>
              <a:gdLst/>
              <a:ahLst/>
              <a:cxnLst/>
              <a:rect l="l" t="t" r="r" b="b"/>
              <a:pathLst>
                <a:path w="17207" h="4884" extrusionOk="0">
                  <a:moveTo>
                    <a:pt x="16550" y="1"/>
                  </a:moveTo>
                  <a:cubicBezTo>
                    <a:pt x="16379" y="1"/>
                    <a:pt x="16218" y="117"/>
                    <a:pt x="16073" y="252"/>
                  </a:cubicBezTo>
                  <a:cubicBezTo>
                    <a:pt x="14443" y="1763"/>
                    <a:pt x="12412" y="2395"/>
                    <a:pt x="10321" y="2891"/>
                  </a:cubicBezTo>
                  <a:cubicBezTo>
                    <a:pt x="9426" y="3103"/>
                    <a:pt x="8531" y="3259"/>
                    <a:pt x="7617" y="3259"/>
                  </a:cubicBezTo>
                  <a:cubicBezTo>
                    <a:pt x="7262" y="3259"/>
                    <a:pt x="6903" y="3235"/>
                    <a:pt x="6541" y="3182"/>
                  </a:cubicBezTo>
                  <a:cubicBezTo>
                    <a:pt x="4876" y="2939"/>
                    <a:pt x="3354" y="2328"/>
                    <a:pt x="1867" y="1584"/>
                  </a:cubicBezTo>
                  <a:cubicBezTo>
                    <a:pt x="1554" y="1428"/>
                    <a:pt x="1194" y="1301"/>
                    <a:pt x="850" y="1287"/>
                  </a:cubicBezTo>
                  <a:cubicBezTo>
                    <a:pt x="840" y="1287"/>
                    <a:pt x="831" y="1287"/>
                    <a:pt x="822" y="1287"/>
                  </a:cubicBezTo>
                  <a:cubicBezTo>
                    <a:pt x="310" y="1287"/>
                    <a:pt x="0" y="1872"/>
                    <a:pt x="254" y="2283"/>
                  </a:cubicBezTo>
                  <a:cubicBezTo>
                    <a:pt x="956" y="3419"/>
                    <a:pt x="1932" y="4210"/>
                    <a:pt x="3264" y="4396"/>
                  </a:cubicBezTo>
                  <a:cubicBezTo>
                    <a:pt x="4840" y="4616"/>
                    <a:pt x="6430" y="4725"/>
                    <a:pt x="8014" y="4884"/>
                  </a:cubicBezTo>
                  <a:lnTo>
                    <a:pt x="8021" y="4811"/>
                  </a:lnTo>
                  <a:cubicBezTo>
                    <a:pt x="8153" y="4811"/>
                    <a:pt x="8286" y="4816"/>
                    <a:pt x="8418" y="4816"/>
                  </a:cubicBezTo>
                  <a:cubicBezTo>
                    <a:pt x="8506" y="4816"/>
                    <a:pt x="8594" y="4814"/>
                    <a:pt x="8680" y="4807"/>
                  </a:cubicBezTo>
                  <a:cubicBezTo>
                    <a:pt x="8898" y="4790"/>
                    <a:pt x="9112" y="4711"/>
                    <a:pt x="9328" y="4710"/>
                  </a:cubicBezTo>
                  <a:cubicBezTo>
                    <a:pt x="12393" y="4692"/>
                    <a:pt x="14774" y="3237"/>
                    <a:pt x="16851" y="1142"/>
                  </a:cubicBezTo>
                  <a:cubicBezTo>
                    <a:pt x="17135" y="855"/>
                    <a:pt x="17206" y="521"/>
                    <a:pt x="16905" y="187"/>
                  </a:cubicBezTo>
                  <a:cubicBezTo>
                    <a:pt x="16784" y="53"/>
                    <a:pt x="16665" y="1"/>
                    <a:pt x="165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3868025" y="1818675"/>
              <a:ext cx="151175" cy="235025"/>
            </a:xfrm>
            <a:custGeom>
              <a:avLst/>
              <a:gdLst/>
              <a:ahLst/>
              <a:cxnLst/>
              <a:rect l="l" t="t" r="r" b="b"/>
              <a:pathLst>
                <a:path w="6047" h="9401" extrusionOk="0">
                  <a:moveTo>
                    <a:pt x="3057" y="1756"/>
                  </a:moveTo>
                  <a:cubicBezTo>
                    <a:pt x="3579" y="1756"/>
                    <a:pt x="3946" y="2090"/>
                    <a:pt x="4110" y="2567"/>
                  </a:cubicBezTo>
                  <a:cubicBezTo>
                    <a:pt x="4339" y="3234"/>
                    <a:pt x="4480" y="3934"/>
                    <a:pt x="4660" y="4620"/>
                  </a:cubicBezTo>
                  <a:cubicBezTo>
                    <a:pt x="4571" y="5714"/>
                    <a:pt x="4308" y="6712"/>
                    <a:pt x="3799" y="7633"/>
                  </a:cubicBezTo>
                  <a:cubicBezTo>
                    <a:pt x="3664" y="7877"/>
                    <a:pt x="3353" y="8185"/>
                    <a:pt x="3131" y="8185"/>
                  </a:cubicBezTo>
                  <a:cubicBezTo>
                    <a:pt x="3128" y="8185"/>
                    <a:pt x="3125" y="8185"/>
                    <a:pt x="3122" y="8185"/>
                  </a:cubicBezTo>
                  <a:cubicBezTo>
                    <a:pt x="2853" y="8176"/>
                    <a:pt x="2476" y="7912"/>
                    <a:pt x="2357" y="7659"/>
                  </a:cubicBezTo>
                  <a:cubicBezTo>
                    <a:pt x="2106" y="7127"/>
                    <a:pt x="1865" y="6534"/>
                    <a:pt x="1849" y="5959"/>
                  </a:cubicBezTo>
                  <a:cubicBezTo>
                    <a:pt x="1819" y="4876"/>
                    <a:pt x="1910" y="3784"/>
                    <a:pt x="2033" y="2706"/>
                  </a:cubicBezTo>
                  <a:cubicBezTo>
                    <a:pt x="2089" y="2219"/>
                    <a:pt x="2414" y="1795"/>
                    <a:pt x="2973" y="1759"/>
                  </a:cubicBezTo>
                  <a:cubicBezTo>
                    <a:pt x="3001" y="1757"/>
                    <a:pt x="3029" y="1756"/>
                    <a:pt x="3057" y="1756"/>
                  </a:cubicBezTo>
                  <a:close/>
                  <a:moveTo>
                    <a:pt x="3346" y="1"/>
                  </a:moveTo>
                  <a:cubicBezTo>
                    <a:pt x="2630" y="1"/>
                    <a:pt x="1888" y="382"/>
                    <a:pt x="1269" y="1167"/>
                  </a:cubicBezTo>
                  <a:cubicBezTo>
                    <a:pt x="300" y="2394"/>
                    <a:pt x="182" y="3879"/>
                    <a:pt x="99" y="4826"/>
                  </a:cubicBezTo>
                  <a:cubicBezTo>
                    <a:pt x="1" y="6944"/>
                    <a:pt x="594" y="8199"/>
                    <a:pt x="1938" y="9075"/>
                  </a:cubicBezTo>
                  <a:cubicBezTo>
                    <a:pt x="2276" y="9295"/>
                    <a:pt x="2646" y="9400"/>
                    <a:pt x="3008" y="9400"/>
                  </a:cubicBezTo>
                  <a:cubicBezTo>
                    <a:pt x="3632" y="9400"/>
                    <a:pt x="4234" y="9088"/>
                    <a:pt x="4615" y="8512"/>
                  </a:cubicBezTo>
                  <a:cubicBezTo>
                    <a:pt x="5401" y="7327"/>
                    <a:pt x="5626" y="5971"/>
                    <a:pt x="5851" y="4609"/>
                  </a:cubicBezTo>
                  <a:cubicBezTo>
                    <a:pt x="6012" y="3628"/>
                    <a:pt x="6047" y="2667"/>
                    <a:pt x="5616" y="1734"/>
                  </a:cubicBezTo>
                  <a:cubicBezTo>
                    <a:pt x="5089" y="592"/>
                    <a:pt x="4237" y="1"/>
                    <a:pt x="33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4084250" y="1688100"/>
              <a:ext cx="150200" cy="237400"/>
            </a:xfrm>
            <a:custGeom>
              <a:avLst/>
              <a:gdLst/>
              <a:ahLst/>
              <a:cxnLst/>
              <a:rect l="l" t="t" r="r" b="b"/>
              <a:pathLst>
                <a:path w="6008" h="9496" extrusionOk="0">
                  <a:moveTo>
                    <a:pt x="4939" y="0"/>
                  </a:moveTo>
                  <a:cubicBezTo>
                    <a:pt x="4751" y="0"/>
                    <a:pt x="4505" y="253"/>
                    <a:pt x="4393" y="455"/>
                  </a:cubicBezTo>
                  <a:cubicBezTo>
                    <a:pt x="4301" y="619"/>
                    <a:pt x="4355" y="874"/>
                    <a:pt x="4367" y="1086"/>
                  </a:cubicBezTo>
                  <a:cubicBezTo>
                    <a:pt x="4451" y="2498"/>
                    <a:pt x="4601" y="3908"/>
                    <a:pt x="4604" y="5319"/>
                  </a:cubicBezTo>
                  <a:cubicBezTo>
                    <a:pt x="4606" y="6021"/>
                    <a:pt x="4419" y="6750"/>
                    <a:pt x="4181" y="7418"/>
                  </a:cubicBezTo>
                  <a:cubicBezTo>
                    <a:pt x="4018" y="7874"/>
                    <a:pt x="3689" y="8105"/>
                    <a:pt x="3336" y="8105"/>
                  </a:cubicBezTo>
                  <a:cubicBezTo>
                    <a:pt x="3046" y="8105"/>
                    <a:pt x="2740" y="7950"/>
                    <a:pt x="2495" y="7636"/>
                  </a:cubicBezTo>
                  <a:cubicBezTo>
                    <a:pt x="2313" y="7399"/>
                    <a:pt x="2186" y="7124"/>
                    <a:pt x="2125" y="6831"/>
                  </a:cubicBezTo>
                  <a:cubicBezTo>
                    <a:pt x="2011" y="6265"/>
                    <a:pt x="1933" y="5690"/>
                    <a:pt x="1892" y="5114"/>
                  </a:cubicBezTo>
                  <a:cubicBezTo>
                    <a:pt x="1811" y="4038"/>
                    <a:pt x="1809" y="2952"/>
                    <a:pt x="1677" y="1884"/>
                  </a:cubicBezTo>
                  <a:cubicBezTo>
                    <a:pt x="1637" y="1575"/>
                    <a:pt x="1311" y="1236"/>
                    <a:pt x="1025" y="1057"/>
                  </a:cubicBezTo>
                  <a:cubicBezTo>
                    <a:pt x="1016" y="1051"/>
                    <a:pt x="1003" y="1048"/>
                    <a:pt x="989" y="1048"/>
                  </a:cubicBezTo>
                  <a:cubicBezTo>
                    <a:pt x="844" y="1048"/>
                    <a:pt x="473" y="1325"/>
                    <a:pt x="321" y="1530"/>
                  </a:cubicBezTo>
                  <a:cubicBezTo>
                    <a:pt x="155" y="1752"/>
                    <a:pt x="80" y="2078"/>
                    <a:pt x="61" y="2365"/>
                  </a:cubicBezTo>
                  <a:cubicBezTo>
                    <a:pt x="23" y="2942"/>
                    <a:pt x="49" y="3524"/>
                    <a:pt x="49" y="4104"/>
                  </a:cubicBezTo>
                  <a:lnTo>
                    <a:pt x="1" y="4108"/>
                  </a:lnTo>
                  <a:cubicBezTo>
                    <a:pt x="61" y="4985"/>
                    <a:pt x="106" y="5864"/>
                    <a:pt x="184" y="6739"/>
                  </a:cubicBezTo>
                  <a:cubicBezTo>
                    <a:pt x="287" y="7905"/>
                    <a:pt x="942" y="8686"/>
                    <a:pt x="1968" y="9187"/>
                  </a:cubicBezTo>
                  <a:cubicBezTo>
                    <a:pt x="2388" y="9392"/>
                    <a:pt x="2792" y="9496"/>
                    <a:pt x="3169" y="9496"/>
                  </a:cubicBezTo>
                  <a:cubicBezTo>
                    <a:pt x="3890" y="9496"/>
                    <a:pt x="4511" y="9116"/>
                    <a:pt x="4951" y="8347"/>
                  </a:cubicBezTo>
                  <a:cubicBezTo>
                    <a:pt x="5280" y="7770"/>
                    <a:pt x="5511" y="7107"/>
                    <a:pt x="5643" y="6453"/>
                  </a:cubicBezTo>
                  <a:cubicBezTo>
                    <a:pt x="6007" y="4650"/>
                    <a:pt x="5771" y="2831"/>
                    <a:pt x="5649" y="1019"/>
                  </a:cubicBezTo>
                  <a:cubicBezTo>
                    <a:pt x="5637" y="822"/>
                    <a:pt x="5613" y="593"/>
                    <a:pt x="5504" y="445"/>
                  </a:cubicBezTo>
                  <a:cubicBezTo>
                    <a:pt x="5362" y="251"/>
                    <a:pt x="5132" y="0"/>
                    <a:pt x="4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3606750" y="1830550"/>
              <a:ext cx="199750" cy="243800"/>
            </a:xfrm>
            <a:custGeom>
              <a:avLst/>
              <a:gdLst/>
              <a:ahLst/>
              <a:cxnLst/>
              <a:rect l="l" t="t" r="r" b="b"/>
              <a:pathLst>
                <a:path w="7990" h="9752" extrusionOk="0">
                  <a:moveTo>
                    <a:pt x="876" y="0"/>
                  </a:moveTo>
                  <a:cubicBezTo>
                    <a:pt x="761" y="0"/>
                    <a:pt x="636" y="53"/>
                    <a:pt x="496" y="190"/>
                  </a:cubicBezTo>
                  <a:cubicBezTo>
                    <a:pt x="131" y="545"/>
                    <a:pt x="1" y="918"/>
                    <a:pt x="391" y="1338"/>
                  </a:cubicBezTo>
                  <a:cubicBezTo>
                    <a:pt x="977" y="1968"/>
                    <a:pt x="1498" y="2680"/>
                    <a:pt x="2164" y="3208"/>
                  </a:cubicBezTo>
                  <a:cubicBezTo>
                    <a:pt x="3016" y="3885"/>
                    <a:pt x="3493" y="4623"/>
                    <a:pt x="3257" y="5735"/>
                  </a:cubicBezTo>
                  <a:cubicBezTo>
                    <a:pt x="3200" y="6003"/>
                    <a:pt x="3249" y="6295"/>
                    <a:pt x="3249" y="6574"/>
                  </a:cubicBezTo>
                  <a:lnTo>
                    <a:pt x="3178" y="6574"/>
                  </a:lnTo>
                  <a:cubicBezTo>
                    <a:pt x="3178" y="7295"/>
                    <a:pt x="3170" y="8015"/>
                    <a:pt x="3181" y="8734"/>
                  </a:cubicBezTo>
                  <a:cubicBezTo>
                    <a:pt x="3189" y="9229"/>
                    <a:pt x="3436" y="9600"/>
                    <a:pt x="3913" y="9717"/>
                  </a:cubicBezTo>
                  <a:cubicBezTo>
                    <a:pt x="4006" y="9740"/>
                    <a:pt x="4096" y="9751"/>
                    <a:pt x="4181" y="9751"/>
                  </a:cubicBezTo>
                  <a:cubicBezTo>
                    <a:pt x="4549" y="9751"/>
                    <a:pt x="4845" y="9546"/>
                    <a:pt x="5075" y="9182"/>
                  </a:cubicBezTo>
                  <a:cubicBezTo>
                    <a:pt x="5517" y="8484"/>
                    <a:pt x="5573" y="7753"/>
                    <a:pt x="5505" y="6944"/>
                  </a:cubicBezTo>
                  <a:cubicBezTo>
                    <a:pt x="5386" y="5542"/>
                    <a:pt x="5162" y="4089"/>
                    <a:pt x="6297" y="2920"/>
                  </a:cubicBezTo>
                  <a:cubicBezTo>
                    <a:pt x="6506" y="2706"/>
                    <a:pt x="6691" y="2469"/>
                    <a:pt x="6899" y="2255"/>
                  </a:cubicBezTo>
                  <a:cubicBezTo>
                    <a:pt x="7122" y="2026"/>
                    <a:pt x="7371" y="1821"/>
                    <a:pt x="7589" y="1586"/>
                  </a:cubicBezTo>
                  <a:cubicBezTo>
                    <a:pt x="7818" y="1339"/>
                    <a:pt x="7989" y="1066"/>
                    <a:pt x="7697" y="743"/>
                  </a:cubicBezTo>
                  <a:cubicBezTo>
                    <a:pt x="7554" y="585"/>
                    <a:pt x="7405" y="518"/>
                    <a:pt x="7255" y="518"/>
                  </a:cubicBezTo>
                  <a:cubicBezTo>
                    <a:pt x="7101" y="518"/>
                    <a:pt x="6945" y="589"/>
                    <a:pt x="6791" y="707"/>
                  </a:cubicBezTo>
                  <a:cubicBezTo>
                    <a:pt x="6570" y="877"/>
                    <a:pt x="6350" y="1057"/>
                    <a:pt x="6164" y="1263"/>
                  </a:cubicBezTo>
                  <a:cubicBezTo>
                    <a:pt x="5680" y="1797"/>
                    <a:pt x="5198" y="2335"/>
                    <a:pt x="4749" y="2897"/>
                  </a:cubicBezTo>
                  <a:cubicBezTo>
                    <a:pt x="4571" y="3121"/>
                    <a:pt x="4404" y="3235"/>
                    <a:pt x="4235" y="3235"/>
                  </a:cubicBezTo>
                  <a:cubicBezTo>
                    <a:pt x="4076" y="3235"/>
                    <a:pt x="3915" y="3136"/>
                    <a:pt x="3738" y="2934"/>
                  </a:cubicBezTo>
                  <a:cubicBezTo>
                    <a:pt x="2986" y="2075"/>
                    <a:pt x="2229" y="1221"/>
                    <a:pt x="1452" y="386"/>
                  </a:cubicBezTo>
                  <a:cubicBezTo>
                    <a:pt x="1287" y="208"/>
                    <a:pt x="1103" y="0"/>
                    <a:pt x="8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3667550" y="3091550"/>
              <a:ext cx="139600" cy="203950"/>
            </a:xfrm>
            <a:custGeom>
              <a:avLst/>
              <a:gdLst/>
              <a:ahLst/>
              <a:cxnLst/>
              <a:rect l="l" t="t" r="r" b="b"/>
              <a:pathLst>
                <a:path w="5584" h="8158" extrusionOk="0">
                  <a:moveTo>
                    <a:pt x="752" y="1"/>
                  </a:moveTo>
                  <a:cubicBezTo>
                    <a:pt x="714" y="1"/>
                    <a:pt x="676" y="1"/>
                    <a:pt x="638" y="2"/>
                  </a:cubicBezTo>
                  <a:cubicBezTo>
                    <a:pt x="423" y="5"/>
                    <a:pt x="212" y="339"/>
                    <a:pt x="1" y="522"/>
                  </a:cubicBezTo>
                  <a:cubicBezTo>
                    <a:pt x="181" y="675"/>
                    <a:pt x="339" y="887"/>
                    <a:pt x="547" y="967"/>
                  </a:cubicBezTo>
                  <a:cubicBezTo>
                    <a:pt x="820" y="1074"/>
                    <a:pt x="1133" y="1078"/>
                    <a:pt x="1497" y="1138"/>
                  </a:cubicBezTo>
                  <a:cubicBezTo>
                    <a:pt x="1511" y="1322"/>
                    <a:pt x="1545" y="1481"/>
                    <a:pt x="1531" y="1632"/>
                  </a:cubicBezTo>
                  <a:cubicBezTo>
                    <a:pt x="1399" y="3068"/>
                    <a:pt x="1256" y="4501"/>
                    <a:pt x="1120" y="5935"/>
                  </a:cubicBezTo>
                  <a:cubicBezTo>
                    <a:pt x="1078" y="6393"/>
                    <a:pt x="1016" y="6851"/>
                    <a:pt x="1013" y="7310"/>
                  </a:cubicBezTo>
                  <a:cubicBezTo>
                    <a:pt x="1010" y="7816"/>
                    <a:pt x="1385" y="8158"/>
                    <a:pt x="1867" y="8158"/>
                  </a:cubicBezTo>
                  <a:cubicBezTo>
                    <a:pt x="1914" y="8158"/>
                    <a:pt x="1963" y="8155"/>
                    <a:pt x="2012" y="8148"/>
                  </a:cubicBezTo>
                  <a:cubicBezTo>
                    <a:pt x="2230" y="8118"/>
                    <a:pt x="2448" y="8088"/>
                    <a:pt x="2664" y="8049"/>
                  </a:cubicBezTo>
                  <a:cubicBezTo>
                    <a:pt x="3536" y="7891"/>
                    <a:pt x="3900" y="7434"/>
                    <a:pt x="3889" y="6556"/>
                  </a:cubicBezTo>
                  <a:cubicBezTo>
                    <a:pt x="3879" y="5679"/>
                    <a:pt x="3894" y="4801"/>
                    <a:pt x="3895" y="3924"/>
                  </a:cubicBezTo>
                  <a:cubicBezTo>
                    <a:pt x="3896" y="3132"/>
                    <a:pt x="3895" y="2340"/>
                    <a:pt x="3895" y="1553"/>
                  </a:cubicBezTo>
                  <a:cubicBezTo>
                    <a:pt x="4299" y="1527"/>
                    <a:pt x="4619" y="1514"/>
                    <a:pt x="4937" y="1482"/>
                  </a:cubicBezTo>
                  <a:cubicBezTo>
                    <a:pt x="5273" y="1447"/>
                    <a:pt x="5575" y="1364"/>
                    <a:pt x="5580" y="928"/>
                  </a:cubicBezTo>
                  <a:cubicBezTo>
                    <a:pt x="5583" y="478"/>
                    <a:pt x="5275" y="426"/>
                    <a:pt x="4937" y="392"/>
                  </a:cubicBezTo>
                  <a:cubicBezTo>
                    <a:pt x="4221" y="318"/>
                    <a:pt x="3506" y="231"/>
                    <a:pt x="2789" y="162"/>
                  </a:cubicBezTo>
                  <a:cubicBezTo>
                    <a:pt x="2110" y="95"/>
                    <a:pt x="1430" y="1"/>
                    <a:pt x="7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4066950" y="3055175"/>
              <a:ext cx="119975" cy="213175"/>
            </a:xfrm>
            <a:custGeom>
              <a:avLst/>
              <a:gdLst/>
              <a:ahLst/>
              <a:cxnLst/>
              <a:rect l="l" t="t" r="r" b="b"/>
              <a:pathLst>
                <a:path w="4799" h="8527" extrusionOk="0">
                  <a:moveTo>
                    <a:pt x="3186" y="1"/>
                  </a:moveTo>
                  <a:cubicBezTo>
                    <a:pt x="3182" y="1"/>
                    <a:pt x="3179" y="1"/>
                    <a:pt x="3175" y="1"/>
                  </a:cubicBezTo>
                  <a:cubicBezTo>
                    <a:pt x="2602" y="20"/>
                    <a:pt x="2029" y="153"/>
                    <a:pt x="1466" y="282"/>
                  </a:cubicBezTo>
                  <a:cubicBezTo>
                    <a:pt x="398" y="524"/>
                    <a:pt x="0" y="1118"/>
                    <a:pt x="44" y="2222"/>
                  </a:cubicBezTo>
                  <a:cubicBezTo>
                    <a:pt x="104" y="3700"/>
                    <a:pt x="128" y="5178"/>
                    <a:pt x="163" y="6655"/>
                  </a:cubicBezTo>
                  <a:cubicBezTo>
                    <a:pt x="173" y="7015"/>
                    <a:pt x="91" y="7401"/>
                    <a:pt x="198" y="7727"/>
                  </a:cubicBezTo>
                  <a:cubicBezTo>
                    <a:pt x="296" y="8024"/>
                    <a:pt x="562" y="8433"/>
                    <a:pt x="810" y="8476"/>
                  </a:cubicBezTo>
                  <a:cubicBezTo>
                    <a:pt x="1005" y="8511"/>
                    <a:pt x="1207" y="8526"/>
                    <a:pt x="1411" y="8526"/>
                  </a:cubicBezTo>
                  <a:cubicBezTo>
                    <a:pt x="1758" y="8526"/>
                    <a:pt x="2112" y="8482"/>
                    <a:pt x="2448" y="8416"/>
                  </a:cubicBezTo>
                  <a:cubicBezTo>
                    <a:pt x="3071" y="8293"/>
                    <a:pt x="3683" y="8081"/>
                    <a:pt x="4270" y="7838"/>
                  </a:cubicBezTo>
                  <a:cubicBezTo>
                    <a:pt x="4491" y="7747"/>
                    <a:pt x="4798" y="7434"/>
                    <a:pt x="4772" y="7268"/>
                  </a:cubicBezTo>
                  <a:cubicBezTo>
                    <a:pt x="4736" y="7037"/>
                    <a:pt x="4591" y="6963"/>
                    <a:pt x="4411" y="6963"/>
                  </a:cubicBezTo>
                  <a:cubicBezTo>
                    <a:pt x="4298" y="6963"/>
                    <a:pt x="4170" y="6993"/>
                    <a:pt x="4048" y="7032"/>
                  </a:cubicBezTo>
                  <a:cubicBezTo>
                    <a:pt x="3448" y="7220"/>
                    <a:pt x="2843" y="7393"/>
                    <a:pt x="2241" y="7573"/>
                  </a:cubicBezTo>
                  <a:lnTo>
                    <a:pt x="2241" y="6682"/>
                  </a:lnTo>
                  <a:lnTo>
                    <a:pt x="2241" y="5842"/>
                  </a:lnTo>
                  <a:cubicBezTo>
                    <a:pt x="2241" y="5382"/>
                    <a:pt x="2077" y="4809"/>
                    <a:pt x="2291" y="4496"/>
                  </a:cubicBezTo>
                  <a:cubicBezTo>
                    <a:pt x="2486" y="4211"/>
                    <a:pt x="3119" y="4260"/>
                    <a:pt x="3509" y="4065"/>
                  </a:cubicBezTo>
                  <a:cubicBezTo>
                    <a:pt x="3745" y="3945"/>
                    <a:pt x="3888" y="3639"/>
                    <a:pt x="4072" y="3417"/>
                  </a:cubicBezTo>
                  <a:cubicBezTo>
                    <a:pt x="3815" y="3281"/>
                    <a:pt x="3565" y="3054"/>
                    <a:pt x="3298" y="3030"/>
                  </a:cubicBezTo>
                  <a:cubicBezTo>
                    <a:pt x="3256" y="3026"/>
                    <a:pt x="3213" y="3024"/>
                    <a:pt x="3170" y="3024"/>
                  </a:cubicBezTo>
                  <a:cubicBezTo>
                    <a:pt x="2848" y="3024"/>
                    <a:pt x="2516" y="3124"/>
                    <a:pt x="2174" y="3175"/>
                  </a:cubicBezTo>
                  <a:cubicBezTo>
                    <a:pt x="2123" y="2852"/>
                    <a:pt x="2080" y="2579"/>
                    <a:pt x="2039" y="2305"/>
                  </a:cubicBezTo>
                  <a:cubicBezTo>
                    <a:pt x="1915" y="1469"/>
                    <a:pt x="2051" y="1273"/>
                    <a:pt x="2873" y="1091"/>
                  </a:cubicBezTo>
                  <a:cubicBezTo>
                    <a:pt x="3028" y="1056"/>
                    <a:pt x="3212" y="1057"/>
                    <a:pt x="3332" y="971"/>
                  </a:cubicBezTo>
                  <a:cubicBezTo>
                    <a:pt x="3546" y="814"/>
                    <a:pt x="3721" y="604"/>
                    <a:pt x="3913" y="417"/>
                  </a:cubicBezTo>
                  <a:cubicBezTo>
                    <a:pt x="3670" y="272"/>
                    <a:pt x="3423" y="1"/>
                    <a:pt x="3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3831500" y="4248300"/>
              <a:ext cx="107475" cy="198625"/>
            </a:xfrm>
            <a:custGeom>
              <a:avLst/>
              <a:gdLst/>
              <a:ahLst/>
              <a:cxnLst/>
              <a:rect l="l" t="t" r="r" b="b"/>
              <a:pathLst>
                <a:path w="4299" h="7945" extrusionOk="0">
                  <a:moveTo>
                    <a:pt x="2642" y="1650"/>
                  </a:moveTo>
                  <a:cubicBezTo>
                    <a:pt x="2875" y="2109"/>
                    <a:pt x="3311" y="2574"/>
                    <a:pt x="3304" y="3029"/>
                  </a:cubicBezTo>
                  <a:cubicBezTo>
                    <a:pt x="3285" y="4129"/>
                    <a:pt x="3075" y="5230"/>
                    <a:pt x="2895" y="6322"/>
                  </a:cubicBezTo>
                  <a:cubicBezTo>
                    <a:pt x="2868" y="6486"/>
                    <a:pt x="2593" y="6702"/>
                    <a:pt x="2415" y="6719"/>
                  </a:cubicBezTo>
                  <a:cubicBezTo>
                    <a:pt x="2412" y="6719"/>
                    <a:pt x="2409" y="6719"/>
                    <a:pt x="2406" y="6719"/>
                  </a:cubicBezTo>
                  <a:cubicBezTo>
                    <a:pt x="2278" y="6719"/>
                    <a:pt x="2034" y="6461"/>
                    <a:pt x="2010" y="6295"/>
                  </a:cubicBezTo>
                  <a:cubicBezTo>
                    <a:pt x="1785" y="4842"/>
                    <a:pt x="1836" y="3396"/>
                    <a:pt x="2269" y="1977"/>
                  </a:cubicBezTo>
                  <a:cubicBezTo>
                    <a:pt x="2295" y="1887"/>
                    <a:pt x="2368" y="1811"/>
                    <a:pt x="2419" y="1729"/>
                  </a:cubicBezTo>
                  <a:lnTo>
                    <a:pt x="2642" y="1650"/>
                  </a:lnTo>
                  <a:close/>
                  <a:moveTo>
                    <a:pt x="2200" y="1"/>
                  </a:moveTo>
                  <a:cubicBezTo>
                    <a:pt x="1839" y="1"/>
                    <a:pt x="1475" y="225"/>
                    <a:pt x="1082" y="684"/>
                  </a:cubicBezTo>
                  <a:cubicBezTo>
                    <a:pt x="121" y="1804"/>
                    <a:pt x="73" y="3167"/>
                    <a:pt x="0" y="4653"/>
                  </a:cubicBezTo>
                  <a:cubicBezTo>
                    <a:pt x="24" y="4934"/>
                    <a:pt x="51" y="5332"/>
                    <a:pt x="95" y="5729"/>
                  </a:cubicBezTo>
                  <a:cubicBezTo>
                    <a:pt x="117" y="5928"/>
                    <a:pt x="156" y="6124"/>
                    <a:pt x="212" y="6316"/>
                  </a:cubicBezTo>
                  <a:cubicBezTo>
                    <a:pt x="446" y="7100"/>
                    <a:pt x="1347" y="7925"/>
                    <a:pt x="1976" y="7943"/>
                  </a:cubicBezTo>
                  <a:cubicBezTo>
                    <a:pt x="2000" y="7944"/>
                    <a:pt x="2023" y="7944"/>
                    <a:pt x="2046" y="7944"/>
                  </a:cubicBezTo>
                  <a:cubicBezTo>
                    <a:pt x="2937" y="7944"/>
                    <a:pt x="3605" y="7467"/>
                    <a:pt x="3890" y="6451"/>
                  </a:cubicBezTo>
                  <a:cubicBezTo>
                    <a:pt x="4109" y="5670"/>
                    <a:pt x="4231" y="4844"/>
                    <a:pt x="4259" y="4034"/>
                  </a:cubicBezTo>
                  <a:cubicBezTo>
                    <a:pt x="4299" y="2851"/>
                    <a:pt x="4178" y="1694"/>
                    <a:pt x="3344" y="710"/>
                  </a:cubicBezTo>
                  <a:cubicBezTo>
                    <a:pt x="2946" y="241"/>
                    <a:pt x="2574" y="1"/>
                    <a:pt x="2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3629375" y="4232050"/>
              <a:ext cx="159025" cy="221175"/>
            </a:xfrm>
            <a:custGeom>
              <a:avLst/>
              <a:gdLst/>
              <a:ahLst/>
              <a:cxnLst/>
              <a:rect l="l" t="t" r="r" b="b"/>
              <a:pathLst>
                <a:path w="6361" h="8847" extrusionOk="0">
                  <a:moveTo>
                    <a:pt x="487" y="0"/>
                  </a:moveTo>
                  <a:cubicBezTo>
                    <a:pt x="481" y="0"/>
                    <a:pt x="475" y="1"/>
                    <a:pt x="469" y="1"/>
                  </a:cubicBezTo>
                  <a:cubicBezTo>
                    <a:pt x="115" y="13"/>
                    <a:pt x="0" y="796"/>
                    <a:pt x="277" y="1244"/>
                  </a:cubicBezTo>
                  <a:cubicBezTo>
                    <a:pt x="759" y="2023"/>
                    <a:pt x="1282" y="2778"/>
                    <a:pt x="1772" y="3554"/>
                  </a:cubicBezTo>
                  <a:cubicBezTo>
                    <a:pt x="1867" y="3705"/>
                    <a:pt x="1936" y="3910"/>
                    <a:pt x="1927" y="4085"/>
                  </a:cubicBezTo>
                  <a:cubicBezTo>
                    <a:pt x="1867" y="5262"/>
                    <a:pt x="1778" y="6437"/>
                    <a:pt x="1708" y="7612"/>
                  </a:cubicBezTo>
                  <a:cubicBezTo>
                    <a:pt x="1667" y="8329"/>
                    <a:pt x="2154" y="8847"/>
                    <a:pt x="2912" y="8847"/>
                  </a:cubicBezTo>
                  <a:cubicBezTo>
                    <a:pt x="3032" y="8847"/>
                    <a:pt x="3160" y="8834"/>
                    <a:pt x="3293" y="8806"/>
                  </a:cubicBezTo>
                  <a:cubicBezTo>
                    <a:pt x="3383" y="8703"/>
                    <a:pt x="3649" y="8531"/>
                    <a:pt x="3715" y="8302"/>
                  </a:cubicBezTo>
                  <a:cubicBezTo>
                    <a:pt x="3875" y="7754"/>
                    <a:pt x="4000" y="7181"/>
                    <a:pt x="4031" y="6613"/>
                  </a:cubicBezTo>
                  <a:cubicBezTo>
                    <a:pt x="4064" y="5998"/>
                    <a:pt x="3941" y="5375"/>
                    <a:pt x="3955" y="4759"/>
                  </a:cubicBezTo>
                  <a:cubicBezTo>
                    <a:pt x="3962" y="4502"/>
                    <a:pt x="4103" y="4214"/>
                    <a:pt x="4262" y="3998"/>
                  </a:cubicBezTo>
                  <a:cubicBezTo>
                    <a:pt x="4896" y="3128"/>
                    <a:pt x="5591" y="2300"/>
                    <a:pt x="6196" y="1411"/>
                  </a:cubicBezTo>
                  <a:cubicBezTo>
                    <a:pt x="6360" y="1169"/>
                    <a:pt x="6286" y="765"/>
                    <a:pt x="6322" y="436"/>
                  </a:cubicBezTo>
                  <a:lnTo>
                    <a:pt x="6322" y="436"/>
                  </a:lnTo>
                  <a:cubicBezTo>
                    <a:pt x="6045" y="575"/>
                    <a:pt x="5710" y="657"/>
                    <a:pt x="5499" y="864"/>
                  </a:cubicBezTo>
                  <a:cubicBezTo>
                    <a:pt x="4918" y="1438"/>
                    <a:pt x="4383" y="2062"/>
                    <a:pt x="3839" y="2673"/>
                  </a:cubicBezTo>
                  <a:cubicBezTo>
                    <a:pt x="3679" y="2853"/>
                    <a:pt x="3529" y="2941"/>
                    <a:pt x="3386" y="2941"/>
                  </a:cubicBezTo>
                  <a:cubicBezTo>
                    <a:pt x="3225" y="2941"/>
                    <a:pt x="3073" y="2830"/>
                    <a:pt x="2922" y="2616"/>
                  </a:cubicBezTo>
                  <a:cubicBezTo>
                    <a:pt x="2430" y="1911"/>
                    <a:pt x="1968" y="1182"/>
                    <a:pt x="1422" y="521"/>
                  </a:cubicBezTo>
                  <a:cubicBezTo>
                    <a:pt x="1204" y="259"/>
                    <a:pt x="801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4010350" y="4207025"/>
              <a:ext cx="125750" cy="191275"/>
            </a:xfrm>
            <a:custGeom>
              <a:avLst/>
              <a:gdLst/>
              <a:ahLst/>
              <a:cxnLst/>
              <a:rect l="l" t="t" r="r" b="b"/>
              <a:pathLst>
                <a:path w="5030" h="7651" extrusionOk="0">
                  <a:moveTo>
                    <a:pt x="4102" y="0"/>
                  </a:moveTo>
                  <a:cubicBezTo>
                    <a:pt x="4098" y="0"/>
                    <a:pt x="4095" y="0"/>
                    <a:pt x="4092" y="0"/>
                  </a:cubicBezTo>
                  <a:cubicBezTo>
                    <a:pt x="3668" y="26"/>
                    <a:pt x="3467" y="438"/>
                    <a:pt x="3514" y="894"/>
                  </a:cubicBezTo>
                  <a:cubicBezTo>
                    <a:pt x="3528" y="1033"/>
                    <a:pt x="3569" y="1169"/>
                    <a:pt x="3588" y="1307"/>
                  </a:cubicBezTo>
                  <a:cubicBezTo>
                    <a:pt x="3704" y="2157"/>
                    <a:pt x="3818" y="3007"/>
                    <a:pt x="3921" y="3781"/>
                  </a:cubicBezTo>
                  <a:cubicBezTo>
                    <a:pt x="3837" y="4547"/>
                    <a:pt x="3795" y="5226"/>
                    <a:pt x="3670" y="5891"/>
                  </a:cubicBezTo>
                  <a:cubicBezTo>
                    <a:pt x="3633" y="6096"/>
                    <a:pt x="3376" y="6411"/>
                    <a:pt x="3223" y="6411"/>
                  </a:cubicBezTo>
                  <a:cubicBezTo>
                    <a:pt x="3223" y="6411"/>
                    <a:pt x="3222" y="6411"/>
                    <a:pt x="3222" y="6411"/>
                  </a:cubicBezTo>
                  <a:cubicBezTo>
                    <a:pt x="3002" y="6409"/>
                    <a:pt x="2764" y="6182"/>
                    <a:pt x="2577" y="6005"/>
                  </a:cubicBezTo>
                  <a:cubicBezTo>
                    <a:pt x="2471" y="5907"/>
                    <a:pt x="2431" y="5722"/>
                    <a:pt x="2398" y="5567"/>
                  </a:cubicBezTo>
                  <a:cubicBezTo>
                    <a:pt x="2111" y="4242"/>
                    <a:pt x="1834" y="2915"/>
                    <a:pt x="1553" y="1589"/>
                  </a:cubicBezTo>
                  <a:cubicBezTo>
                    <a:pt x="1461" y="1162"/>
                    <a:pt x="1256" y="686"/>
                    <a:pt x="856" y="686"/>
                  </a:cubicBezTo>
                  <a:cubicBezTo>
                    <a:pt x="827" y="686"/>
                    <a:pt x="797" y="688"/>
                    <a:pt x="767" y="693"/>
                  </a:cubicBezTo>
                  <a:cubicBezTo>
                    <a:pt x="477" y="741"/>
                    <a:pt x="270" y="1308"/>
                    <a:pt x="38" y="1651"/>
                  </a:cubicBezTo>
                  <a:cubicBezTo>
                    <a:pt x="0" y="1707"/>
                    <a:pt x="15" y="1810"/>
                    <a:pt x="26" y="1888"/>
                  </a:cubicBezTo>
                  <a:cubicBezTo>
                    <a:pt x="184" y="3032"/>
                    <a:pt x="250" y="4202"/>
                    <a:pt x="545" y="5310"/>
                  </a:cubicBezTo>
                  <a:cubicBezTo>
                    <a:pt x="714" y="5945"/>
                    <a:pt x="1170" y="6572"/>
                    <a:pt x="1652" y="7043"/>
                  </a:cubicBezTo>
                  <a:cubicBezTo>
                    <a:pt x="2075" y="7456"/>
                    <a:pt x="2555" y="7650"/>
                    <a:pt x="3014" y="7650"/>
                  </a:cubicBezTo>
                  <a:cubicBezTo>
                    <a:pt x="3750" y="7650"/>
                    <a:pt x="4430" y="7151"/>
                    <a:pt x="4732" y="6250"/>
                  </a:cubicBezTo>
                  <a:cubicBezTo>
                    <a:pt x="4900" y="5745"/>
                    <a:pt x="5030" y="5193"/>
                    <a:pt x="5019" y="4666"/>
                  </a:cubicBezTo>
                  <a:cubicBezTo>
                    <a:pt x="4993" y="3331"/>
                    <a:pt x="4911" y="1995"/>
                    <a:pt x="4766" y="668"/>
                  </a:cubicBezTo>
                  <a:cubicBezTo>
                    <a:pt x="4738" y="413"/>
                    <a:pt x="4325" y="0"/>
                    <a:pt x="4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4362450" y="404250"/>
              <a:ext cx="209150" cy="56700"/>
            </a:xfrm>
            <a:custGeom>
              <a:avLst/>
              <a:gdLst/>
              <a:ahLst/>
              <a:cxnLst/>
              <a:rect l="l" t="t" r="r" b="b"/>
              <a:pathLst>
                <a:path w="8366" h="2268" extrusionOk="0">
                  <a:moveTo>
                    <a:pt x="899" y="0"/>
                  </a:moveTo>
                  <a:cubicBezTo>
                    <a:pt x="290" y="0"/>
                    <a:pt x="0" y="380"/>
                    <a:pt x="257" y="982"/>
                  </a:cubicBezTo>
                  <a:cubicBezTo>
                    <a:pt x="429" y="1379"/>
                    <a:pt x="834" y="1676"/>
                    <a:pt x="1093" y="1972"/>
                  </a:cubicBezTo>
                  <a:cubicBezTo>
                    <a:pt x="3198" y="2080"/>
                    <a:pt x="5133" y="2193"/>
                    <a:pt x="7070" y="2268"/>
                  </a:cubicBezTo>
                  <a:cubicBezTo>
                    <a:pt x="7078" y="2268"/>
                    <a:pt x="7086" y="2268"/>
                    <a:pt x="7094" y="2268"/>
                  </a:cubicBezTo>
                  <a:cubicBezTo>
                    <a:pt x="7347" y="2268"/>
                    <a:pt x="7626" y="2135"/>
                    <a:pt x="7851" y="1998"/>
                  </a:cubicBezTo>
                  <a:cubicBezTo>
                    <a:pt x="8208" y="1782"/>
                    <a:pt x="8365" y="1440"/>
                    <a:pt x="8214" y="1019"/>
                  </a:cubicBezTo>
                  <a:cubicBezTo>
                    <a:pt x="8087" y="668"/>
                    <a:pt x="7859" y="500"/>
                    <a:pt x="7490" y="500"/>
                  </a:cubicBezTo>
                  <a:cubicBezTo>
                    <a:pt x="7455" y="500"/>
                    <a:pt x="7418" y="501"/>
                    <a:pt x="7379" y="504"/>
                  </a:cubicBezTo>
                  <a:cubicBezTo>
                    <a:pt x="7251" y="515"/>
                    <a:pt x="7122" y="519"/>
                    <a:pt x="6992" y="519"/>
                  </a:cubicBezTo>
                  <a:cubicBezTo>
                    <a:pt x="6683" y="519"/>
                    <a:pt x="6372" y="494"/>
                    <a:pt x="6064" y="468"/>
                  </a:cubicBezTo>
                  <a:cubicBezTo>
                    <a:pt x="4390" y="320"/>
                    <a:pt x="2719" y="158"/>
                    <a:pt x="1047" y="7"/>
                  </a:cubicBezTo>
                  <a:cubicBezTo>
                    <a:pt x="996" y="3"/>
                    <a:pt x="947" y="0"/>
                    <a:pt x="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3354650" y="417750"/>
              <a:ext cx="181900" cy="64175"/>
            </a:xfrm>
            <a:custGeom>
              <a:avLst/>
              <a:gdLst/>
              <a:ahLst/>
              <a:cxnLst/>
              <a:rect l="l" t="t" r="r" b="b"/>
              <a:pathLst>
                <a:path w="7276" h="2567" extrusionOk="0">
                  <a:moveTo>
                    <a:pt x="6453" y="0"/>
                  </a:moveTo>
                  <a:cubicBezTo>
                    <a:pt x="6425" y="0"/>
                    <a:pt x="6396" y="2"/>
                    <a:pt x="6367" y="6"/>
                  </a:cubicBezTo>
                  <a:cubicBezTo>
                    <a:pt x="5657" y="100"/>
                    <a:pt x="4947" y="209"/>
                    <a:pt x="4234" y="274"/>
                  </a:cubicBezTo>
                  <a:cubicBezTo>
                    <a:pt x="3141" y="374"/>
                    <a:pt x="2048" y="458"/>
                    <a:pt x="952" y="516"/>
                  </a:cubicBezTo>
                  <a:cubicBezTo>
                    <a:pt x="125" y="559"/>
                    <a:pt x="1" y="634"/>
                    <a:pt x="8" y="1275"/>
                  </a:cubicBezTo>
                  <a:cubicBezTo>
                    <a:pt x="17" y="2131"/>
                    <a:pt x="396" y="2567"/>
                    <a:pt x="1110" y="2567"/>
                  </a:cubicBezTo>
                  <a:cubicBezTo>
                    <a:pt x="1244" y="2567"/>
                    <a:pt x="1391" y="2551"/>
                    <a:pt x="1549" y="2520"/>
                  </a:cubicBezTo>
                  <a:cubicBezTo>
                    <a:pt x="1919" y="2448"/>
                    <a:pt x="2302" y="2445"/>
                    <a:pt x="2674" y="2374"/>
                  </a:cubicBezTo>
                  <a:cubicBezTo>
                    <a:pt x="3830" y="2157"/>
                    <a:pt x="4994" y="1967"/>
                    <a:pt x="6130" y="1669"/>
                  </a:cubicBezTo>
                  <a:cubicBezTo>
                    <a:pt x="6481" y="1577"/>
                    <a:pt x="6846" y="1227"/>
                    <a:pt x="7035" y="897"/>
                  </a:cubicBezTo>
                  <a:cubicBezTo>
                    <a:pt x="7275" y="477"/>
                    <a:pt x="6907" y="0"/>
                    <a:pt x="64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2824000" y="1373975"/>
              <a:ext cx="49150" cy="126375"/>
            </a:xfrm>
            <a:custGeom>
              <a:avLst/>
              <a:gdLst/>
              <a:ahLst/>
              <a:cxnLst/>
              <a:rect l="l" t="t" r="r" b="b"/>
              <a:pathLst>
                <a:path w="1966" h="5055" extrusionOk="0">
                  <a:moveTo>
                    <a:pt x="1437" y="1"/>
                  </a:moveTo>
                  <a:lnTo>
                    <a:pt x="1437" y="1"/>
                  </a:lnTo>
                  <a:cubicBezTo>
                    <a:pt x="1008" y="407"/>
                    <a:pt x="1" y="4685"/>
                    <a:pt x="219" y="5055"/>
                  </a:cubicBezTo>
                  <a:cubicBezTo>
                    <a:pt x="1121" y="4455"/>
                    <a:pt x="1965" y="1041"/>
                    <a:pt x="14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4858700" y="3512625"/>
              <a:ext cx="49900" cy="515225"/>
            </a:xfrm>
            <a:custGeom>
              <a:avLst/>
              <a:gdLst/>
              <a:ahLst/>
              <a:cxnLst/>
              <a:rect l="l" t="t" r="r" b="b"/>
              <a:pathLst>
                <a:path w="1996" h="20609" extrusionOk="0">
                  <a:moveTo>
                    <a:pt x="822" y="1"/>
                  </a:moveTo>
                  <a:cubicBezTo>
                    <a:pt x="745" y="182"/>
                    <a:pt x="626" y="356"/>
                    <a:pt x="597" y="546"/>
                  </a:cubicBezTo>
                  <a:cubicBezTo>
                    <a:pt x="472" y="1374"/>
                    <a:pt x="309" y="2203"/>
                    <a:pt x="278" y="3036"/>
                  </a:cubicBezTo>
                  <a:cubicBezTo>
                    <a:pt x="153" y="6312"/>
                    <a:pt x="0" y="9591"/>
                    <a:pt x="1" y="12869"/>
                  </a:cubicBezTo>
                  <a:cubicBezTo>
                    <a:pt x="2" y="15090"/>
                    <a:pt x="455" y="17272"/>
                    <a:pt x="1191" y="19380"/>
                  </a:cubicBezTo>
                  <a:cubicBezTo>
                    <a:pt x="1339" y="19803"/>
                    <a:pt x="1567" y="20200"/>
                    <a:pt x="1758" y="20609"/>
                  </a:cubicBezTo>
                  <a:lnTo>
                    <a:pt x="1996" y="20529"/>
                  </a:lnTo>
                  <a:cubicBezTo>
                    <a:pt x="1977" y="20337"/>
                    <a:pt x="1991" y="20136"/>
                    <a:pt x="1938" y="19955"/>
                  </a:cubicBezTo>
                  <a:cubicBezTo>
                    <a:pt x="1146" y="17296"/>
                    <a:pt x="714" y="14577"/>
                    <a:pt x="609" y="11812"/>
                  </a:cubicBezTo>
                  <a:cubicBezTo>
                    <a:pt x="477" y="8286"/>
                    <a:pt x="723" y="4772"/>
                    <a:pt x="1072" y="1263"/>
                  </a:cubicBezTo>
                  <a:cubicBezTo>
                    <a:pt x="1111" y="864"/>
                    <a:pt x="1076" y="457"/>
                    <a:pt x="1076" y="53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4073300" y="3574425"/>
              <a:ext cx="24225" cy="275150"/>
            </a:xfrm>
            <a:custGeom>
              <a:avLst/>
              <a:gdLst/>
              <a:ahLst/>
              <a:cxnLst/>
              <a:rect l="l" t="t" r="r" b="b"/>
              <a:pathLst>
                <a:path w="969" h="11006" extrusionOk="0">
                  <a:moveTo>
                    <a:pt x="708" y="1"/>
                  </a:moveTo>
                  <a:lnTo>
                    <a:pt x="708" y="1"/>
                  </a:lnTo>
                  <a:cubicBezTo>
                    <a:pt x="0" y="979"/>
                    <a:pt x="188" y="9789"/>
                    <a:pt x="945" y="11006"/>
                  </a:cubicBezTo>
                  <a:cubicBezTo>
                    <a:pt x="945" y="10619"/>
                    <a:pt x="968" y="10230"/>
                    <a:pt x="941" y="9843"/>
                  </a:cubicBezTo>
                  <a:cubicBezTo>
                    <a:pt x="900" y="9289"/>
                    <a:pt x="778" y="8735"/>
                    <a:pt x="774" y="8180"/>
                  </a:cubicBezTo>
                  <a:cubicBezTo>
                    <a:pt x="756" y="6361"/>
                    <a:pt x="769" y="4541"/>
                    <a:pt x="788" y="2722"/>
                  </a:cubicBezTo>
                  <a:cubicBezTo>
                    <a:pt x="794" y="2024"/>
                    <a:pt x="857" y="1328"/>
                    <a:pt x="868" y="632"/>
                  </a:cubicBezTo>
                  <a:cubicBezTo>
                    <a:pt x="872" y="452"/>
                    <a:pt x="781" y="270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3291525" y="3723150"/>
              <a:ext cx="34850" cy="225850"/>
            </a:xfrm>
            <a:custGeom>
              <a:avLst/>
              <a:gdLst/>
              <a:ahLst/>
              <a:cxnLst/>
              <a:rect l="l" t="t" r="r" b="b"/>
              <a:pathLst>
                <a:path w="1394" h="9034" extrusionOk="0">
                  <a:moveTo>
                    <a:pt x="1385" y="1"/>
                  </a:moveTo>
                  <a:lnTo>
                    <a:pt x="1385" y="1"/>
                  </a:lnTo>
                  <a:cubicBezTo>
                    <a:pt x="1" y="1211"/>
                    <a:pt x="142" y="7662"/>
                    <a:pt x="1393" y="9033"/>
                  </a:cubicBezTo>
                  <a:cubicBezTo>
                    <a:pt x="1272" y="7618"/>
                    <a:pt x="1048" y="6119"/>
                    <a:pt x="1046" y="4619"/>
                  </a:cubicBezTo>
                  <a:cubicBezTo>
                    <a:pt x="1042" y="3111"/>
                    <a:pt x="1258" y="1602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3737125" y="3627150"/>
              <a:ext cx="22525" cy="187425"/>
            </a:xfrm>
            <a:custGeom>
              <a:avLst/>
              <a:gdLst/>
              <a:ahLst/>
              <a:cxnLst/>
              <a:rect l="l" t="t" r="r" b="b"/>
              <a:pathLst>
                <a:path w="901" h="7497" extrusionOk="0">
                  <a:moveTo>
                    <a:pt x="580" y="0"/>
                  </a:moveTo>
                  <a:cubicBezTo>
                    <a:pt x="0" y="442"/>
                    <a:pt x="119" y="6313"/>
                    <a:pt x="900" y="7496"/>
                  </a:cubicBezTo>
                  <a:cubicBezTo>
                    <a:pt x="790" y="4904"/>
                    <a:pt x="684" y="2423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4409475" y="3603450"/>
              <a:ext cx="22300" cy="109300"/>
            </a:xfrm>
            <a:custGeom>
              <a:avLst/>
              <a:gdLst/>
              <a:ahLst/>
              <a:cxnLst/>
              <a:rect l="l" t="t" r="r" b="b"/>
              <a:pathLst>
                <a:path w="892" h="4372" extrusionOk="0">
                  <a:moveTo>
                    <a:pt x="694" y="0"/>
                  </a:moveTo>
                  <a:cubicBezTo>
                    <a:pt x="542" y="123"/>
                    <a:pt x="287" y="226"/>
                    <a:pt x="257" y="374"/>
                  </a:cubicBezTo>
                  <a:cubicBezTo>
                    <a:pt x="136" y="974"/>
                    <a:pt x="0" y="1591"/>
                    <a:pt x="29" y="2195"/>
                  </a:cubicBezTo>
                  <a:cubicBezTo>
                    <a:pt x="62" y="2923"/>
                    <a:pt x="256" y="3646"/>
                    <a:pt x="380" y="4371"/>
                  </a:cubicBezTo>
                  <a:lnTo>
                    <a:pt x="640" y="4345"/>
                  </a:lnTo>
                  <a:cubicBezTo>
                    <a:pt x="660" y="4238"/>
                    <a:pt x="690" y="4131"/>
                    <a:pt x="697" y="4022"/>
                  </a:cubicBezTo>
                  <a:cubicBezTo>
                    <a:pt x="765" y="2852"/>
                    <a:pt x="838" y="1682"/>
                    <a:pt x="884" y="510"/>
                  </a:cubicBezTo>
                  <a:cubicBezTo>
                    <a:pt x="891" y="343"/>
                    <a:pt x="761" y="17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4727000" y="3189425"/>
              <a:ext cx="26475" cy="55575"/>
            </a:xfrm>
            <a:custGeom>
              <a:avLst/>
              <a:gdLst/>
              <a:ahLst/>
              <a:cxnLst/>
              <a:rect l="l" t="t" r="r" b="b"/>
              <a:pathLst>
                <a:path w="1059" h="2223" extrusionOk="0">
                  <a:moveTo>
                    <a:pt x="598" y="1"/>
                  </a:moveTo>
                  <a:cubicBezTo>
                    <a:pt x="1" y="423"/>
                    <a:pt x="199" y="2051"/>
                    <a:pt x="657" y="2219"/>
                  </a:cubicBezTo>
                  <a:cubicBezTo>
                    <a:pt x="663" y="2221"/>
                    <a:pt x="671" y="2222"/>
                    <a:pt x="680" y="2222"/>
                  </a:cubicBezTo>
                  <a:cubicBezTo>
                    <a:pt x="792" y="2222"/>
                    <a:pt x="1059" y="2027"/>
                    <a:pt x="1048" y="1969"/>
                  </a:cubicBezTo>
                  <a:cubicBezTo>
                    <a:pt x="924" y="1308"/>
                    <a:pt x="754" y="656"/>
                    <a:pt x="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2615300" y="3279900"/>
              <a:ext cx="40950" cy="420925"/>
            </a:xfrm>
            <a:custGeom>
              <a:avLst/>
              <a:gdLst/>
              <a:ahLst/>
              <a:cxnLst/>
              <a:rect l="l" t="t" r="r" b="b"/>
              <a:pathLst>
                <a:path w="1638" h="16837" extrusionOk="0">
                  <a:moveTo>
                    <a:pt x="1525" y="0"/>
                  </a:moveTo>
                  <a:lnTo>
                    <a:pt x="1336" y="22"/>
                  </a:lnTo>
                  <a:cubicBezTo>
                    <a:pt x="1317" y="128"/>
                    <a:pt x="1289" y="232"/>
                    <a:pt x="1280" y="339"/>
                  </a:cubicBezTo>
                  <a:cubicBezTo>
                    <a:pt x="1212" y="1114"/>
                    <a:pt x="1201" y="1899"/>
                    <a:pt x="1073" y="2666"/>
                  </a:cubicBezTo>
                  <a:cubicBezTo>
                    <a:pt x="564" y="5734"/>
                    <a:pt x="11" y="8797"/>
                    <a:pt x="4" y="11922"/>
                  </a:cubicBezTo>
                  <a:cubicBezTo>
                    <a:pt x="0" y="13420"/>
                    <a:pt x="36" y="14919"/>
                    <a:pt x="580" y="16348"/>
                  </a:cubicBezTo>
                  <a:cubicBezTo>
                    <a:pt x="646" y="16521"/>
                    <a:pt x="767" y="16674"/>
                    <a:pt x="863" y="16837"/>
                  </a:cubicBezTo>
                  <a:cubicBezTo>
                    <a:pt x="884" y="16147"/>
                    <a:pt x="740" y="15529"/>
                    <a:pt x="683" y="14904"/>
                  </a:cubicBezTo>
                  <a:cubicBezTo>
                    <a:pt x="413" y="11983"/>
                    <a:pt x="641" y="9084"/>
                    <a:pt x="1053" y="6186"/>
                  </a:cubicBezTo>
                  <a:cubicBezTo>
                    <a:pt x="1317" y="4333"/>
                    <a:pt x="1445" y="2461"/>
                    <a:pt x="1621" y="595"/>
                  </a:cubicBezTo>
                  <a:cubicBezTo>
                    <a:pt x="1638" y="402"/>
                    <a:pt x="1560" y="199"/>
                    <a:pt x="1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3030400" y="3605500"/>
              <a:ext cx="69925" cy="364725"/>
            </a:xfrm>
            <a:custGeom>
              <a:avLst/>
              <a:gdLst/>
              <a:ahLst/>
              <a:cxnLst/>
              <a:rect l="l" t="t" r="r" b="b"/>
              <a:pathLst>
                <a:path w="2797" h="14589" extrusionOk="0">
                  <a:moveTo>
                    <a:pt x="1516" y="1"/>
                  </a:moveTo>
                  <a:cubicBezTo>
                    <a:pt x="1516" y="1633"/>
                    <a:pt x="1568" y="3267"/>
                    <a:pt x="1502" y="4897"/>
                  </a:cubicBezTo>
                  <a:cubicBezTo>
                    <a:pt x="1435" y="6528"/>
                    <a:pt x="1343" y="8167"/>
                    <a:pt x="1093" y="9777"/>
                  </a:cubicBezTo>
                  <a:cubicBezTo>
                    <a:pt x="851" y="11349"/>
                    <a:pt x="396" y="12889"/>
                    <a:pt x="0" y="14588"/>
                  </a:cubicBezTo>
                  <a:cubicBezTo>
                    <a:pt x="1802" y="11331"/>
                    <a:pt x="2797" y="1125"/>
                    <a:pt x="15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2918125" y="3139625"/>
              <a:ext cx="52725" cy="245000"/>
            </a:xfrm>
            <a:custGeom>
              <a:avLst/>
              <a:gdLst/>
              <a:ahLst/>
              <a:cxnLst/>
              <a:rect l="l" t="t" r="r" b="b"/>
              <a:pathLst>
                <a:path w="2109" h="9800" extrusionOk="0">
                  <a:moveTo>
                    <a:pt x="1803" y="1"/>
                  </a:moveTo>
                  <a:lnTo>
                    <a:pt x="1803" y="1"/>
                  </a:lnTo>
                  <a:cubicBezTo>
                    <a:pt x="1202" y="3254"/>
                    <a:pt x="601" y="6508"/>
                    <a:pt x="0" y="9760"/>
                  </a:cubicBezTo>
                  <a:lnTo>
                    <a:pt x="217" y="9799"/>
                  </a:lnTo>
                  <a:cubicBezTo>
                    <a:pt x="1301" y="6647"/>
                    <a:pt x="2109" y="3443"/>
                    <a:pt x="1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2895650" y="639075"/>
              <a:ext cx="141725" cy="497075"/>
            </a:xfrm>
            <a:custGeom>
              <a:avLst/>
              <a:gdLst/>
              <a:ahLst/>
              <a:cxnLst/>
              <a:rect l="l" t="t" r="r" b="b"/>
              <a:pathLst>
                <a:path w="5669" h="19883" extrusionOk="0">
                  <a:moveTo>
                    <a:pt x="5466" y="1"/>
                  </a:moveTo>
                  <a:cubicBezTo>
                    <a:pt x="5344" y="194"/>
                    <a:pt x="5203" y="379"/>
                    <a:pt x="5102" y="584"/>
                  </a:cubicBezTo>
                  <a:cubicBezTo>
                    <a:pt x="4801" y="1192"/>
                    <a:pt x="4534" y="1819"/>
                    <a:pt x="4217" y="2420"/>
                  </a:cubicBezTo>
                  <a:cubicBezTo>
                    <a:pt x="3125" y="4493"/>
                    <a:pt x="2141" y="6617"/>
                    <a:pt x="1678" y="8923"/>
                  </a:cubicBezTo>
                  <a:cubicBezTo>
                    <a:pt x="1192" y="11346"/>
                    <a:pt x="819" y="13794"/>
                    <a:pt x="423" y="16236"/>
                  </a:cubicBezTo>
                  <a:cubicBezTo>
                    <a:pt x="250" y="17298"/>
                    <a:pt x="134" y="18368"/>
                    <a:pt x="17" y="19436"/>
                  </a:cubicBezTo>
                  <a:cubicBezTo>
                    <a:pt x="0" y="19576"/>
                    <a:pt x="131" y="19733"/>
                    <a:pt x="193" y="19883"/>
                  </a:cubicBezTo>
                  <a:cubicBezTo>
                    <a:pt x="309" y="19773"/>
                    <a:pt x="442" y="19677"/>
                    <a:pt x="539" y="19552"/>
                  </a:cubicBezTo>
                  <a:cubicBezTo>
                    <a:pt x="596" y="19480"/>
                    <a:pt x="599" y="19363"/>
                    <a:pt x="617" y="19266"/>
                  </a:cubicBezTo>
                  <a:cubicBezTo>
                    <a:pt x="1036" y="17010"/>
                    <a:pt x="1466" y="14754"/>
                    <a:pt x="1868" y="12496"/>
                  </a:cubicBezTo>
                  <a:cubicBezTo>
                    <a:pt x="2353" y="9780"/>
                    <a:pt x="2869" y="7073"/>
                    <a:pt x="3932" y="4509"/>
                  </a:cubicBezTo>
                  <a:cubicBezTo>
                    <a:pt x="4467" y="3219"/>
                    <a:pt x="5038" y="1942"/>
                    <a:pt x="5578" y="653"/>
                  </a:cubicBezTo>
                  <a:cubicBezTo>
                    <a:pt x="5653" y="474"/>
                    <a:pt x="5640" y="260"/>
                    <a:pt x="5669" y="61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3148750" y="1194625"/>
              <a:ext cx="92625" cy="390500"/>
            </a:xfrm>
            <a:custGeom>
              <a:avLst/>
              <a:gdLst/>
              <a:ahLst/>
              <a:cxnLst/>
              <a:rect l="l" t="t" r="r" b="b"/>
              <a:pathLst>
                <a:path w="3705" h="15620" extrusionOk="0">
                  <a:moveTo>
                    <a:pt x="751" y="0"/>
                  </a:moveTo>
                  <a:cubicBezTo>
                    <a:pt x="672" y="97"/>
                    <a:pt x="543" y="182"/>
                    <a:pt x="520" y="291"/>
                  </a:cubicBezTo>
                  <a:cubicBezTo>
                    <a:pt x="396" y="872"/>
                    <a:pt x="245" y="1453"/>
                    <a:pt x="200" y="2041"/>
                  </a:cubicBezTo>
                  <a:cubicBezTo>
                    <a:pt x="1" y="4621"/>
                    <a:pt x="110" y="7184"/>
                    <a:pt x="629" y="9728"/>
                  </a:cubicBezTo>
                  <a:cubicBezTo>
                    <a:pt x="973" y="11417"/>
                    <a:pt x="1323" y="13102"/>
                    <a:pt x="2366" y="14526"/>
                  </a:cubicBezTo>
                  <a:cubicBezTo>
                    <a:pt x="2670" y="14939"/>
                    <a:pt x="3101" y="15258"/>
                    <a:pt x="3475" y="15619"/>
                  </a:cubicBezTo>
                  <a:lnTo>
                    <a:pt x="3704" y="15434"/>
                  </a:lnTo>
                  <a:cubicBezTo>
                    <a:pt x="3595" y="15234"/>
                    <a:pt x="3513" y="15010"/>
                    <a:pt x="3373" y="14836"/>
                  </a:cubicBezTo>
                  <a:cubicBezTo>
                    <a:pt x="2184" y="13364"/>
                    <a:pt x="1490" y="11637"/>
                    <a:pt x="1277" y="9811"/>
                  </a:cubicBezTo>
                  <a:cubicBezTo>
                    <a:pt x="1001" y="7439"/>
                    <a:pt x="984" y="5034"/>
                    <a:pt x="892" y="2642"/>
                  </a:cubicBezTo>
                  <a:cubicBezTo>
                    <a:pt x="862" y="1885"/>
                    <a:pt x="960" y="1124"/>
                    <a:pt x="971" y="364"/>
                  </a:cubicBezTo>
                  <a:cubicBezTo>
                    <a:pt x="973" y="244"/>
                    <a:pt x="828" y="122"/>
                    <a:pt x="7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3200625" y="648875"/>
              <a:ext cx="146475" cy="389100"/>
            </a:xfrm>
            <a:custGeom>
              <a:avLst/>
              <a:gdLst/>
              <a:ahLst/>
              <a:cxnLst/>
              <a:rect l="l" t="t" r="r" b="b"/>
              <a:pathLst>
                <a:path w="5859" h="15564" extrusionOk="0">
                  <a:moveTo>
                    <a:pt x="5750" y="0"/>
                  </a:moveTo>
                  <a:lnTo>
                    <a:pt x="5750" y="0"/>
                  </a:lnTo>
                  <a:cubicBezTo>
                    <a:pt x="5598" y="210"/>
                    <a:pt x="5461" y="342"/>
                    <a:pt x="5392" y="503"/>
                  </a:cubicBezTo>
                  <a:cubicBezTo>
                    <a:pt x="4448" y="2725"/>
                    <a:pt x="3443" y="4927"/>
                    <a:pt x="2595" y="7185"/>
                  </a:cubicBezTo>
                  <a:cubicBezTo>
                    <a:pt x="1684" y="9611"/>
                    <a:pt x="912" y="12090"/>
                    <a:pt x="103" y="14553"/>
                  </a:cubicBezTo>
                  <a:cubicBezTo>
                    <a:pt x="1" y="14866"/>
                    <a:pt x="38" y="15225"/>
                    <a:pt x="9" y="15564"/>
                  </a:cubicBezTo>
                  <a:cubicBezTo>
                    <a:pt x="523" y="15210"/>
                    <a:pt x="5859" y="477"/>
                    <a:pt x="57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4262875" y="698575"/>
              <a:ext cx="86350" cy="316825"/>
            </a:xfrm>
            <a:custGeom>
              <a:avLst/>
              <a:gdLst/>
              <a:ahLst/>
              <a:cxnLst/>
              <a:rect l="l" t="t" r="r" b="b"/>
              <a:pathLst>
                <a:path w="3454" h="12673" extrusionOk="0">
                  <a:moveTo>
                    <a:pt x="3393" y="1"/>
                  </a:moveTo>
                  <a:cubicBezTo>
                    <a:pt x="3263" y="87"/>
                    <a:pt x="3063" y="145"/>
                    <a:pt x="3015" y="264"/>
                  </a:cubicBezTo>
                  <a:cubicBezTo>
                    <a:pt x="2722" y="985"/>
                    <a:pt x="2529" y="1751"/>
                    <a:pt x="2185" y="2444"/>
                  </a:cubicBezTo>
                  <a:cubicBezTo>
                    <a:pt x="855" y="5122"/>
                    <a:pt x="431" y="8020"/>
                    <a:pt x="70" y="10934"/>
                  </a:cubicBezTo>
                  <a:cubicBezTo>
                    <a:pt x="1" y="11491"/>
                    <a:pt x="59" y="12066"/>
                    <a:pt x="59" y="12632"/>
                  </a:cubicBezTo>
                  <a:lnTo>
                    <a:pt x="356" y="12672"/>
                  </a:lnTo>
                  <a:cubicBezTo>
                    <a:pt x="499" y="12107"/>
                    <a:pt x="690" y="11549"/>
                    <a:pt x="775" y="10976"/>
                  </a:cubicBezTo>
                  <a:cubicBezTo>
                    <a:pt x="1313" y="7375"/>
                    <a:pt x="2089" y="3836"/>
                    <a:pt x="3406" y="429"/>
                  </a:cubicBezTo>
                  <a:cubicBezTo>
                    <a:pt x="3453" y="307"/>
                    <a:pt x="3400" y="145"/>
                    <a:pt x="3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3792425" y="1111200"/>
              <a:ext cx="47600" cy="343950"/>
            </a:xfrm>
            <a:custGeom>
              <a:avLst/>
              <a:gdLst/>
              <a:ahLst/>
              <a:cxnLst/>
              <a:rect l="l" t="t" r="r" b="b"/>
              <a:pathLst>
                <a:path w="1904" h="13758" extrusionOk="0">
                  <a:moveTo>
                    <a:pt x="1576" y="1"/>
                  </a:moveTo>
                  <a:cubicBezTo>
                    <a:pt x="1522" y="176"/>
                    <a:pt x="1446" y="347"/>
                    <a:pt x="1417" y="527"/>
                  </a:cubicBezTo>
                  <a:cubicBezTo>
                    <a:pt x="1013" y="2983"/>
                    <a:pt x="563" y="5432"/>
                    <a:pt x="235" y="7898"/>
                  </a:cubicBezTo>
                  <a:cubicBezTo>
                    <a:pt x="0" y="9663"/>
                    <a:pt x="46" y="11445"/>
                    <a:pt x="491" y="13190"/>
                  </a:cubicBezTo>
                  <a:cubicBezTo>
                    <a:pt x="541" y="13390"/>
                    <a:pt x="677" y="13569"/>
                    <a:pt x="773" y="13757"/>
                  </a:cubicBezTo>
                  <a:lnTo>
                    <a:pt x="953" y="13684"/>
                  </a:lnTo>
                  <a:cubicBezTo>
                    <a:pt x="953" y="13488"/>
                    <a:pt x="984" y="13286"/>
                    <a:pt x="949" y="13096"/>
                  </a:cubicBezTo>
                  <a:cubicBezTo>
                    <a:pt x="525" y="10846"/>
                    <a:pt x="666" y="8608"/>
                    <a:pt x="1040" y="6365"/>
                  </a:cubicBezTo>
                  <a:cubicBezTo>
                    <a:pt x="1355" y="4478"/>
                    <a:pt x="1609" y="2579"/>
                    <a:pt x="1873" y="683"/>
                  </a:cubicBezTo>
                  <a:cubicBezTo>
                    <a:pt x="1904" y="464"/>
                    <a:pt x="1818" y="229"/>
                    <a:pt x="17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3563250" y="1123575"/>
              <a:ext cx="25800" cy="152850"/>
            </a:xfrm>
            <a:custGeom>
              <a:avLst/>
              <a:gdLst/>
              <a:ahLst/>
              <a:cxnLst/>
              <a:rect l="l" t="t" r="r" b="b"/>
              <a:pathLst>
                <a:path w="1032" h="6114" extrusionOk="0">
                  <a:moveTo>
                    <a:pt x="901" y="1"/>
                  </a:moveTo>
                  <a:cubicBezTo>
                    <a:pt x="747" y="178"/>
                    <a:pt x="576" y="345"/>
                    <a:pt x="447" y="539"/>
                  </a:cubicBezTo>
                  <a:cubicBezTo>
                    <a:pt x="375" y="649"/>
                    <a:pt x="356" y="803"/>
                    <a:pt x="341" y="940"/>
                  </a:cubicBezTo>
                  <a:cubicBezTo>
                    <a:pt x="238" y="1870"/>
                    <a:pt x="110" y="2799"/>
                    <a:pt x="51" y="3731"/>
                  </a:cubicBezTo>
                  <a:cubicBezTo>
                    <a:pt x="1" y="4539"/>
                    <a:pt x="19" y="5354"/>
                    <a:pt x="406" y="6095"/>
                  </a:cubicBezTo>
                  <a:lnTo>
                    <a:pt x="594" y="6113"/>
                  </a:lnTo>
                  <a:cubicBezTo>
                    <a:pt x="638" y="5960"/>
                    <a:pt x="739" y="5797"/>
                    <a:pt x="715" y="5655"/>
                  </a:cubicBezTo>
                  <a:cubicBezTo>
                    <a:pt x="437" y="3975"/>
                    <a:pt x="686" y="2330"/>
                    <a:pt x="991" y="683"/>
                  </a:cubicBezTo>
                  <a:cubicBezTo>
                    <a:pt x="1032" y="469"/>
                    <a:pt x="934" y="229"/>
                    <a:pt x="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4222050" y="1199675"/>
              <a:ext cx="30325" cy="129750"/>
            </a:xfrm>
            <a:custGeom>
              <a:avLst/>
              <a:gdLst/>
              <a:ahLst/>
              <a:cxnLst/>
              <a:rect l="l" t="t" r="r" b="b"/>
              <a:pathLst>
                <a:path w="1213" h="5190" extrusionOk="0">
                  <a:moveTo>
                    <a:pt x="560" y="1"/>
                  </a:moveTo>
                  <a:lnTo>
                    <a:pt x="560" y="1"/>
                  </a:lnTo>
                  <a:cubicBezTo>
                    <a:pt x="0" y="752"/>
                    <a:pt x="537" y="4640"/>
                    <a:pt x="1188" y="5189"/>
                  </a:cubicBezTo>
                  <a:cubicBezTo>
                    <a:pt x="1196" y="5171"/>
                    <a:pt x="1212" y="5152"/>
                    <a:pt x="1211" y="5135"/>
                  </a:cubicBezTo>
                  <a:cubicBezTo>
                    <a:pt x="1089" y="3590"/>
                    <a:pt x="972" y="2047"/>
                    <a:pt x="833" y="505"/>
                  </a:cubicBezTo>
                  <a:cubicBezTo>
                    <a:pt x="819" y="351"/>
                    <a:pt x="676" y="208"/>
                    <a:pt x="5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3394975" y="1121700"/>
              <a:ext cx="26950" cy="58825"/>
            </a:xfrm>
            <a:custGeom>
              <a:avLst/>
              <a:gdLst/>
              <a:ahLst/>
              <a:cxnLst/>
              <a:rect l="l" t="t" r="r" b="b"/>
              <a:pathLst>
                <a:path w="1078" h="2353" extrusionOk="0">
                  <a:moveTo>
                    <a:pt x="1077" y="1"/>
                  </a:moveTo>
                  <a:lnTo>
                    <a:pt x="1077" y="1"/>
                  </a:lnTo>
                  <a:cubicBezTo>
                    <a:pt x="331" y="293"/>
                    <a:pt x="0" y="1820"/>
                    <a:pt x="508" y="2352"/>
                  </a:cubicBezTo>
                  <a:cubicBezTo>
                    <a:pt x="711" y="1514"/>
                    <a:pt x="894" y="757"/>
                    <a:pt x="10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4055000" y="1097350"/>
              <a:ext cx="23150" cy="31000"/>
            </a:xfrm>
            <a:custGeom>
              <a:avLst/>
              <a:gdLst/>
              <a:ahLst/>
              <a:cxnLst/>
              <a:rect l="l" t="t" r="r" b="b"/>
              <a:pathLst>
                <a:path w="926" h="1240" extrusionOk="0">
                  <a:moveTo>
                    <a:pt x="597" y="0"/>
                  </a:moveTo>
                  <a:cubicBezTo>
                    <a:pt x="402" y="288"/>
                    <a:pt x="186" y="565"/>
                    <a:pt x="31" y="872"/>
                  </a:cubicBezTo>
                  <a:cubicBezTo>
                    <a:pt x="0" y="936"/>
                    <a:pt x="198" y="1114"/>
                    <a:pt x="290" y="1240"/>
                  </a:cubicBezTo>
                  <a:lnTo>
                    <a:pt x="926" y="376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4721225" y="993300"/>
              <a:ext cx="85925" cy="418775"/>
            </a:xfrm>
            <a:custGeom>
              <a:avLst/>
              <a:gdLst/>
              <a:ahLst/>
              <a:cxnLst/>
              <a:rect l="l" t="t" r="r" b="b"/>
              <a:pathLst>
                <a:path w="3437" h="16751" extrusionOk="0">
                  <a:moveTo>
                    <a:pt x="3362" y="0"/>
                  </a:moveTo>
                  <a:cubicBezTo>
                    <a:pt x="3170" y="238"/>
                    <a:pt x="2882" y="447"/>
                    <a:pt x="2799" y="717"/>
                  </a:cubicBezTo>
                  <a:cubicBezTo>
                    <a:pt x="2259" y="2491"/>
                    <a:pt x="1752" y="4274"/>
                    <a:pt x="1256" y="6060"/>
                  </a:cubicBezTo>
                  <a:cubicBezTo>
                    <a:pt x="618" y="8349"/>
                    <a:pt x="31" y="10650"/>
                    <a:pt x="0" y="13581"/>
                  </a:cubicBezTo>
                  <a:cubicBezTo>
                    <a:pt x="21" y="14237"/>
                    <a:pt x="169" y="15403"/>
                    <a:pt x="776" y="16453"/>
                  </a:cubicBezTo>
                  <a:cubicBezTo>
                    <a:pt x="861" y="16601"/>
                    <a:pt x="1113" y="16654"/>
                    <a:pt x="1287" y="16751"/>
                  </a:cubicBezTo>
                  <a:cubicBezTo>
                    <a:pt x="1326" y="16570"/>
                    <a:pt x="1407" y="16387"/>
                    <a:pt x="1394" y="16210"/>
                  </a:cubicBezTo>
                  <a:cubicBezTo>
                    <a:pt x="1356" y="15655"/>
                    <a:pt x="1198" y="15097"/>
                    <a:pt x="1237" y="14550"/>
                  </a:cubicBezTo>
                  <a:cubicBezTo>
                    <a:pt x="1403" y="12182"/>
                    <a:pt x="1493" y="9797"/>
                    <a:pt x="1859" y="7458"/>
                  </a:cubicBezTo>
                  <a:cubicBezTo>
                    <a:pt x="2205" y="5239"/>
                    <a:pt x="2869" y="3071"/>
                    <a:pt x="3373" y="875"/>
                  </a:cubicBezTo>
                  <a:cubicBezTo>
                    <a:pt x="3437" y="599"/>
                    <a:pt x="3369" y="293"/>
                    <a:pt x="3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4429150" y="996800"/>
              <a:ext cx="46950" cy="136750"/>
            </a:xfrm>
            <a:custGeom>
              <a:avLst/>
              <a:gdLst/>
              <a:ahLst/>
              <a:cxnLst/>
              <a:rect l="l" t="t" r="r" b="b"/>
              <a:pathLst>
                <a:path w="1878" h="5470" extrusionOk="0">
                  <a:moveTo>
                    <a:pt x="1578" y="1"/>
                  </a:moveTo>
                  <a:cubicBezTo>
                    <a:pt x="1500" y="1"/>
                    <a:pt x="1429" y="9"/>
                    <a:pt x="1391" y="48"/>
                  </a:cubicBezTo>
                  <a:cubicBezTo>
                    <a:pt x="1171" y="273"/>
                    <a:pt x="945" y="521"/>
                    <a:pt x="826" y="804"/>
                  </a:cubicBezTo>
                  <a:cubicBezTo>
                    <a:pt x="363" y="1909"/>
                    <a:pt x="1" y="3044"/>
                    <a:pt x="58" y="4267"/>
                  </a:cubicBezTo>
                  <a:cubicBezTo>
                    <a:pt x="58" y="4487"/>
                    <a:pt x="26" y="4713"/>
                    <a:pt x="67" y="4923"/>
                  </a:cubicBezTo>
                  <a:cubicBezTo>
                    <a:pt x="105" y="5114"/>
                    <a:pt x="224" y="5288"/>
                    <a:pt x="307" y="5470"/>
                  </a:cubicBezTo>
                  <a:cubicBezTo>
                    <a:pt x="407" y="5285"/>
                    <a:pt x="579" y="5105"/>
                    <a:pt x="594" y="4914"/>
                  </a:cubicBezTo>
                  <a:cubicBezTo>
                    <a:pt x="721" y="3335"/>
                    <a:pt x="942" y="1788"/>
                    <a:pt x="1817" y="411"/>
                  </a:cubicBezTo>
                  <a:cubicBezTo>
                    <a:pt x="1878" y="314"/>
                    <a:pt x="1820" y="141"/>
                    <a:pt x="1818" y="3"/>
                  </a:cubicBezTo>
                  <a:lnTo>
                    <a:pt x="1818" y="3"/>
                  </a:lnTo>
                  <a:cubicBezTo>
                    <a:pt x="1799" y="5"/>
                    <a:pt x="1779" y="5"/>
                    <a:pt x="1759" y="5"/>
                  </a:cubicBezTo>
                  <a:cubicBezTo>
                    <a:pt x="1700" y="5"/>
                    <a:pt x="1637" y="1"/>
                    <a:pt x="1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4682950" y="637250"/>
              <a:ext cx="44450" cy="155150"/>
            </a:xfrm>
            <a:custGeom>
              <a:avLst/>
              <a:gdLst/>
              <a:ahLst/>
              <a:cxnLst/>
              <a:rect l="l" t="t" r="r" b="b"/>
              <a:pathLst>
                <a:path w="1778" h="6206" extrusionOk="0">
                  <a:moveTo>
                    <a:pt x="1778" y="0"/>
                  </a:moveTo>
                  <a:lnTo>
                    <a:pt x="1778" y="0"/>
                  </a:lnTo>
                  <a:cubicBezTo>
                    <a:pt x="769" y="576"/>
                    <a:pt x="1" y="5550"/>
                    <a:pt x="719" y="6206"/>
                  </a:cubicBezTo>
                  <a:cubicBezTo>
                    <a:pt x="1066" y="4168"/>
                    <a:pt x="1414" y="2130"/>
                    <a:pt x="1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3040225" y="4614000"/>
              <a:ext cx="113300" cy="739150"/>
            </a:xfrm>
            <a:custGeom>
              <a:avLst/>
              <a:gdLst/>
              <a:ahLst/>
              <a:cxnLst/>
              <a:rect l="l" t="t" r="r" b="b"/>
              <a:pathLst>
                <a:path w="4532" h="29566" extrusionOk="0">
                  <a:moveTo>
                    <a:pt x="4395" y="1"/>
                  </a:moveTo>
                  <a:cubicBezTo>
                    <a:pt x="4277" y="149"/>
                    <a:pt x="4142" y="287"/>
                    <a:pt x="4045" y="449"/>
                  </a:cubicBezTo>
                  <a:cubicBezTo>
                    <a:pt x="2618" y="2830"/>
                    <a:pt x="1560" y="5369"/>
                    <a:pt x="1042" y="8095"/>
                  </a:cubicBezTo>
                  <a:cubicBezTo>
                    <a:pt x="415" y="11402"/>
                    <a:pt x="1" y="14739"/>
                    <a:pt x="143" y="18117"/>
                  </a:cubicBezTo>
                  <a:cubicBezTo>
                    <a:pt x="278" y="21314"/>
                    <a:pt x="898" y="24416"/>
                    <a:pt x="2233" y="27338"/>
                  </a:cubicBezTo>
                  <a:cubicBezTo>
                    <a:pt x="2591" y="28122"/>
                    <a:pt x="3123" y="28825"/>
                    <a:pt x="3575" y="29565"/>
                  </a:cubicBezTo>
                  <a:lnTo>
                    <a:pt x="3722" y="29473"/>
                  </a:lnTo>
                  <a:cubicBezTo>
                    <a:pt x="3605" y="29245"/>
                    <a:pt x="3495" y="29015"/>
                    <a:pt x="3374" y="28789"/>
                  </a:cubicBezTo>
                  <a:cubicBezTo>
                    <a:pt x="3242" y="28544"/>
                    <a:pt x="3080" y="28313"/>
                    <a:pt x="2968" y="28060"/>
                  </a:cubicBezTo>
                  <a:cubicBezTo>
                    <a:pt x="1431" y="24586"/>
                    <a:pt x="817" y="20922"/>
                    <a:pt x="860" y="17155"/>
                  </a:cubicBezTo>
                  <a:cubicBezTo>
                    <a:pt x="886" y="15098"/>
                    <a:pt x="1078" y="13039"/>
                    <a:pt x="1284" y="10990"/>
                  </a:cubicBezTo>
                  <a:cubicBezTo>
                    <a:pt x="1573" y="8120"/>
                    <a:pt x="2139" y="5310"/>
                    <a:pt x="3373" y="2671"/>
                  </a:cubicBezTo>
                  <a:cubicBezTo>
                    <a:pt x="3773" y="1814"/>
                    <a:pt x="4146" y="941"/>
                    <a:pt x="4532" y="76"/>
                  </a:cubicBezTo>
                  <a:lnTo>
                    <a:pt x="43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3383225" y="5071575"/>
              <a:ext cx="24575" cy="219575"/>
            </a:xfrm>
            <a:custGeom>
              <a:avLst/>
              <a:gdLst/>
              <a:ahLst/>
              <a:cxnLst/>
              <a:rect l="l" t="t" r="r" b="b"/>
              <a:pathLst>
                <a:path w="983" h="8783" extrusionOk="0">
                  <a:moveTo>
                    <a:pt x="355" y="1"/>
                  </a:moveTo>
                  <a:lnTo>
                    <a:pt x="355" y="1"/>
                  </a:lnTo>
                  <a:cubicBezTo>
                    <a:pt x="0" y="2918"/>
                    <a:pt x="360" y="5859"/>
                    <a:pt x="233" y="8783"/>
                  </a:cubicBezTo>
                  <a:cubicBezTo>
                    <a:pt x="982" y="5885"/>
                    <a:pt x="876" y="2955"/>
                    <a:pt x="686" y="21"/>
                  </a:cubicBezTo>
                  <a:lnTo>
                    <a:pt x="3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4231800" y="4692150"/>
              <a:ext cx="63575" cy="647550"/>
            </a:xfrm>
            <a:custGeom>
              <a:avLst/>
              <a:gdLst/>
              <a:ahLst/>
              <a:cxnLst/>
              <a:rect l="l" t="t" r="r" b="b"/>
              <a:pathLst>
                <a:path w="2543" h="25902" extrusionOk="0">
                  <a:moveTo>
                    <a:pt x="2285" y="1"/>
                  </a:moveTo>
                  <a:cubicBezTo>
                    <a:pt x="2178" y="215"/>
                    <a:pt x="2010" y="418"/>
                    <a:pt x="1973" y="643"/>
                  </a:cubicBezTo>
                  <a:cubicBezTo>
                    <a:pt x="1459" y="3792"/>
                    <a:pt x="886" y="6934"/>
                    <a:pt x="482" y="10097"/>
                  </a:cubicBezTo>
                  <a:cubicBezTo>
                    <a:pt x="83" y="13212"/>
                    <a:pt x="1" y="16353"/>
                    <a:pt x="127" y="19496"/>
                  </a:cubicBezTo>
                  <a:cubicBezTo>
                    <a:pt x="210" y="21529"/>
                    <a:pt x="525" y="23546"/>
                    <a:pt x="1069" y="25507"/>
                  </a:cubicBezTo>
                  <a:cubicBezTo>
                    <a:pt x="1107" y="25646"/>
                    <a:pt x="1200" y="25770"/>
                    <a:pt x="1268" y="25902"/>
                  </a:cubicBezTo>
                  <a:cubicBezTo>
                    <a:pt x="1375" y="25330"/>
                    <a:pt x="1367" y="24812"/>
                    <a:pt x="1307" y="24300"/>
                  </a:cubicBezTo>
                  <a:cubicBezTo>
                    <a:pt x="958" y="21319"/>
                    <a:pt x="794" y="18325"/>
                    <a:pt x="1062" y="15335"/>
                  </a:cubicBezTo>
                  <a:cubicBezTo>
                    <a:pt x="1505" y="10394"/>
                    <a:pt x="2039" y="5463"/>
                    <a:pt x="2528" y="527"/>
                  </a:cubicBezTo>
                  <a:cubicBezTo>
                    <a:pt x="2543" y="369"/>
                    <a:pt x="2484" y="203"/>
                    <a:pt x="2460" y="42"/>
                  </a:cubicBezTo>
                  <a:lnTo>
                    <a:pt x="22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4074975" y="4652000"/>
              <a:ext cx="16225" cy="30950"/>
            </a:xfrm>
            <a:custGeom>
              <a:avLst/>
              <a:gdLst/>
              <a:ahLst/>
              <a:cxnLst/>
              <a:rect l="l" t="t" r="r" b="b"/>
              <a:pathLst>
                <a:path w="649" h="1238" extrusionOk="0">
                  <a:moveTo>
                    <a:pt x="309" y="1"/>
                  </a:moveTo>
                  <a:cubicBezTo>
                    <a:pt x="305" y="1"/>
                    <a:pt x="300" y="2"/>
                    <a:pt x="297" y="4"/>
                  </a:cubicBezTo>
                  <a:cubicBezTo>
                    <a:pt x="175" y="67"/>
                    <a:pt x="0" y="231"/>
                    <a:pt x="17" y="322"/>
                  </a:cubicBezTo>
                  <a:cubicBezTo>
                    <a:pt x="78" y="635"/>
                    <a:pt x="213" y="933"/>
                    <a:pt x="320" y="1237"/>
                  </a:cubicBezTo>
                  <a:lnTo>
                    <a:pt x="648" y="1159"/>
                  </a:lnTo>
                  <a:cubicBezTo>
                    <a:pt x="628" y="848"/>
                    <a:pt x="631" y="533"/>
                    <a:pt x="576" y="228"/>
                  </a:cubicBezTo>
                  <a:cubicBezTo>
                    <a:pt x="560" y="139"/>
                    <a:pt x="373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3607175" y="4753875"/>
              <a:ext cx="57125" cy="650450"/>
            </a:xfrm>
            <a:custGeom>
              <a:avLst/>
              <a:gdLst/>
              <a:ahLst/>
              <a:cxnLst/>
              <a:rect l="l" t="t" r="r" b="b"/>
              <a:pathLst>
                <a:path w="2285" h="26018" extrusionOk="0">
                  <a:moveTo>
                    <a:pt x="1998" y="0"/>
                  </a:moveTo>
                  <a:cubicBezTo>
                    <a:pt x="1921" y="217"/>
                    <a:pt x="1811" y="427"/>
                    <a:pt x="1773" y="651"/>
                  </a:cubicBezTo>
                  <a:cubicBezTo>
                    <a:pt x="1663" y="1301"/>
                    <a:pt x="1551" y="1953"/>
                    <a:pt x="1494" y="2611"/>
                  </a:cubicBezTo>
                  <a:cubicBezTo>
                    <a:pt x="1128" y="6760"/>
                    <a:pt x="735" y="10909"/>
                    <a:pt x="434" y="15062"/>
                  </a:cubicBezTo>
                  <a:cubicBezTo>
                    <a:pt x="230" y="17855"/>
                    <a:pt x="145" y="20657"/>
                    <a:pt x="37" y="23456"/>
                  </a:cubicBezTo>
                  <a:cubicBezTo>
                    <a:pt x="1" y="24358"/>
                    <a:pt x="253" y="25212"/>
                    <a:pt x="725" y="26017"/>
                  </a:cubicBezTo>
                  <a:cubicBezTo>
                    <a:pt x="827" y="25887"/>
                    <a:pt x="893" y="25753"/>
                    <a:pt x="891" y="25619"/>
                  </a:cubicBezTo>
                  <a:cubicBezTo>
                    <a:pt x="869" y="24303"/>
                    <a:pt x="753" y="22981"/>
                    <a:pt x="822" y="21671"/>
                  </a:cubicBezTo>
                  <a:cubicBezTo>
                    <a:pt x="1017" y="17972"/>
                    <a:pt x="1274" y="14275"/>
                    <a:pt x="1532" y="10579"/>
                  </a:cubicBezTo>
                  <a:cubicBezTo>
                    <a:pt x="1762" y="7264"/>
                    <a:pt x="2028" y="3950"/>
                    <a:pt x="2271" y="636"/>
                  </a:cubicBezTo>
                  <a:cubicBezTo>
                    <a:pt x="2284" y="437"/>
                    <a:pt x="2227" y="232"/>
                    <a:pt x="2201" y="29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3283125" y="2198075"/>
              <a:ext cx="29775" cy="513850"/>
            </a:xfrm>
            <a:custGeom>
              <a:avLst/>
              <a:gdLst/>
              <a:ahLst/>
              <a:cxnLst/>
              <a:rect l="l" t="t" r="r" b="b"/>
              <a:pathLst>
                <a:path w="1191" h="20554" extrusionOk="0">
                  <a:moveTo>
                    <a:pt x="1039" y="1"/>
                  </a:moveTo>
                  <a:cubicBezTo>
                    <a:pt x="414" y="2316"/>
                    <a:pt x="1" y="19027"/>
                    <a:pt x="636" y="20553"/>
                  </a:cubicBezTo>
                  <a:cubicBezTo>
                    <a:pt x="685" y="20173"/>
                    <a:pt x="772" y="19793"/>
                    <a:pt x="776" y="19412"/>
                  </a:cubicBezTo>
                  <a:cubicBezTo>
                    <a:pt x="825" y="15554"/>
                    <a:pt x="849" y="11695"/>
                    <a:pt x="904" y="7836"/>
                  </a:cubicBezTo>
                  <a:cubicBezTo>
                    <a:pt x="919" y="6839"/>
                    <a:pt x="1039" y="5845"/>
                    <a:pt x="1077" y="4847"/>
                  </a:cubicBezTo>
                  <a:cubicBezTo>
                    <a:pt x="1132" y="3409"/>
                    <a:pt x="1159" y="1970"/>
                    <a:pt x="1188" y="531"/>
                  </a:cubicBezTo>
                  <a:cubicBezTo>
                    <a:pt x="1191" y="404"/>
                    <a:pt x="1119" y="276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2885350" y="2203100"/>
              <a:ext cx="52325" cy="538925"/>
            </a:xfrm>
            <a:custGeom>
              <a:avLst/>
              <a:gdLst/>
              <a:ahLst/>
              <a:cxnLst/>
              <a:rect l="l" t="t" r="r" b="b"/>
              <a:pathLst>
                <a:path w="2093" h="21557" extrusionOk="0">
                  <a:moveTo>
                    <a:pt x="320" y="0"/>
                  </a:moveTo>
                  <a:lnTo>
                    <a:pt x="320" y="0"/>
                  </a:lnTo>
                  <a:cubicBezTo>
                    <a:pt x="0" y="7251"/>
                    <a:pt x="578" y="14424"/>
                    <a:pt x="1726" y="21555"/>
                  </a:cubicBezTo>
                  <a:lnTo>
                    <a:pt x="2033" y="21556"/>
                  </a:lnTo>
                  <a:cubicBezTo>
                    <a:pt x="2047" y="21376"/>
                    <a:pt x="2093" y="21189"/>
                    <a:pt x="2069" y="21013"/>
                  </a:cubicBezTo>
                  <a:cubicBezTo>
                    <a:pt x="1863" y="19517"/>
                    <a:pt x="1616" y="18025"/>
                    <a:pt x="1437" y="16525"/>
                  </a:cubicBezTo>
                  <a:cubicBezTo>
                    <a:pt x="1234" y="14825"/>
                    <a:pt x="1069" y="13119"/>
                    <a:pt x="925" y="11412"/>
                  </a:cubicBezTo>
                  <a:cubicBezTo>
                    <a:pt x="757" y="9407"/>
                    <a:pt x="595" y="7401"/>
                    <a:pt x="497" y="5392"/>
                  </a:cubicBezTo>
                  <a:cubicBezTo>
                    <a:pt x="412" y="3675"/>
                    <a:pt x="419" y="1953"/>
                    <a:pt x="384" y="234"/>
                  </a:cubicBezTo>
                  <a:cubicBezTo>
                    <a:pt x="381" y="155"/>
                    <a:pt x="342" y="78"/>
                    <a:pt x="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3131325" y="2546825"/>
              <a:ext cx="36725" cy="109050"/>
            </a:xfrm>
            <a:custGeom>
              <a:avLst/>
              <a:gdLst/>
              <a:ahLst/>
              <a:cxnLst/>
              <a:rect l="l" t="t" r="r" b="b"/>
              <a:pathLst>
                <a:path w="1469" h="4362" extrusionOk="0">
                  <a:moveTo>
                    <a:pt x="319" y="1"/>
                  </a:moveTo>
                  <a:lnTo>
                    <a:pt x="0" y="92"/>
                  </a:lnTo>
                  <a:lnTo>
                    <a:pt x="1182" y="4362"/>
                  </a:lnTo>
                  <a:lnTo>
                    <a:pt x="1469" y="4283"/>
                  </a:lnTo>
                  <a:cubicBezTo>
                    <a:pt x="1208" y="2823"/>
                    <a:pt x="877" y="1382"/>
                    <a:pt x="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4330200" y="2234425"/>
              <a:ext cx="56700" cy="515250"/>
            </a:xfrm>
            <a:custGeom>
              <a:avLst/>
              <a:gdLst/>
              <a:ahLst/>
              <a:cxnLst/>
              <a:rect l="l" t="t" r="r" b="b"/>
              <a:pathLst>
                <a:path w="2268" h="20610" extrusionOk="0">
                  <a:moveTo>
                    <a:pt x="291" y="0"/>
                  </a:moveTo>
                  <a:lnTo>
                    <a:pt x="39" y="48"/>
                  </a:lnTo>
                  <a:cubicBezTo>
                    <a:pt x="29" y="173"/>
                    <a:pt x="1" y="301"/>
                    <a:pt x="13" y="425"/>
                  </a:cubicBezTo>
                  <a:cubicBezTo>
                    <a:pt x="165" y="1913"/>
                    <a:pt x="363" y="3399"/>
                    <a:pt x="471" y="4891"/>
                  </a:cubicBezTo>
                  <a:cubicBezTo>
                    <a:pt x="703" y="8098"/>
                    <a:pt x="866" y="11311"/>
                    <a:pt x="1102" y="14518"/>
                  </a:cubicBezTo>
                  <a:cubicBezTo>
                    <a:pt x="1234" y="16327"/>
                    <a:pt x="1445" y="18129"/>
                    <a:pt x="1648" y="19933"/>
                  </a:cubicBezTo>
                  <a:cubicBezTo>
                    <a:pt x="1674" y="20168"/>
                    <a:pt x="1858" y="20384"/>
                    <a:pt x="1970" y="20609"/>
                  </a:cubicBezTo>
                  <a:lnTo>
                    <a:pt x="2190" y="20551"/>
                  </a:lnTo>
                  <a:cubicBezTo>
                    <a:pt x="2210" y="20286"/>
                    <a:pt x="2268" y="20019"/>
                    <a:pt x="2244" y="19758"/>
                  </a:cubicBezTo>
                  <a:cubicBezTo>
                    <a:pt x="1981" y="16877"/>
                    <a:pt x="1691" y="14000"/>
                    <a:pt x="1438" y="11118"/>
                  </a:cubicBezTo>
                  <a:cubicBezTo>
                    <a:pt x="1173" y="8099"/>
                    <a:pt x="956" y="5076"/>
                    <a:pt x="684" y="2057"/>
                  </a:cubicBezTo>
                  <a:cubicBezTo>
                    <a:pt x="622" y="1365"/>
                    <a:pt x="425" y="685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4547175" y="2466075"/>
              <a:ext cx="155375" cy="226850"/>
            </a:xfrm>
            <a:custGeom>
              <a:avLst/>
              <a:gdLst/>
              <a:ahLst/>
              <a:cxnLst/>
              <a:rect l="l" t="t" r="r" b="b"/>
              <a:pathLst>
                <a:path w="6215" h="9074" extrusionOk="0">
                  <a:moveTo>
                    <a:pt x="20" y="0"/>
                  </a:moveTo>
                  <a:lnTo>
                    <a:pt x="20" y="0"/>
                  </a:lnTo>
                  <a:cubicBezTo>
                    <a:pt x="0" y="1231"/>
                    <a:pt x="5185" y="8938"/>
                    <a:pt x="6214" y="9074"/>
                  </a:cubicBezTo>
                  <a:cubicBezTo>
                    <a:pt x="4129" y="6018"/>
                    <a:pt x="2053" y="2976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3882850" y="2362825"/>
              <a:ext cx="33025" cy="493975"/>
            </a:xfrm>
            <a:custGeom>
              <a:avLst/>
              <a:gdLst/>
              <a:ahLst/>
              <a:cxnLst/>
              <a:rect l="l" t="t" r="r" b="b"/>
              <a:pathLst>
                <a:path w="1321" h="19759" extrusionOk="0">
                  <a:moveTo>
                    <a:pt x="1" y="1"/>
                  </a:moveTo>
                  <a:cubicBezTo>
                    <a:pt x="72" y="2819"/>
                    <a:pt x="148" y="5554"/>
                    <a:pt x="209" y="8290"/>
                  </a:cubicBezTo>
                  <a:cubicBezTo>
                    <a:pt x="278" y="11409"/>
                    <a:pt x="314" y="14530"/>
                    <a:pt x="408" y="17649"/>
                  </a:cubicBezTo>
                  <a:cubicBezTo>
                    <a:pt x="430" y="18355"/>
                    <a:pt x="632" y="19055"/>
                    <a:pt x="752" y="19758"/>
                  </a:cubicBezTo>
                  <a:cubicBezTo>
                    <a:pt x="1321" y="18812"/>
                    <a:pt x="524" y="82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4070675" y="2634450"/>
              <a:ext cx="102475" cy="153000"/>
            </a:xfrm>
            <a:custGeom>
              <a:avLst/>
              <a:gdLst/>
              <a:ahLst/>
              <a:cxnLst/>
              <a:rect l="l" t="t" r="r" b="b"/>
              <a:pathLst>
                <a:path w="4099" h="6120" extrusionOk="0">
                  <a:moveTo>
                    <a:pt x="605" y="0"/>
                  </a:moveTo>
                  <a:lnTo>
                    <a:pt x="605" y="0"/>
                  </a:lnTo>
                  <a:cubicBezTo>
                    <a:pt x="1" y="1315"/>
                    <a:pt x="2415" y="5691"/>
                    <a:pt x="4099" y="6120"/>
                  </a:cubicBezTo>
                  <a:cubicBezTo>
                    <a:pt x="2030" y="4486"/>
                    <a:pt x="1596" y="2106"/>
                    <a:pt x="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4128950" y="2321925"/>
              <a:ext cx="24625" cy="128925"/>
            </a:xfrm>
            <a:custGeom>
              <a:avLst/>
              <a:gdLst/>
              <a:ahLst/>
              <a:cxnLst/>
              <a:rect l="l" t="t" r="r" b="b"/>
              <a:pathLst>
                <a:path w="985" h="5157" extrusionOk="0">
                  <a:moveTo>
                    <a:pt x="191" y="0"/>
                  </a:moveTo>
                  <a:cubicBezTo>
                    <a:pt x="124" y="1792"/>
                    <a:pt x="61" y="3515"/>
                    <a:pt x="0" y="5156"/>
                  </a:cubicBezTo>
                  <a:cubicBezTo>
                    <a:pt x="749" y="4030"/>
                    <a:pt x="984" y="583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3442200" y="2351500"/>
              <a:ext cx="48925" cy="403775"/>
            </a:xfrm>
            <a:custGeom>
              <a:avLst/>
              <a:gdLst/>
              <a:ahLst/>
              <a:cxnLst/>
              <a:rect l="l" t="t" r="r" b="b"/>
              <a:pathLst>
                <a:path w="1957" h="16151" extrusionOk="0">
                  <a:moveTo>
                    <a:pt x="1557" y="0"/>
                  </a:moveTo>
                  <a:cubicBezTo>
                    <a:pt x="1462" y="224"/>
                    <a:pt x="1352" y="442"/>
                    <a:pt x="1277" y="673"/>
                  </a:cubicBezTo>
                  <a:cubicBezTo>
                    <a:pt x="557" y="2911"/>
                    <a:pt x="269" y="5212"/>
                    <a:pt x="145" y="7558"/>
                  </a:cubicBezTo>
                  <a:cubicBezTo>
                    <a:pt x="1" y="10248"/>
                    <a:pt x="490" y="12801"/>
                    <a:pt x="1418" y="15295"/>
                  </a:cubicBezTo>
                  <a:cubicBezTo>
                    <a:pt x="1529" y="15597"/>
                    <a:pt x="1766" y="15855"/>
                    <a:pt x="1956" y="16151"/>
                  </a:cubicBezTo>
                  <a:cubicBezTo>
                    <a:pt x="1560" y="13414"/>
                    <a:pt x="917" y="10765"/>
                    <a:pt x="867" y="8104"/>
                  </a:cubicBezTo>
                  <a:cubicBezTo>
                    <a:pt x="817" y="5425"/>
                    <a:pt x="1355" y="2735"/>
                    <a:pt x="1636" y="50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3713200" y="2424625"/>
              <a:ext cx="42150" cy="293075"/>
            </a:xfrm>
            <a:custGeom>
              <a:avLst/>
              <a:gdLst/>
              <a:ahLst/>
              <a:cxnLst/>
              <a:rect l="l" t="t" r="r" b="b"/>
              <a:pathLst>
                <a:path w="1686" h="11723" extrusionOk="0">
                  <a:moveTo>
                    <a:pt x="1" y="1"/>
                  </a:moveTo>
                  <a:cubicBezTo>
                    <a:pt x="307" y="3900"/>
                    <a:pt x="613" y="7801"/>
                    <a:pt x="921" y="11723"/>
                  </a:cubicBezTo>
                  <a:cubicBezTo>
                    <a:pt x="1686" y="10493"/>
                    <a:pt x="1166" y="2436"/>
                    <a:pt x="182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4468575" y="1334275"/>
              <a:ext cx="865875" cy="524025"/>
            </a:xfrm>
            <a:custGeom>
              <a:avLst/>
              <a:gdLst/>
              <a:ahLst/>
              <a:cxnLst/>
              <a:rect l="l" t="t" r="r" b="b"/>
              <a:pathLst>
                <a:path w="34635" h="20961" extrusionOk="0">
                  <a:moveTo>
                    <a:pt x="28565" y="0"/>
                  </a:moveTo>
                  <a:cubicBezTo>
                    <a:pt x="27772" y="0"/>
                    <a:pt x="26911" y="201"/>
                    <a:pt x="26032" y="639"/>
                  </a:cubicBezTo>
                  <a:cubicBezTo>
                    <a:pt x="20933" y="3183"/>
                    <a:pt x="19837" y="10765"/>
                    <a:pt x="12369" y="15548"/>
                  </a:cubicBezTo>
                  <a:cubicBezTo>
                    <a:pt x="8715" y="17888"/>
                    <a:pt x="5047" y="18487"/>
                    <a:pt x="2253" y="18487"/>
                  </a:cubicBezTo>
                  <a:cubicBezTo>
                    <a:pt x="1684" y="18487"/>
                    <a:pt x="1152" y="18462"/>
                    <a:pt x="663" y="18422"/>
                  </a:cubicBezTo>
                  <a:cubicBezTo>
                    <a:pt x="649" y="18421"/>
                    <a:pt x="635" y="18420"/>
                    <a:pt x="621" y="18420"/>
                  </a:cubicBezTo>
                  <a:cubicBezTo>
                    <a:pt x="146" y="18420"/>
                    <a:pt x="1" y="19103"/>
                    <a:pt x="462" y="19285"/>
                  </a:cubicBezTo>
                  <a:cubicBezTo>
                    <a:pt x="3427" y="20462"/>
                    <a:pt x="6242" y="20961"/>
                    <a:pt x="8888" y="20961"/>
                  </a:cubicBezTo>
                  <a:cubicBezTo>
                    <a:pt x="18376" y="20961"/>
                    <a:pt x="25680" y="14541"/>
                    <a:pt x="29869" y="9908"/>
                  </a:cubicBezTo>
                  <a:cubicBezTo>
                    <a:pt x="34635" y="4639"/>
                    <a:pt x="32377" y="0"/>
                    <a:pt x="285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2503175" y="1747375"/>
              <a:ext cx="774825" cy="298150"/>
            </a:xfrm>
            <a:custGeom>
              <a:avLst/>
              <a:gdLst/>
              <a:ahLst/>
              <a:cxnLst/>
              <a:rect l="l" t="t" r="r" b="b"/>
              <a:pathLst>
                <a:path w="30993" h="11926" extrusionOk="0">
                  <a:moveTo>
                    <a:pt x="5566" y="1"/>
                  </a:moveTo>
                  <a:cubicBezTo>
                    <a:pt x="5054" y="1"/>
                    <a:pt x="4524" y="63"/>
                    <a:pt x="3967" y="199"/>
                  </a:cubicBezTo>
                  <a:cubicBezTo>
                    <a:pt x="2304" y="607"/>
                    <a:pt x="0" y="3548"/>
                    <a:pt x="813" y="5860"/>
                  </a:cubicBezTo>
                  <a:cubicBezTo>
                    <a:pt x="1902" y="8963"/>
                    <a:pt x="3401" y="11925"/>
                    <a:pt x="10613" y="11925"/>
                  </a:cubicBezTo>
                  <a:cubicBezTo>
                    <a:pt x="11985" y="11925"/>
                    <a:pt x="13565" y="11818"/>
                    <a:pt x="15388" y="11584"/>
                  </a:cubicBezTo>
                  <a:cubicBezTo>
                    <a:pt x="26788" y="10121"/>
                    <a:pt x="30993" y="3831"/>
                    <a:pt x="29563" y="3050"/>
                  </a:cubicBezTo>
                  <a:cubicBezTo>
                    <a:pt x="29460" y="2993"/>
                    <a:pt x="29355" y="2967"/>
                    <a:pt x="29247" y="2967"/>
                  </a:cubicBezTo>
                  <a:cubicBezTo>
                    <a:pt x="28087" y="2967"/>
                    <a:pt x="26554" y="5962"/>
                    <a:pt x="22063" y="5962"/>
                  </a:cubicBezTo>
                  <a:cubicBezTo>
                    <a:pt x="21210" y="5962"/>
                    <a:pt x="20250" y="5854"/>
                    <a:pt x="19166" y="5597"/>
                  </a:cubicBezTo>
                  <a:cubicBezTo>
                    <a:pt x="12649" y="4052"/>
                    <a:pt x="9701" y="1"/>
                    <a:pt x="5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5147675" y="2933425"/>
              <a:ext cx="104625" cy="278475"/>
            </a:xfrm>
            <a:custGeom>
              <a:avLst/>
              <a:gdLst/>
              <a:ahLst/>
              <a:cxnLst/>
              <a:rect l="l" t="t" r="r" b="b"/>
              <a:pathLst>
                <a:path w="4185" h="11139" extrusionOk="0">
                  <a:moveTo>
                    <a:pt x="3753" y="0"/>
                  </a:moveTo>
                  <a:cubicBezTo>
                    <a:pt x="3590" y="0"/>
                    <a:pt x="3438" y="105"/>
                    <a:pt x="3385" y="268"/>
                  </a:cubicBezTo>
                  <a:lnTo>
                    <a:pt x="65" y="10636"/>
                  </a:lnTo>
                  <a:cubicBezTo>
                    <a:pt x="1" y="10838"/>
                    <a:pt x="112" y="11055"/>
                    <a:pt x="315" y="11120"/>
                  </a:cubicBezTo>
                  <a:cubicBezTo>
                    <a:pt x="354" y="11133"/>
                    <a:pt x="393" y="11138"/>
                    <a:pt x="432" y="11138"/>
                  </a:cubicBezTo>
                  <a:cubicBezTo>
                    <a:pt x="595" y="11138"/>
                    <a:pt x="746" y="11034"/>
                    <a:pt x="799" y="10870"/>
                  </a:cubicBezTo>
                  <a:lnTo>
                    <a:pt x="4120" y="503"/>
                  </a:lnTo>
                  <a:cubicBezTo>
                    <a:pt x="4184" y="301"/>
                    <a:pt x="4073" y="84"/>
                    <a:pt x="3870" y="19"/>
                  </a:cubicBezTo>
                  <a:cubicBezTo>
                    <a:pt x="3831" y="6"/>
                    <a:pt x="3792" y="0"/>
                    <a:pt x="3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5059575" y="3021500"/>
              <a:ext cx="280800" cy="102325"/>
            </a:xfrm>
            <a:custGeom>
              <a:avLst/>
              <a:gdLst/>
              <a:ahLst/>
              <a:cxnLst/>
              <a:rect l="l" t="t" r="r" b="b"/>
              <a:pathLst>
                <a:path w="11232" h="4093" extrusionOk="0">
                  <a:moveTo>
                    <a:pt x="434" y="1"/>
                  </a:moveTo>
                  <a:cubicBezTo>
                    <a:pt x="270" y="1"/>
                    <a:pt x="118" y="104"/>
                    <a:pt x="65" y="268"/>
                  </a:cubicBezTo>
                  <a:cubicBezTo>
                    <a:pt x="1" y="471"/>
                    <a:pt x="112" y="688"/>
                    <a:pt x="315" y="754"/>
                  </a:cubicBezTo>
                  <a:lnTo>
                    <a:pt x="10682" y="4074"/>
                  </a:lnTo>
                  <a:cubicBezTo>
                    <a:pt x="10721" y="4087"/>
                    <a:pt x="10760" y="4093"/>
                    <a:pt x="10799" y="4093"/>
                  </a:cubicBezTo>
                  <a:cubicBezTo>
                    <a:pt x="10962" y="4093"/>
                    <a:pt x="11115" y="3988"/>
                    <a:pt x="11167" y="3825"/>
                  </a:cubicBezTo>
                  <a:cubicBezTo>
                    <a:pt x="11231" y="3622"/>
                    <a:pt x="11119" y="3406"/>
                    <a:pt x="10917" y="3340"/>
                  </a:cubicBezTo>
                  <a:lnTo>
                    <a:pt x="551" y="19"/>
                  </a:lnTo>
                  <a:cubicBezTo>
                    <a:pt x="512" y="6"/>
                    <a:pt x="473" y="1"/>
                    <a:pt x="4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5067975" y="3000725"/>
              <a:ext cx="263975" cy="143875"/>
            </a:xfrm>
            <a:custGeom>
              <a:avLst/>
              <a:gdLst/>
              <a:ahLst/>
              <a:cxnLst/>
              <a:rect l="l" t="t" r="r" b="b"/>
              <a:pathLst>
                <a:path w="10559" h="5755" extrusionOk="0">
                  <a:moveTo>
                    <a:pt x="10119" y="1"/>
                  </a:moveTo>
                  <a:cubicBezTo>
                    <a:pt x="10060" y="1"/>
                    <a:pt x="10000" y="15"/>
                    <a:pt x="9943" y="44"/>
                  </a:cubicBezTo>
                  <a:lnTo>
                    <a:pt x="264" y="5026"/>
                  </a:lnTo>
                  <a:cubicBezTo>
                    <a:pt x="76" y="5124"/>
                    <a:pt x="1" y="5356"/>
                    <a:pt x="99" y="5545"/>
                  </a:cubicBezTo>
                  <a:cubicBezTo>
                    <a:pt x="167" y="5678"/>
                    <a:pt x="302" y="5754"/>
                    <a:pt x="442" y="5754"/>
                  </a:cubicBezTo>
                  <a:cubicBezTo>
                    <a:pt x="501" y="5754"/>
                    <a:pt x="561" y="5741"/>
                    <a:pt x="618" y="5712"/>
                  </a:cubicBezTo>
                  <a:lnTo>
                    <a:pt x="10297" y="729"/>
                  </a:lnTo>
                  <a:cubicBezTo>
                    <a:pt x="10485" y="631"/>
                    <a:pt x="10559" y="400"/>
                    <a:pt x="10462" y="210"/>
                  </a:cubicBezTo>
                  <a:cubicBezTo>
                    <a:pt x="10394" y="77"/>
                    <a:pt x="10259" y="1"/>
                    <a:pt x="10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5126675" y="2942025"/>
              <a:ext cx="146600" cy="261275"/>
            </a:xfrm>
            <a:custGeom>
              <a:avLst/>
              <a:gdLst/>
              <a:ahLst/>
              <a:cxnLst/>
              <a:rect l="l" t="t" r="r" b="b"/>
              <a:pathLst>
                <a:path w="5864" h="10451" extrusionOk="0">
                  <a:moveTo>
                    <a:pt x="440" y="1"/>
                  </a:moveTo>
                  <a:cubicBezTo>
                    <a:pt x="381" y="1"/>
                    <a:pt x="320" y="14"/>
                    <a:pt x="264" y="43"/>
                  </a:cubicBezTo>
                  <a:cubicBezTo>
                    <a:pt x="75" y="141"/>
                    <a:pt x="1" y="373"/>
                    <a:pt x="98" y="563"/>
                  </a:cubicBezTo>
                  <a:lnTo>
                    <a:pt x="5081" y="10242"/>
                  </a:lnTo>
                  <a:cubicBezTo>
                    <a:pt x="5149" y="10375"/>
                    <a:pt x="5284" y="10450"/>
                    <a:pt x="5424" y="10450"/>
                  </a:cubicBezTo>
                  <a:cubicBezTo>
                    <a:pt x="5483" y="10450"/>
                    <a:pt x="5543" y="10437"/>
                    <a:pt x="5600" y="10408"/>
                  </a:cubicBezTo>
                  <a:cubicBezTo>
                    <a:pt x="5790" y="10310"/>
                    <a:pt x="5863" y="10078"/>
                    <a:pt x="5766" y="9889"/>
                  </a:cubicBezTo>
                  <a:lnTo>
                    <a:pt x="784" y="210"/>
                  </a:lnTo>
                  <a:cubicBezTo>
                    <a:pt x="715" y="77"/>
                    <a:pt x="580" y="1"/>
                    <a:pt x="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2708550" y="409850"/>
              <a:ext cx="99525" cy="280050"/>
            </a:xfrm>
            <a:custGeom>
              <a:avLst/>
              <a:gdLst/>
              <a:ahLst/>
              <a:cxnLst/>
              <a:rect l="l" t="t" r="r" b="b"/>
              <a:pathLst>
                <a:path w="3981" h="11202" extrusionOk="0">
                  <a:moveTo>
                    <a:pt x="430" y="1"/>
                  </a:moveTo>
                  <a:cubicBezTo>
                    <a:pt x="394" y="1"/>
                    <a:pt x="357" y="6"/>
                    <a:pt x="320" y="17"/>
                  </a:cubicBezTo>
                  <a:cubicBezTo>
                    <a:pt x="117" y="78"/>
                    <a:pt x="0" y="293"/>
                    <a:pt x="61" y="497"/>
                  </a:cubicBezTo>
                  <a:lnTo>
                    <a:pt x="3181" y="10927"/>
                  </a:lnTo>
                  <a:cubicBezTo>
                    <a:pt x="3231" y="11094"/>
                    <a:pt x="3385" y="11202"/>
                    <a:pt x="3552" y="11202"/>
                  </a:cubicBezTo>
                  <a:cubicBezTo>
                    <a:pt x="3588" y="11202"/>
                    <a:pt x="3625" y="11197"/>
                    <a:pt x="3661" y="11186"/>
                  </a:cubicBezTo>
                  <a:cubicBezTo>
                    <a:pt x="3865" y="11124"/>
                    <a:pt x="3980" y="10909"/>
                    <a:pt x="3919" y="10705"/>
                  </a:cubicBezTo>
                  <a:lnTo>
                    <a:pt x="800" y="276"/>
                  </a:lnTo>
                  <a:cubicBezTo>
                    <a:pt x="749" y="109"/>
                    <a:pt x="596" y="1"/>
                    <a:pt x="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2617200" y="501250"/>
              <a:ext cx="282250" cy="97300"/>
            </a:xfrm>
            <a:custGeom>
              <a:avLst/>
              <a:gdLst/>
              <a:ahLst/>
              <a:cxnLst/>
              <a:rect l="l" t="t" r="r" b="b"/>
              <a:pathLst>
                <a:path w="11290" h="3892" extrusionOk="0">
                  <a:moveTo>
                    <a:pt x="10859" y="0"/>
                  </a:moveTo>
                  <a:cubicBezTo>
                    <a:pt x="10823" y="0"/>
                    <a:pt x="10786" y="5"/>
                    <a:pt x="10749" y="16"/>
                  </a:cubicBezTo>
                  <a:lnTo>
                    <a:pt x="319" y="3136"/>
                  </a:lnTo>
                  <a:cubicBezTo>
                    <a:pt x="115" y="3198"/>
                    <a:pt x="0" y="3412"/>
                    <a:pt x="60" y="3617"/>
                  </a:cubicBezTo>
                  <a:cubicBezTo>
                    <a:pt x="111" y="3784"/>
                    <a:pt x="265" y="3892"/>
                    <a:pt x="431" y="3892"/>
                  </a:cubicBezTo>
                  <a:cubicBezTo>
                    <a:pt x="467" y="3892"/>
                    <a:pt x="504" y="3887"/>
                    <a:pt x="540" y="3876"/>
                  </a:cubicBezTo>
                  <a:lnTo>
                    <a:pt x="10970" y="756"/>
                  </a:lnTo>
                  <a:cubicBezTo>
                    <a:pt x="11174" y="694"/>
                    <a:pt x="11289" y="480"/>
                    <a:pt x="11229" y="275"/>
                  </a:cubicBezTo>
                  <a:cubicBezTo>
                    <a:pt x="11178" y="108"/>
                    <a:pt x="11025" y="0"/>
                    <a:pt x="108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2682675" y="420475"/>
              <a:ext cx="151250" cy="258825"/>
            </a:xfrm>
            <a:custGeom>
              <a:avLst/>
              <a:gdLst/>
              <a:ahLst/>
              <a:cxnLst/>
              <a:rect l="l" t="t" r="r" b="b"/>
              <a:pathLst>
                <a:path w="6050" h="10353" extrusionOk="0">
                  <a:moveTo>
                    <a:pt x="5610" y="0"/>
                  </a:moveTo>
                  <a:cubicBezTo>
                    <a:pt x="5473" y="0"/>
                    <a:pt x="5340" y="74"/>
                    <a:pt x="5271" y="203"/>
                  </a:cubicBezTo>
                  <a:lnTo>
                    <a:pt x="102" y="9784"/>
                  </a:lnTo>
                  <a:cubicBezTo>
                    <a:pt x="1" y="9971"/>
                    <a:pt x="71" y="10204"/>
                    <a:pt x="258" y="10307"/>
                  </a:cubicBezTo>
                  <a:cubicBezTo>
                    <a:pt x="317" y="10338"/>
                    <a:pt x="379" y="10352"/>
                    <a:pt x="441" y="10352"/>
                  </a:cubicBezTo>
                  <a:cubicBezTo>
                    <a:pt x="578" y="10352"/>
                    <a:pt x="711" y="10279"/>
                    <a:pt x="781" y="10150"/>
                  </a:cubicBezTo>
                  <a:lnTo>
                    <a:pt x="5950" y="569"/>
                  </a:lnTo>
                  <a:cubicBezTo>
                    <a:pt x="6050" y="381"/>
                    <a:pt x="5979" y="148"/>
                    <a:pt x="5793" y="46"/>
                  </a:cubicBezTo>
                  <a:cubicBezTo>
                    <a:pt x="5735" y="15"/>
                    <a:pt x="5672" y="0"/>
                    <a:pt x="5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2627525" y="475625"/>
              <a:ext cx="261550" cy="148500"/>
            </a:xfrm>
            <a:custGeom>
              <a:avLst/>
              <a:gdLst/>
              <a:ahLst/>
              <a:cxnLst/>
              <a:rect l="l" t="t" r="r" b="b"/>
              <a:pathLst>
                <a:path w="10462" h="5940" extrusionOk="0">
                  <a:moveTo>
                    <a:pt x="442" y="1"/>
                  </a:moveTo>
                  <a:cubicBezTo>
                    <a:pt x="304" y="1"/>
                    <a:pt x="171" y="74"/>
                    <a:pt x="102" y="203"/>
                  </a:cubicBezTo>
                  <a:cubicBezTo>
                    <a:pt x="0" y="391"/>
                    <a:pt x="71" y="624"/>
                    <a:pt x="257" y="726"/>
                  </a:cubicBezTo>
                  <a:lnTo>
                    <a:pt x="9838" y="5894"/>
                  </a:lnTo>
                  <a:cubicBezTo>
                    <a:pt x="9896" y="5925"/>
                    <a:pt x="9959" y="5940"/>
                    <a:pt x="10020" y="5940"/>
                  </a:cubicBezTo>
                  <a:cubicBezTo>
                    <a:pt x="10158" y="5940"/>
                    <a:pt x="10291" y="5867"/>
                    <a:pt x="10361" y="5738"/>
                  </a:cubicBezTo>
                  <a:cubicBezTo>
                    <a:pt x="10462" y="5550"/>
                    <a:pt x="10392" y="5317"/>
                    <a:pt x="10204" y="5215"/>
                  </a:cubicBezTo>
                  <a:lnTo>
                    <a:pt x="624" y="47"/>
                  </a:lnTo>
                  <a:cubicBezTo>
                    <a:pt x="566" y="16"/>
                    <a:pt x="503" y="1"/>
                    <a:pt x="4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5005125" y="774850"/>
              <a:ext cx="106350" cy="183300"/>
            </a:xfrm>
            <a:custGeom>
              <a:avLst/>
              <a:gdLst/>
              <a:ahLst/>
              <a:cxnLst/>
              <a:rect l="l" t="t" r="r" b="b"/>
              <a:pathLst>
                <a:path w="4254" h="7332" extrusionOk="0">
                  <a:moveTo>
                    <a:pt x="3943" y="1"/>
                  </a:moveTo>
                  <a:cubicBezTo>
                    <a:pt x="3846" y="1"/>
                    <a:pt x="3752" y="53"/>
                    <a:pt x="3702" y="145"/>
                  </a:cubicBezTo>
                  <a:lnTo>
                    <a:pt x="70" y="6930"/>
                  </a:lnTo>
                  <a:cubicBezTo>
                    <a:pt x="0" y="7064"/>
                    <a:pt x="50" y="7229"/>
                    <a:pt x="183" y="7300"/>
                  </a:cubicBezTo>
                  <a:cubicBezTo>
                    <a:pt x="224" y="7321"/>
                    <a:pt x="268" y="7332"/>
                    <a:pt x="311" y="7332"/>
                  </a:cubicBezTo>
                  <a:cubicBezTo>
                    <a:pt x="408" y="7332"/>
                    <a:pt x="502" y="7280"/>
                    <a:pt x="551" y="7188"/>
                  </a:cubicBezTo>
                  <a:lnTo>
                    <a:pt x="4184" y="401"/>
                  </a:lnTo>
                  <a:cubicBezTo>
                    <a:pt x="4254" y="269"/>
                    <a:pt x="4204" y="104"/>
                    <a:pt x="4072" y="33"/>
                  </a:cubicBezTo>
                  <a:cubicBezTo>
                    <a:pt x="4031" y="11"/>
                    <a:pt x="3987" y="1"/>
                    <a:pt x="39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4965675" y="814275"/>
              <a:ext cx="185250" cy="104450"/>
            </a:xfrm>
            <a:custGeom>
              <a:avLst/>
              <a:gdLst/>
              <a:ahLst/>
              <a:cxnLst/>
              <a:rect l="l" t="t" r="r" b="b"/>
              <a:pathLst>
                <a:path w="7410" h="4178" extrusionOk="0">
                  <a:moveTo>
                    <a:pt x="312" y="0"/>
                  </a:moveTo>
                  <a:cubicBezTo>
                    <a:pt x="215" y="0"/>
                    <a:pt x="121" y="53"/>
                    <a:pt x="72" y="144"/>
                  </a:cubicBezTo>
                  <a:cubicBezTo>
                    <a:pt x="0" y="277"/>
                    <a:pt x="51" y="443"/>
                    <a:pt x="183" y="514"/>
                  </a:cubicBezTo>
                  <a:lnTo>
                    <a:pt x="6970" y="4145"/>
                  </a:lnTo>
                  <a:cubicBezTo>
                    <a:pt x="7011" y="4167"/>
                    <a:pt x="7055" y="4177"/>
                    <a:pt x="7098" y="4177"/>
                  </a:cubicBezTo>
                  <a:cubicBezTo>
                    <a:pt x="7195" y="4177"/>
                    <a:pt x="7289" y="4125"/>
                    <a:pt x="7338" y="4033"/>
                  </a:cubicBezTo>
                  <a:cubicBezTo>
                    <a:pt x="7410" y="3901"/>
                    <a:pt x="7359" y="3735"/>
                    <a:pt x="7227" y="3665"/>
                  </a:cubicBezTo>
                  <a:lnTo>
                    <a:pt x="441" y="33"/>
                  </a:lnTo>
                  <a:cubicBezTo>
                    <a:pt x="400" y="11"/>
                    <a:pt x="356" y="0"/>
                    <a:pt x="3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4958600" y="831825"/>
              <a:ext cx="199400" cy="69400"/>
            </a:xfrm>
            <a:custGeom>
              <a:avLst/>
              <a:gdLst/>
              <a:ahLst/>
              <a:cxnLst/>
              <a:rect l="l" t="t" r="r" b="b"/>
              <a:pathLst>
                <a:path w="7976" h="2776" extrusionOk="0">
                  <a:moveTo>
                    <a:pt x="7671" y="0"/>
                  </a:moveTo>
                  <a:cubicBezTo>
                    <a:pt x="7645" y="0"/>
                    <a:pt x="7619" y="4"/>
                    <a:pt x="7592" y="12"/>
                  </a:cubicBezTo>
                  <a:lnTo>
                    <a:pt x="226" y="2241"/>
                  </a:lnTo>
                  <a:cubicBezTo>
                    <a:pt x="82" y="2285"/>
                    <a:pt x="0" y="2437"/>
                    <a:pt x="44" y="2582"/>
                  </a:cubicBezTo>
                  <a:cubicBezTo>
                    <a:pt x="80" y="2700"/>
                    <a:pt x="188" y="2775"/>
                    <a:pt x="305" y="2775"/>
                  </a:cubicBezTo>
                  <a:cubicBezTo>
                    <a:pt x="331" y="2775"/>
                    <a:pt x="357" y="2772"/>
                    <a:pt x="383" y="2764"/>
                  </a:cubicBezTo>
                  <a:lnTo>
                    <a:pt x="7750" y="534"/>
                  </a:lnTo>
                  <a:cubicBezTo>
                    <a:pt x="7894" y="490"/>
                    <a:pt x="7976" y="338"/>
                    <a:pt x="7932" y="194"/>
                  </a:cubicBezTo>
                  <a:cubicBezTo>
                    <a:pt x="7896" y="76"/>
                    <a:pt x="7788" y="0"/>
                    <a:pt x="76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5022800" y="767600"/>
              <a:ext cx="70975" cy="197825"/>
            </a:xfrm>
            <a:custGeom>
              <a:avLst/>
              <a:gdLst/>
              <a:ahLst/>
              <a:cxnLst/>
              <a:rect l="l" t="t" r="r" b="b"/>
              <a:pathLst>
                <a:path w="2839" h="7913" extrusionOk="0">
                  <a:moveTo>
                    <a:pt x="305" y="1"/>
                  </a:moveTo>
                  <a:cubicBezTo>
                    <a:pt x="278" y="1"/>
                    <a:pt x="252" y="4"/>
                    <a:pt x="225" y="12"/>
                  </a:cubicBezTo>
                  <a:cubicBezTo>
                    <a:pt x="81" y="56"/>
                    <a:pt x="1" y="208"/>
                    <a:pt x="45" y="352"/>
                  </a:cubicBezTo>
                  <a:lnTo>
                    <a:pt x="2274" y="7719"/>
                  </a:lnTo>
                  <a:cubicBezTo>
                    <a:pt x="2310" y="7836"/>
                    <a:pt x="2418" y="7912"/>
                    <a:pt x="2534" y="7912"/>
                  </a:cubicBezTo>
                  <a:cubicBezTo>
                    <a:pt x="2561" y="7912"/>
                    <a:pt x="2587" y="7909"/>
                    <a:pt x="2613" y="7901"/>
                  </a:cubicBezTo>
                  <a:cubicBezTo>
                    <a:pt x="2757" y="7857"/>
                    <a:pt x="2839" y="7705"/>
                    <a:pt x="2795" y="7561"/>
                  </a:cubicBezTo>
                  <a:lnTo>
                    <a:pt x="566" y="194"/>
                  </a:lnTo>
                  <a:cubicBezTo>
                    <a:pt x="530" y="77"/>
                    <a:pt x="422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2098400" y="1246300"/>
              <a:ext cx="118975" cy="175925"/>
            </a:xfrm>
            <a:custGeom>
              <a:avLst/>
              <a:gdLst/>
              <a:ahLst/>
              <a:cxnLst/>
              <a:rect l="l" t="t" r="r" b="b"/>
              <a:pathLst>
                <a:path w="4759" h="7037" extrusionOk="0">
                  <a:moveTo>
                    <a:pt x="310" y="1"/>
                  </a:moveTo>
                  <a:cubicBezTo>
                    <a:pt x="260" y="1"/>
                    <a:pt x="209" y="14"/>
                    <a:pt x="164" y="43"/>
                  </a:cubicBezTo>
                  <a:cubicBezTo>
                    <a:pt x="37" y="125"/>
                    <a:pt x="1" y="293"/>
                    <a:pt x="81" y="420"/>
                  </a:cubicBezTo>
                  <a:lnTo>
                    <a:pt x="4217" y="6911"/>
                  </a:lnTo>
                  <a:cubicBezTo>
                    <a:pt x="4269" y="6993"/>
                    <a:pt x="4357" y="7037"/>
                    <a:pt x="4447" y="7037"/>
                  </a:cubicBezTo>
                  <a:cubicBezTo>
                    <a:pt x="4498" y="7037"/>
                    <a:pt x="4548" y="7023"/>
                    <a:pt x="4594" y="6994"/>
                  </a:cubicBezTo>
                  <a:cubicBezTo>
                    <a:pt x="4720" y="6913"/>
                    <a:pt x="4758" y="6745"/>
                    <a:pt x="4678" y="6618"/>
                  </a:cubicBezTo>
                  <a:lnTo>
                    <a:pt x="540" y="127"/>
                  </a:lnTo>
                  <a:cubicBezTo>
                    <a:pt x="488" y="45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2068975" y="1275725"/>
              <a:ext cx="177800" cy="117075"/>
            </a:xfrm>
            <a:custGeom>
              <a:avLst/>
              <a:gdLst/>
              <a:ahLst/>
              <a:cxnLst/>
              <a:rect l="l" t="t" r="r" b="b"/>
              <a:pathLst>
                <a:path w="7112" h="4683" extrusionOk="0">
                  <a:moveTo>
                    <a:pt x="6801" y="1"/>
                  </a:moveTo>
                  <a:cubicBezTo>
                    <a:pt x="6751" y="1"/>
                    <a:pt x="6700" y="14"/>
                    <a:pt x="6655" y="43"/>
                  </a:cubicBezTo>
                  <a:lnTo>
                    <a:pt x="164" y="4180"/>
                  </a:lnTo>
                  <a:cubicBezTo>
                    <a:pt x="37" y="4261"/>
                    <a:pt x="0" y="4429"/>
                    <a:pt x="81" y="4557"/>
                  </a:cubicBezTo>
                  <a:cubicBezTo>
                    <a:pt x="132" y="4638"/>
                    <a:pt x="221" y="4683"/>
                    <a:pt x="311" y="4683"/>
                  </a:cubicBezTo>
                  <a:cubicBezTo>
                    <a:pt x="361" y="4683"/>
                    <a:pt x="412" y="4669"/>
                    <a:pt x="457" y="4640"/>
                  </a:cubicBezTo>
                  <a:lnTo>
                    <a:pt x="6948" y="504"/>
                  </a:lnTo>
                  <a:cubicBezTo>
                    <a:pt x="7075" y="422"/>
                    <a:pt x="7112" y="254"/>
                    <a:pt x="7032" y="127"/>
                  </a:cubicBezTo>
                  <a:cubicBezTo>
                    <a:pt x="6980" y="45"/>
                    <a:pt x="6891" y="1"/>
                    <a:pt x="68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2129600" y="1233500"/>
              <a:ext cx="56550" cy="201525"/>
            </a:xfrm>
            <a:custGeom>
              <a:avLst/>
              <a:gdLst/>
              <a:ahLst/>
              <a:cxnLst/>
              <a:rect l="l" t="t" r="r" b="b"/>
              <a:pathLst>
                <a:path w="2262" h="8061" extrusionOk="0">
                  <a:moveTo>
                    <a:pt x="1964" y="1"/>
                  </a:moveTo>
                  <a:cubicBezTo>
                    <a:pt x="1839" y="1"/>
                    <a:pt x="1726" y="88"/>
                    <a:pt x="1698" y="214"/>
                  </a:cubicBezTo>
                  <a:lnTo>
                    <a:pt x="32" y="7730"/>
                  </a:lnTo>
                  <a:cubicBezTo>
                    <a:pt x="0" y="7876"/>
                    <a:pt x="93" y="8022"/>
                    <a:pt x="239" y="8054"/>
                  </a:cubicBezTo>
                  <a:cubicBezTo>
                    <a:pt x="259" y="8058"/>
                    <a:pt x="279" y="8061"/>
                    <a:pt x="299" y="8061"/>
                  </a:cubicBezTo>
                  <a:cubicBezTo>
                    <a:pt x="424" y="8061"/>
                    <a:pt x="536" y="7974"/>
                    <a:pt x="565" y="7847"/>
                  </a:cubicBezTo>
                  <a:lnTo>
                    <a:pt x="2229" y="333"/>
                  </a:lnTo>
                  <a:cubicBezTo>
                    <a:pt x="2262" y="185"/>
                    <a:pt x="2170" y="40"/>
                    <a:pt x="2022" y="7"/>
                  </a:cubicBezTo>
                  <a:cubicBezTo>
                    <a:pt x="2003" y="3"/>
                    <a:pt x="1983" y="1"/>
                    <a:pt x="19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2056475" y="1306625"/>
              <a:ext cx="202825" cy="55300"/>
            </a:xfrm>
            <a:custGeom>
              <a:avLst/>
              <a:gdLst/>
              <a:ahLst/>
              <a:cxnLst/>
              <a:rect l="l" t="t" r="r" b="b"/>
              <a:pathLst>
                <a:path w="8113" h="2212" extrusionOk="0">
                  <a:moveTo>
                    <a:pt x="298" y="1"/>
                  </a:moveTo>
                  <a:cubicBezTo>
                    <a:pt x="173" y="1"/>
                    <a:pt x="61" y="88"/>
                    <a:pt x="33" y="215"/>
                  </a:cubicBezTo>
                  <a:cubicBezTo>
                    <a:pt x="1" y="361"/>
                    <a:pt x="93" y="507"/>
                    <a:pt x="240" y="539"/>
                  </a:cubicBezTo>
                  <a:lnTo>
                    <a:pt x="7754" y="2205"/>
                  </a:lnTo>
                  <a:cubicBezTo>
                    <a:pt x="7774" y="2209"/>
                    <a:pt x="7794" y="2211"/>
                    <a:pt x="7813" y="2211"/>
                  </a:cubicBezTo>
                  <a:cubicBezTo>
                    <a:pt x="7938" y="2211"/>
                    <a:pt x="8051" y="2124"/>
                    <a:pt x="8080" y="1998"/>
                  </a:cubicBezTo>
                  <a:cubicBezTo>
                    <a:pt x="8112" y="1850"/>
                    <a:pt x="8019" y="1705"/>
                    <a:pt x="7873" y="1672"/>
                  </a:cubicBezTo>
                  <a:lnTo>
                    <a:pt x="357" y="8"/>
                  </a:lnTo>
                  <a:cubicBezTo>
                    <a:pt x="337" y="3"/>
                    <a:pt x="317" y="1"/>
                    <a:pt x="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2286775" y="1538025"/>
              <a:ext cx="155075" cy="48700"/>
            </a:xfrm>
            <a:custGeom>
              <a:avLst/>
              <a:gdLst/>
              <a:ahLst/>
              <a:cxnLst/>
              <a:rect l="l" t="t" r="r" b="b"/>
              <a:pathLst>
                <a:path w="6203" h="1948" extrusionOk="0">
                  <a:moveTo>
                    <a:pt x="235" y="0"/>
                  </a:moveTo>
                  <a:cubicBezTo>
                    <a:pt x="141" y="0"/>
                    <a:pt x="56" y="63"/>
                    <a:pt x="30" y="157"/>
                  </a:cubicBezTo>
                  <a:cubicBezTo>
                    <a:pt x="0" y="270"/>
                    <a:pt x="67" y="383"/>
                    <a:pt x="180" y="415"/>
                  </a:cubicBezTo>
                  <a:lnTo>
                    <a:pt x="5917" y="1941"/>
                  </a:lnTo>
                  <a:cubicBezTo>
                    <a:pt x="5935" y="1945"/>
                    <a:pt x="5953" y="1948"/>
                    <a:pt x="5971" y="1948"/>
                  </a:cubicBezTo>
                  <a:cubicBezTo>
                    <a:pt x="6064" y="1948"/>
                    <a:pt x="6149" y="1886"/>
                    <a:pt x="6174" y="1792"/>
                  </a:cubicBezTo>
                  <a:cubicBezTo>
                    <a:pt x="6203" y="1679"/>
                    <a:pt x="6137" y="1565"/>
                    <a:pt x="6025" y="1535"/>
                  </a:cubicBezTo>
                  <a:lnTo>
                    <a:pt x="288" y="7"/>
                  </a:lnTo>
                  <a:cubicBezTo>
                    <a:pt x="270" y="3"/>
                    <a:pt x="253" y="0"/>
                    <a:pt x="235" y="0"/>
                  </a:cubicBezTo>
                  <a:close/>
                </a:path>
              </a:pathLst>
            </a:custGeom>
            <a:solidFill>
              <a:srgbClr val="EFC6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2339425" y="1485400"/>
              <a:ext cx="49825" cy="153975"/>
            </a:xfrm>
            <a:custGeom>
              <a:avLst/>
              <a:gdLst/>
              <a:ahLst/>
              <a:cxnLst/>
              <a:rect l="l" t="t" r="r" b="b"/>
              <a:pathLst>
                <a:path w="1993" h="6159" extrusionOk="0">
                  <a:moveTo>
                    <a:pt x="1761" y="0"/>
                  </a:moveTo>
                  <a:cubicBezTo>
                    <a:pt x="1667" y="0"/>
                    <a:pt x="1582" y="63"/>
                    <a:pt x="1557" y="157"/>
                  </a:cubicBezTo>
                  <a:lnTo>
                    <a:pt x="30" y="5894"/>
                  </a:lnTo>
                  <a:cubicBezTo>
                    <a:pt x="1" y="6006"/>
                    <a:pt x="66" y="6121"/>
                    <a:pt x="179" y="6152"/>
                  </a:cubicBezTo>
                  <a:cubicBezTo>
                    <a:pt x="196" y="6156"/>
                    <a:pt x="214" y="6158"/>
                    <a:pt x="231" y="6158"/>
                  </a:cubicBezTo>
                  <a:cubicBezTo>
                    <a:pt x="325" y="6158"/>
                    <a:pt x="410" y="6096"/>
                    <a:pt x="436" y="6002"/>
                  </a:cubicBezTo>
                  <a:lnTo>
                    <a:pt x="1963" y="265"/>
                  </a:lnTo>
                  <a:cubicBezTo>
                    <a:pt x="1993" y="152"/>
                    <a:pt x="1926" y="37"/>
                    <a:pt x="1814" y="7"/>
                  </a:cubicBezTo>
                  <a:cubicBezTo>
                    <a:pt x="1797" y="3"/>
                    <a:pt x="1779" y="0"/>
                    <a:pt x="17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2321100" y="1492925"/>
              <a:ext cx="86450" cy="138950"/>
            </a:xfrm>
            <a:custGeom>
              <a:avLst/>
              <a:gdLst/>
              <a:ahLst/>
              <a:cxnLst/>
              <a:rect l="l" t="t" r="r" b="b"/>
              <a:pathLst>
                <a:path w="3458" h="5558" extrusionOk="0">
                  <a:moveTo>
                    <a:pt x="240" y="0"/>
                  </a:moveTo>
                  <a:cubicBezTo>
                    <a:pt x="204" y="0"/>
                    <a:pt x="168" y="9"/>
                    <a:pt x="135" y="28"/>
                  </a:cubicBezTo>
                  <a:cubicBezTo>
                    <a:pt x="34" y="87"/>
                    <a:pt x="0" y="216"/>
                    <a:pt x="58" y="316"/>
                  </a:cubicBezTo>
                  <a:lnTo>
                    <a:pt x="3036" y="5453"/>
                  </a:lnTo>
                  <a:cubicBezTo>
                    <a:pt x="3075" y="5520"/>
                    <a:pt x="3145" y="5557"/>
                    <a:pt x="3218" y="5557"/>
                  </a:cubicBezTo>
                  <a:cubicBezTo>
                    <a:pt x="3254" y="5557"/>
                    <a:pt x="3291" y="5548"/>
                    <a:pt x="3324" y="5528"/>
                  </a:cubicBezTo>
                  <a:cubicBezTo>
                    <a:pt x="3424" y="5470"/>
                    <a:pt x="3458" y="5341"/>
                    <a:pt x="3399" y="5241"/>
                  </a:cubicBezTo>
                  <a:lnTo>
                    <a:pt x="423" y="105"/>
                  </a:lnTo>
                  <a:cubicBezTo>
                    <a:pt x="383" y="38"/>
                    <a:pt x="313" y="0"/>
                    <a:pt x="2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2294100" y="1519900"/>
              <a:ext cx="140450" cy="84975"/>
            </a:xfrm>
            <a:custGeom>
              <a:avLst/>
              <a:gdLst/>
              <a:ahLst/>
              <a:cxnLst/>
              <a:rect l="l" t="t" r="r" b="b"/>
              <a:pathLst>
                <a:path w="5618" h="3399" extrusionOk="0">
                  <a:moveTo>
                    <a:pt x="5377" y="0"/>
                  </a:moveTo>
                  <a:cubicBezTo>
                    <a:pt x="5341" y="0"/>
                    <a:pt x="5305" y="9"/>
                    <a:pt x="5272" y="29"/>
                  </a:cubicBezTo>
                  <a:lnTo>
                    <a:pt x="136" y="3006"/>
                  </a:lnTo>
                  <a:cubicBezTo>
                    <a:pt x="35" y="3064"/>
                    <a:pt x="1" y="3193"/>
                    <a:pt x="60" y="3294"/>
                  </a:cubicBezTo>
                  <a:cubicBezTo>
                    <a:pt x="98" y="3361"/>
                    <a:pt x="168" y="3398"/>
                    <a:pt x="241" y="3398"/>
                  </a:cubicBezTo>
                  <a:cubicBezTo>
                    <a:pt x="277" y="3398"/>
                    <a:pt x="314" y="3389"/>
                    <a:pt x="347" y="3370"/>
                  </a:cubicBezTo>
                  <a:lnTo>
                    <a:pt x="5483" y="393"/>
                  </a:lnTo>
                  <a:cubicBezTo>
                    <a:pt x="5583" y="334"/>
                    <a:pt x="5617" y="206"/>
                    <a:pt x="5560" y="105"/>
                  </a:cubicBezTo>
                  <a:cubicBezTo>
                    <a:pt x="5520" y="38"/>
                    <a:pt x="5450" y="0"/>
                    <a:pt x="53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4841525" y="2392650"/>
              <a:ext cx="157275" cy="37725"/>
            </a:xfrm>
            <a:custGeom>
              <a:avLst/>
              <a:gdLst/>
              <a:ahLst/>
              <a:cxnLst/>
              <a:rect l="l" t="t" r="r" b="b"/>
              <a:pathLst>
                <a:path w="6291" h="1509" extrusionOk="0">
                  <a:moveTo>
                    <a:pt x="6063" y="0"/>
                  </a:moveTo>
                  <a:cubicBezTo>
                    <a:pt x="6050" y="0"/>
                    <a:pt x="6038" y="1"/>
                    <a:pt x="6025" y="4"/>
                  </a:cubicBezTo>
                  <a:lnTo>
                    <a:pt x="189" y="1092"/>
                  </a:lnTo>
                  <a:cubicBezTo>
                    <a:pt x="75" y="1114"/>
                    <a:pt x="0" y="1224"/>
                    <a:pt x="21" y="1338"/>
                  </a:cubicBezTo>
                  <a:cubicBezTo>
                    <a:pt x="39" y="1439"/>
                    <a:pt x="128" y="1509"/>
                    <a:pt x="228" y="1509"/>
                  </a:cubicBezTo>
                  <a:cubicBezTo>
                    <a:pt x="240" y="1509"/>
                    <a:pt x="253" y="1508"/>
                    <a:pt x="266" y="1506"/>
                  </a:cubicBezTo>
                  <a:lnTo>
                    <a:pt x="6102" y="417"/>
                  </a:lnTo>
                  <a:cubicBezTo>
                    <a:pt x="6216" y="395"/>
                    <a:pt x="6291" y="286"/>
                    <a:pt x="6270" y="172"/>
                  </a:cubicBezTo>
                  <a:cubicBezTo>
                    <a:pt x="6251" y="70"/>
                    <a:pt x="6162" y="0"/>
                    <a:pt x="60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4900850" y="2333275"/>
              <a:ext cx="38600" cy="156475"/>
            </a:xfrm>
            <a:custGeom>
              <a:avLst/>
              <a:gdLst/>
              <a:ahLst/>
              <a:cxnLst/>
              <a:rect l="l" t="t" r="r" b="b"/>
              <a:pathLst>
                <a:path w="1544" h="6259" extrusionOk="0">
                  <a:moveTo>
                    <a:pt x="228" y="1"/>
                  </a:moveTo>
                  <a:cubicBezTo>
                    <a:pt x="216" y="1"/>
                    <a:pt x="203" y="2"/>
                    <a:pt x="190" y="4"/>
                  </a:cubicBezTo>
                  <a:cubicBezTo>
                    <a:pt x="75" y="26"/>
                    <a:pt x="0" y="136"/>
                    <a:pt x="21" y="249"/>
                  </a:cubicBezTo>
                  <a:lnTo>
                    <a:pt x="1110" y="6086"/>
                  </a:lnTo>
                  <a:cubicBezTo>
                    <a:pt x="1129" y="6187"/>
                    <a:pt x="1218" y="6258"/>
                    <a:pt x="1317" y="6258"/>
                  </a:cubicBezTo>
                  <a:cubicBezTo>
                    <a:pt x="1330" y="6258"/>
                    <a:pt x="1342" y="6257"/>
                    <a:pt x="1355" y="6255"/>
                  </a:cubicBezTo>
                  <a:cubicBezTo>
                    <a:pt x="1469" y="6233"/>
                    <a:pt x="1544" y="6122"/>
                    <a:pt x="1523" y="6009"/>
                  </a:cubicBezTo>
                  <a:lnTo>
                    <a:pt x="435" y="172"/>
                  </a:lnTo>
                  <a:cubicBezTo>
                    <a:pt x="416" y="71"/>
                    <a:pt x="327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4852975" y="2364275"/>
              <a:ext cx="134375" cy="94450"/>
            </a:xfrm>
            <a:custGeom>
              <a:avLst/>
              <a:gdLst/>
              <a:ahLst/>
              <a:cxnLst/>
              <a:rect l="l" t="t" r="r" b="b"/>
              <a:pathLst>
                <a:path w="5375" h="3778" extrusionOk="0">
                  <a:moveTo>
                    <a:pt x="239" y="0"/>
                  </a:moveTo>
                  <a:cubicBezTo>
                    <a:pt x="172" y="0"/>
                    <a:pt x="106" y="32"/>
                    <a:pt x="66" y="91"/>
                  </a:cubicBezTo>
                  <a:cubicBezTo>
                    <a:pt x="0" y="188"/>
                    <a:pt x="24" y="318"/>
                    <a:pt x="120" y="384"/>
                  </a:cubicBezTo>
                  <a:lnTo>
                    <a:pt x="5017" y="3742"/>
                  </a:lnTo>
                  <a:cubicBezTo>
                    <a:pt x="5053" y="3766"/>
                    <a:pt x="5094" y="3778"/>
                    <a:pt x="5135" y="3778"/>
                  </a:cubicBezTo>
                  <a:cubicBezTo>
                    <a:pt x="5202" y="3778"/>
                    <a:pt x="5268" y="3746"/>
                    <a:pt x="5309" y="3687"/>
                  </a:cubicBezTo>
                  <a:cubicBezTo>
                    <a:pt x="5375" y="3591"/>
                    <a:pt x="5349" y="3460"/>
                    <a:pt x="5255" y="3394"/>
                  </a:cubicBezTo>
                  <a:lnTo>
                    <a:pt x="358" y="37"/>
                  </a:lnTo>
                  <a:cubicBezTo>
                    <a:pt x="322" y="12"/>
                    <a:pt x="280" y="0"/>
                    <a:pt x="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4872225" y="2345025"/>
              <a:ext cx="95875" cy="132950"/>
            </a:xfrm>
            <a:custGeom>
              <a:avLst/>
              <a:gdLst/>
              <a:ahLst/>
              <a:cxnLst/>
              <a:rect l="l" t="t" r="r" b="b"/>
              <a:pathLst>
                <a:path w="3835" h="5318" extrusionOk="0">
                  <a:moveTo>
                    <a:pt x="3596" y="0"/>
                  </a:moveTo>
                  <a:cubicBezTo>
                    <a:pt x="3529" y="0"/>
                    <a:pt x="3464" y="33"/>
                    <a:pt x="3423" y="93"/>
                  </a:cubicBezTo>
                  <a:lnTo>
                    <a:pt x="66" y="4988"/>
                  </a:lnTo>
                  <a:cubicBezTo>
                    <a:pt x="0" y="5084"/>
                    <a:pt x="24" y="5215"/>
                    <a:pt x="120" y="5281"/>
                  </a:cubicBezTo>
                  <a:cubicBezTo>
                    <a:pt x="156" y="5306"/>
                    <a:pt x="198" y="5318"/>
                    <a:pt x="239" y="5318"/>
                  </a:cubicBezTo>
                  <a:cubicBezTo>
                    <a:pt x="306" y="5318"/>
                    <a:pt x="371" y="5286"/>
                    <a:pt x="412" y="5227"/>
                  </a:cubicBezTo>
                  <a:lnTo>
                    <a:pt x="3769" y="330"/>
                  </a:lnTo>
                  <a:cubicBezTo>
                    <a:pt x="3835" y="234"/>
                    <a:pt x="3811" y="103"/>
                    <a:pt x="3715" y="37"/>
                  </a:cubicBezTo>
                  <a:cubicBezTo>
                    <a:pt x="3678" y="12"/>
                    <a:pt x="3637" y="0"/>
                    <a:pt x="3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0"/>
            <p:cNvSpPr/>
            <p:nvPr/>
          </p:nvSpPr>
          <p:spPr>
            <a:xfrm>
              <a:off x="2233075" y="4230875"/>
              <a:ext cx="325525" cy="99850"/>
            </a:xfrm>
            <a:custGeom>
              <a:avLst/>
              <a:gdLst/>
              <a:ahLst/>
              <a:cxnLst/>
              <a:rect l="l" t="t" r="r" b="b"/>
              <a:pathLst>
                <a:path w="13021" h="3994" extrusionOk="0">
                  <a:moveTo>
                    <a:pt x="213" y="0"/>
                  </a:moveTo>
                  <a:cubicBezTo>
                    <a:pt x="210" y="0"/>
                    <a:pt x="208" y="2"/>
                    <a:pt x="207" y="5"/>
                  </a:cubicBezTo>
                  <a:lnTo>
                    <a:pt x="2" y="841"/>
                  </a:lnTo>
                  <a:cubicBezTo>
                    <a:pt x="1" y="844"/>
                    <a:pt x="3" y="848"/>
                    <a:pt x="7" y="849"/>
                  </a:cubicBezTo>
                  <a:lnTo>
                    <a:pt x="12808" y="3993"/>
                  </a:lnTo>
                  <a:cubicBezTo>
                    <a:pt x="12811" y="3993"/>
                    <a:pt x="12814" y="3992"/>
                    <a:pt x="12815" y="3988"/>
                  </a:cubicBezTo>
                  <a:lnTo>
                    <a:pt x="13021" y="3152"/>
                  </a:lnTo>
                  <a:cubicBezTo>
                    <a:pt x="13021" y="3149"/>
                    <a:pt x="13020" y="3146"/>
                    <a:pt x="13016" y="3145"/>
                  </a:cubicBezTo>
                  <a:lnTo>
                    <a:pt x="215" y="1"/>
                  </a:lnTo>
                  <a:cubicBezTo>
                    <a:pt x="214" y="0"/>
                    <a:pt x="214" y="0"/>
                    <a:pt x="2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0"/>
            <p:cNvSpPr/>
            <p:nvPr/>
          </p:nvSpPr>
          <p:spPr>
            <a:xfrm>
              <a:off x="2345900" y="4118025"/>
              <a:ext cx="99900" cy="325500"/>
            </a:xfrm>
            <a:custGeom>
              <a:avLst/>
              <a:gdLst/>
              <a:ahLst/>
              <a:cxnLst/>
              <a:rect l="l" t="t" r="r" b="b"/>
              <a:pathLst>
                <a:path w="3996" h="13020" extrusionOk="0">
                  <a:moveTo>
                    <a:pt x="3154" y="1"/>
                  </a:moveTo>
                  <a:cubicBezTo>
                    <a:pt x="3150" y="1"/>
                    <a:pt x="3147" y="2"/>
                    <a:pt x="3146" y="5"/>
                  </a:cubicBezTo>
                  <a:lnTo>
                    <a:pt x="2" y="12808"/>
                  </a:lnTo>
                  <a:cubicBezTo>
                    <a:pt x="0" y="12810"/>
                    <a:pt x="3" y="12814"/>
                    <a:pt x="6" y="12815"/>
                  </a:cubicBezTo>
                  <a:lnTo>
                    <a:pt x="842" y="13020"/>
                  </a:lnTo>
                  <a:cubicBezTo>
                    <a:pt x="842" y="13020"/>
                    <a:pt x="843" y="13020"/>
                    <a:pt x="844" y="13020"/>
                  </a:cubicBezTo>
                  <a:cubicBezTo>
                    <a:pt x="846" y="13020"/>
                    <a:pt x="849" y="13018"/>
                    <a:pt x="850" y="13016"/>
                  </a:cubicBezTo>
                  <a:lnTo>
                    <a:pt x="3994" y="214"/>
                  </a:lnTo>
                  <a:cubicBezTo>
                    <a:pt x="3995" y="210"/>
                    <a:pt x="3993" y="208"/>
                    <a:pt x="3989" y="207"/>
                  </a:cubicBezTo>
                  <a:lnTo>
                    <a:pt x="31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2301150" y="4133975"/>
              <a:ext cx="189525" cy="293350"/>
            </a:xfrm>
            <a:custGeom>
              <a:avLst/>
              <a:gdLst/>
              <a:ahLst/>
              <a:cxnLst/>
              <a:rect l="l" t="t" r="r" b="b"/>
              <a:pathLst>
                <a:path w="7581" h="11734" extrusionOk="0">
                  <a:moveTo>
                    <a:pt x="745" y="0"/>
                  </a:moveTo>
                  <a:cubicBezTo>
                    <a:pt x="743" y="0"/>
                    <a:pt x="742" y="1"/>
                    <a:pt x="741" y="2"/>
                  </a:cubicBezTo>
                  <a:lnTo>
                    <a:pt x="4" y="447"/>
                  </a:lnTo>
                  <a:cubicBezTo>
                    <a:pt x="2" y="449"/>
                    <a:pt x="1" y="453"/>
                    <a:pt x="3" y="455"/>
                  </a:cubicBezTo>
                  <a:lnTo>
                    <a:pt x="6831" y="11731"/>
                  </a:lnTo>
                  <a:cubicBezTo>
                    <a:pt x="6833" y="11733"/>
                    <a:pt x="6835" y="11734"/>
                    <a:pt x="6836" y="11734"/>
                  </a:cubicBezTo>
                  <a:cubicBezTo>
                    <a:pt x="6837" y="11734"/>
                    <a:pt x="6839" y="11733"/>
                    <a:pt x="6839" y="11733"/>
                  </a:cubicBezTo>
                  <a:lnTo>
                    <a:pt x="7576" y="11287"/>
                  </a:lnTo>
                  <a:cubicBezTo>
                    <a:pt x="7579" y="11285"/>
                    <a:pt x="7581" y="11281"/>
                    <a:pt x="7578" y="11279"/>
                  </a:cubicBezTo>
                  <a:lnTo>
                    <a:pt x="750" y="3"/>
                  </a:lnTo>
                  <a:cubicBezTo>
                    <a:pt x="749" y="1"/>
                    <a:pt x="747" y="0"/>
                    <a:pt x="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2249200" y="4185925"/>
              <a:ext cx="293400" cy="189450"/>
            </a:xfrm>
            <a:custGeom>
              <a:avLst/>
              <a:gdLst/>
              <a:ahLst/>
              <a:cxnLst/>
              <a:rect l="l" t="t" r="r" b="b"/>
              <a:pathLst>
                <a:path w="11736" h="7578" extrusionOk="0">
                  <a:moveTo>
                    <a:pt x="11283" y="1"/>
                  </a:moveTo>
                  <a:cubicBezTo>
                    <a:pt x="11282" y="1"/>
                    <a:pt x="11281" y="1"/>
                    <a:pt x="11280" y="2"/>
                  </a:cubicBezTo>
                  <a:lnTo>
                    <a:pt x="4" y="6830"/>
                  </a:lnTo>
                  <a:cubicBezTo>
                    <a:pt x="1" y="6831"/>
                    <a:pt x="0" y="6836"/>
                    <a:pt x="3" y="6838"/>
                  </a:cubicBezTo>
                  <a:lnTo>
                    <a:pt x="448" y="7575"/>
                  </a:lnTo>
                  <a:cubicBezTo>
                    <a:pt x="449" y="7577"/>
                    <a:pt x="451" y="7578"/>
                    <a:pt x="453" y="7578"/>
                  </a:cubicBezTo>
                  <a:cubicBezTo>
                    <a:pt x="454" y="7578"/>
                    <a:pt x="455" y="7578"/>
                    <a:pt x="456" y="7577"/>
                  </a:cubicBezTo>
                  <a:lnTo>
                    <a:pt x="11732" y="748"/>
                  </a:lnTo>
                  <a:cubicBezTo>
                    <a:pt x="11735" y="747"/>
                    <a:pt x="11736" y="743"/>
                    <a:pt x="11734" y="740"/>
                  </a:cubicBezTo>
                  <a:lnTo>
                    <a:pt x="11288" y="3"/>
                  </a:lnTo>
                  <a:cubicBezTo>
                    <a:pt x="11287" y="2"/>
                    <a:pt x="11285" y="1"/>
                    <a:pt x="11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4659350" y="4191550"/>
              <a:ext cx="90200" cy="132150"/>
            </a:xfrm>
            <a:custGeom>
              <a:avLst/>
              <a:gdLst/>
              <a:ahLst/>
              <a:cxnLst/>
              <a:rect l="l" t="t" r="r" b="b"/>
              <a:pathLst>
                <a:path w="3608" h="5286" extrusionOk="0">
                  <a:moveTo>
                    <a:pt x="235" y="1"/>
                  </a:moveTo>
                  <a:cubicBezTo>
                    <a:pt x="196" y="1"/>
                    <a:pt x="157" y="12"/>
                    <a:pt x="123" y="34"/>
                  </a:cubicBezTo>
                  <a:cubicBezTo>
                    <a:pt x="28" y="95"/>
                    <a:pt x="1" y="221"/>
                    <a:pt x="62" y="317"/>
                  </a:cubicBezTo>
                  <a:lnTo>
                    <a:pt x="3201" y="5192"/>
                  </a:lnTo>
                  <a:cubicBezTo>
                    <a:pt x="3241" y="5253"/>
                    <a:pt x="3307" y="5286"/>
                    <a:pt x="3374" y="5286"/>
                  </a:cubicBezTo>
                  <a:cubicBezTo>
                    <a:pt x="3412" y="5286"/>
                    <a:pt x="3451" y="5275"/>
                    <a:pt x="3486" y="5253"/>
                  </a:cubicBezTo>
                  <a:cubicBezTo>
                    <a:pt x="3580" y="5192"/>
                    <a:pt x="3608" y="5065"/>
                    <a:pt x="3547" y="4970"/>
                  </a:cubicBezTo>
                  <a:lnTo>
                    <a:pt x="407" y="95"/>
                  </a:lnTo>
                  <a:cubicBezTo>
                    <a:pt x="368" y="34"/>
                    <a:pt x="302" y="1"/>
                    <a:pt x="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4637675" y="4213225"/>
              <a:ext cx="133575" cy="88800"/>
            </a:xfrm>
            <a:custGeom>
              <a:avLst/>
              <a:gdLst/>
              <a:ahLst/>
              <a:cxnLst/>
              <a:rect l="l" t="t" r="r" b="b"/>
              <a:pathLst>
                <a:path w="5343" h="3552" extrusionOk="0">
                  <a:moveTo>
                    <a:pt x="5108" y="1"/>
                  </a:moveTo>
                  <a:cubicBezTo>
                    <a:pt x="5070" y="1"/>
                    <a:pt x="5032" y="11"/>
                    <a:pt x="4997" y="33"/>
                  </a:cubicBezTo>
                  <a:lnTo>
                    <a:pt x="123" y="3173"/>
                  </a:lnTo>
                  <a:cubicBezTo>
                    <a:pt x="28" y="3235"/>
                    <a:pt x="0" y="3362"/>
                    <a:pt x="61" y="3457"/>
                  </a:cubicBezTo>
                  <a:cubicBezTo>
                    <a:pt x="101" y="3518"/>
                    <a:pt x="167" y="3552"/>
                    <a:pt x="235" y="3552"/>
                  </a:cubicBezTo>
                  <a:cubicBezTo>
                    <a:pt x="273" y="3552"/>
                    <a:pt x="311" y="3541"/>
                    <a:pt x="345" y="3519"/>
                  </a:cubicBezTo>
                  <a:lnTo>
                    <a:pt x="5219" y="380"/>
                  </a:lnTo>
                  <a:cubicBezTo>
                    <a:pt x="5315" y="318"/>
                    <a:pt x="5342" y="191"/>
                    <a:pt x="5281" y="95"/>
                  </a:cubicBezTo>
                  <a:cubicBezTo>
                    <a:pt x="5242" y="34"/>
                    <a:pt x="5175" y="1"/>
                    <a:pt x="51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4683500" y="4181650"/>
              <a:ext cx="41925" cy="152000"/>
            </a:xfrm>
            <a:custGeom>
              <a:avLst/>
              <a:gdLst/>
              <a:ahLst/>
              <a:cxnLst/>
              <a:rect l="l" t="t" r="r" b="b"/>
              <a:pathLst>
                <a:path w="1677" h="6080" extrusionOk="0">
                  <a:moveTo>
                    <a:pt x="1453" y="1"/>
                  </a:moveTo>
                  <a:cubicBezTo>
                    <a:pt x="1358" y="1"/>
                    <a:pt x="1272" y="66"/>
                    <a:pt x="1251" y="163"/>
                  </a:cubicBezTo>
                  <a:lnTo>
                    <a:pt x="25" y="5830"/>
                  </a:lnTo>
                  <a:cubicBezTo>
                    <a:pt x="0" y="5940"/>
                    <a:pt x="71" y="6050"/>
                    <a:pt x="181" y="6075"/>
                  </a:cubicBezTo>
                  <a:cubicBezTo>
                    <a:pt x="195" y="6078"/>
                    <a:pt x="210" y="6079"/>
                    <a:pt x="224" y="6079"/>
                  </a:cubicBezTo>
                  <a:cubicBezTo>
                    <a:pt x="319" y="6079"/>
                    <a:pt x="405" y="6013"/>
                    <a:pt x="426" y="5916"/>
                  </a:cubicBezTo>
                  <a:lnTo>
                    <a:pt x="1653" y="250"/>
                  </a:lnTo>
                  <a:cubicBezTo>
                    <a:pt x="1676" y="139"/>
                    <a:pt x="1606" y="29"/>
                    <a:pt x="1495" y="5"/>
                  </a:cubicBezTo>
                  <a:cubicBezTo>
                    <a:pt x="1481" y="2"/>
                    <a:pt x="1467" y="1"/>
                    <a:pt x="1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4628000" y="4237150"/>
              <a:ext cx="152950" cy="40975"/>
            </a:xfrm>
            <a:custGeom>
              <a:avLst/>
              <a:gdLst/>
              <a:ahLst/>
              <a:cxnLst/>
              <a:rect l="l" t="t" r="r" b="b"/>
              <a:pathLst>
                <a:path w="6118" h="1639" extrusionOk="0">
                  <a:moveTo>
                    <a:pt x="225" y="0"/>
                  </a:moveTo>
                  <a:cubicBezTo>
                    <a:pt x="130" y="0"/>
                    <a:pt x="45" y="66"/>
                    <a:pt x="25" y="163"/>
                  </a:cubicBezTo>
                  <a:cubicBezTo>
                    <a:pt x="0" y="273"/>
                    <a:pt x="71" y="383"/>
                    <a:pt x="181" y="407"/>
                  </a:cubicBezTo>
                  <a:lnTo>
                    <a:pt x="5848" y="1634"/>
                  </a:lnTo>
                  <a:cubicBezTo>
                    <a:pt x="5863" y="1637"/>
                    <a:pt x="5878" y="1638"/>
                    <a:pt x="5892" y="1638"/>
                  </a:cubicBezTo>
                  <a:cubicBezTo>
                    <a:pt x="5987" y="1638"/>
                    <a:pt x="6072" y="1573"/>
                    <a:pt x="6093" y="1477"/>
                  </a:cubicBezTo>
                  <a:cubicBezTo>
                    <a:pt x="6117" y="1365"/>
                    <a:pt x="6047" y="1256"/>
                    <a:pt x="5935" y="1232"/>
                  </a:cubicBezTo>
                  <a:lnTo>
                    <a:pt x="268" y="5"/>
                  </a:lnTo>
                  <a:cubicBezTo>
                    <a:pt x="254" y="2"/>
                    <a:pt x="239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4844775" y="4451875"/>
              <a:ext cx="118950" cy="175925"/>
            </a:xfrm>
            <a:custGeom>
              <a:avLst/>
              <a:gdLst/>
              <a:ahLst/>
              <a:cxnLst/>
              <a:rect l="l" t="t" r="r" b="b"/>
              <a:pathLst>
                <a:path w="4758" h="7037" extrusionOk="0">
                  <a:moveTo>
                    <a:pt x="311" y="1"/>
                  </a:moveTo>
                  <a:cubicBezTo>
                    <a:pt x="261" y="1"/>
                    <a:pt x="210" y="14"/>
                    <a:pt x="165" y="43"/>
                  </a:cubicBezTo>
                  <a:cubicBezTo>
                    <a:pt x="37" y="125"/>
                    <a:pt x="0" y="293"/>
                    <a:pt x="81" y="420"/>
                  </a:cubicBezTo>
                  <a:lnTo>
                    <a:pt x="4217" y="6911"/>
                  </a:lnTo>
                  <a:cubicBezTo>
                    <a:pt x="4270" y="6992"/>
                    <a:pt x="4358" y="7037"/>
                    <a:pt x="4448" y="7037"/>
                  </a:cubicBezTo>
                  <a:cubicBezTo>
                    <a:pt x="4498" y="7037"/>
                    <a:pt x="4548" y="7023"/>
                    <a:pt x="4593" y="6995"/>
                  </a:cubicBezTo>
                  <a:cubicBezTo>
                    <a:pt x="4720" y="6913"/>
                    <a:pt x="4758" y="6745"/>
                    <a:pt x="4677" y="6618"/>
                  </a:cubicBezTo>
                  <a:lnTo>
                    <a:pt x="541" y="127"/>
                  </a:lnTo>
                  <a:cubicBezTo>
                    <a:pt x="489" y="45"/>
                    <a:pt x="400" y="1"/>
                    <a:pt x="3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4815325" y="4481300"/>
              <a:ext cx="177850" cy="117075"/>
            </a:xfrm>
            <a:custGeom>
              <a:avLst/>
              <a:gdLst/>
              <a:ahLst/>
              <a:cxnLst/>
              <a:rect l="l" t="t" r="r" b="b"/>
              <a:pathLst>
                <a:path w="7114" h="4683" extrusionOk="0">
                  <a:moveTo>
                    <a:pt x="6802" y="1"/>
                  </a:moveTo>
                  <a:cubicBezTo>
                    <a:pt x="6752" y="1"/>
                    <a:pt x="6701" y="15"/>
                    <a:pt x="6655" y="44"/>
                  </a:cubicBezTo>
                  <a:lnTo>
                    <a:pt x="165" y="4180"/>
                  </a:lnTo>
                  <a:cubicBezTo>
                    <a:pt x="38" y="4262"/>
                    <a:pt x="1" y="4430"/>
                    <a:pt x="81" y="4556"/>
                  </a:cubicBezTo>
                  <a:cubicBezTo>
                    <a:pt x="134" y="4638"/>
                    <a:pt x="222" y="4683"/>
                    <a:pt x="313" y="4683"/>
                  </a:cubicBezTo>
                  <a:cubicBezTo>
                    <a:pt x="362" y="4683"/>
                    <a:pt x="413" y="4669"/>
                    <a:pt x="458" y="4640"/>
                  </a:cubicBezTo>
                  <a:lnTo>
                    <a:pt x="6949" y="504"/>
                  </a:lnTo>
                  <a:cubicBezTo>
                    <a:pt x="7075" y="422"/>
                    <a:pt x="7113" y="254"/>
                    <a:pt x="7033" y="126"/>
                  </a:cubicBezTo>
                  <a:cubicBezTo>
                    <a:pt x="6980" y="45"/>
                    <a:pt x="6892" y="1"/>
                    <a:pt x="68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0"/>
            <p:cNvSpPr/>
            <p:nvPr/>
          </p:nvSpPr>
          <p:spPr>
            <a:xfrm>
              <a:off x="4875950" y="4439075"/>
              <a:ext cx="56600" cy="201525"/>
            </a:xfrm>
            <a:custGeom>
              <a:avLst/>
              <a:gdLst/>
              <a:ahLst/>
              <a:cxnLst/>
              <a:rect l="l" t="t" r="r" b="b"/>
              <a:pathLst>
                <a:path w="2264" h="8061" extrusionOk="0">
                  <a:moveTo>
                    <a:pt x="1965" y="1"/>
                  </a:moveTo>
                  <a:cubicBezTo>
                    <a:pt x="1839" y="1"/>
                    <a:pt x="1726" y="87"/>
                    <a:pt x="1698" y="215"/>
                  </a:cubicBezTo>
                  <a:lnTo>
                    <a:pt x="33" y="7729"/>
                  </a:lnTo>
                  <a:cubicBezTo>
                    <a:pt x="1" y="7876"/>
                    <a:pt x="94" y="8021"/>
                    <a:pt x="240" y="8054"/>
                  </a:cubicBezTo>
                  <a:cubicBezTo>
                    <a:pt x="260" y="8059"/>
                    <a:pt x="280" y="8061"/>
                    <a:pt x="299" y="8061"/>
                  </a:cubicBezTo>
                  <a:cubicBezTo>
                    <a:pt x="425" y="8061"/>
                    <a:pt x="538" y="7975"/>
                    <a:pt x="567" y="7847"/>
                  </a:cubicBezTo>
                  <a:lnTo>
                    <a:pt x="2231" y="332"/>
                  </a:lnTo>
                  <a:cubicBezTo>
                    <a:pt x="2263" y="186"/>
                    <a:pt x="2170" y="40"/>
                    <a:pt x="2024" y="7"/>
                  </a:cubicBezTo>
                  <a:cubicBezTo>
                    <a:pt x="2004" y="3"/>
                    <a:pt x="1984" y="1"/>
                    <a:pt x="19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4802850" y="4512200"/>
              <a:ext cx="202800" cy="55300"/>
            </a:xfrm>
            <a:custGeom>
              <a:avLst/>
              <a:gdLst/>
              <a:ahLst/>
              <a:cxnLst/>
              <a:rect l="l" t="t" r="r" b="b"/>
              <a:pathLst>
                <a:path w="8112" h="2212" extrusionOk="0">
                  <a:moveTo>
                    <a:pt x="299" y="0"/>
                  </a:moveTo>
                  <a:cubicBezTo>
                    <a:pt x="174" y="0"/>
                    <a:pt x="60" y="87"/>
                    <a:pt x="33" y="214"/>
                  </a:cubicBezTo>
                  <a:cubicBezTo>
                    <a:pt x="0" y="361"/>
                    <a:pt x="92" y="506"/>
                    <a:pt x="240" y="540"/>
                  </a:cubicBezTo>
                  <a:lnTo>
                    <a:pt x="7754" y="2205"/>
                  </a:lnTo>
                  <a:cubicBezTo>
                    <a:pt x="7773" y="2209"/>
                    <a:pt x="7793" y="2211"/>
                    <a:pt x="7812" y="2211"/>
                  </a:cubicBezTo>
                  <a:cubicBezTo>
                    <a:pt x="7938" y="2211"/>
                    <a:pt x="8051" y="2124"/>
                    <a:pt x="8080" y="1997"/>
                  </a:cubicBezTo>
                  <a:cubicBezTo>
                    <a:pt x="8112" y="1851"/>
                    <a:pt x="8019" y="1704"/>
                    <a:pt x="7872" y="1672"/>
                  </a:cubicBezTo>
                  <a:lnTo>
                    <a:pt x="357" y="7"/>
                  </a:lnTo>
                  <a:cubicBezTo>
                    <a:pt x="338" y="2"/>
                    <a:pt x="318" y="0"/>
                    <a:pt x="2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2114100" y="2061800"/>
              <a:ext cx="87525" cy="192100"/>
            </a:xfrm>
            <a:custGeom>
              <a:avLst/>
              <a:gdLst/>
              <a:ahLst/>
              <a:cxnLst/>
              <a:rect l="l" t="t" r="r" b="b"/>
              <a:pathLst>
                <a:path w="3501" h="7684" extrusionOk="0">
                  <a:moveTo>
                    <a:pt x="3192" y="1"/>
                  </a:moveTo>
                  <a:cubicBezTo>
                    <a:pt x="3084" y="1"/>
                    <a:pt x="2982" y="66"/>
                    <a:pt x="2939" y="172"/>
                  </a:cubicBezTo>
                  <a:lnTo>
                    <a:pt x="57" y="7308"/>
                  </a:lnTo>
                  <a:cubicBezTo>
                    <a:pt x="1" y="7449"/>
                    <a:pt x="69" y="7606"/>
                    <a:pt x="208" y="7664"/>
                  </a:cubicBezTo>
                  <a:cubicBezTo>
                    <a:pt x="241" y="7677"/>
                    <a:pt x="275" y="7683"/>
                    <a:pt x="309" y="7683"/>
                  </a:cubicBezTo>
                  <a:cubicBezTo>
                    <a:pt x="417" y="7683"/>
                    <a:pt x="520" y="7619"/>
                    <a:pt x="564" y="7513"/>
                  </a:cubicBezTo>
                  <a:lnTo>
                    <a:pt x="3444" y="375"/>
                  </a:lnTo>
                  <a:cubicBezTo>
                    <a:pt x="3501" y="236"/>
                    <a:pt x="3433" y="77"/>
                    <a:pt x="3294" y="21"/>
                  </a:cubicBezTo>
                  <a:cubicBezTo>
                    <a:pt x="3260" y="7"/>
                    <a:pt x="3226" y="1"/>
                    <a:pt x="3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2060950" y="2115000"/>
              <a:ext cx="193875" cy="85725"/>
            </a:xfrm>
            <a:custGeom>
              <a:avLst/>
              <a:gdLst/>
              <a:ahLst/>
              <a:cxnLst/>
              <a:rect l="l" t="t" r="r" b="b"/>
              <a:pathLst>
                <a:path w="7755" h="3429" extrusionOk="0">
                  <a:moveTo>
                    <a:pt x="309" y="1"/>
                  </a:moveTo>
                  <a:cubicBezTo>
                    <a:pt x="201" y="1"/>
                    <a:pt x="99" y="66"/>
                    <a:pt x="55" y="172"/>
                  </a:cubicBezTo>
                  <a:cubicBezTo>
                    <a:pt x="0" y="311"/>
                    <a:pt x="67" y="470"/>
                    <a:pt x="207" y="526"/>
                  </a:cubicBezTo>
                  <a:lnTo>
                    <a:pt x="7344" y="3409"/>
                  </a:lnTo>
                  <a:cubicBezTo>
                    <a:pt x="7377" y="3422"/>
                    <a:pt x="7411" y="3428"/>
                    <a:pt x="7445" y="3428"/>
                  </a:cubicBezTo>
                  <a:cubicBezTo>
                    <a:pt x="7553" y="3428"/>
                    <a:pt x="7655" y="3364"/>
                    <a:pt x="7698" y="3258"/>
                  </a:cubicBezTo>
                  <a:cubicBezTo>
                    <a:pt x="7755" y="3118"/>
                    <a:pt x="7687" y="2959"/>
                    <a:pt x="7548" y="2903"/>
                  </a:cubicBezTo>
                  <a:lnTo>
                    <a:pt x="411" y="21"/>
                  </a:lnTo>
                  <a:cubicBezTo>
                    <a:pt x="377" y="7"/>
                    <a:pt x="343" y="1"/>
                    <a:pt x="3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2061575" y="2113400"/>
              <a:ext cx="192625" cy="88900"/>
            </a:xfrm>
            <a:custGeom>
              <a:avLst/>
              <a:gdLst/>
              <a:ahLst/>
              <a:cxnLst/>
              <a:rect l="l" t="t" r="r" b="b"/>
              <a:pathLst>
                <a:path w="7705" h="3556" extrusionOk="0">
                  <a:moveTo>
                    <a:pt x="7395" y="1"/>
                  </a:moveTo>
                  <a:cubicBezTo>
                    <a:pt x="7360" y="1"/>
                    <a:pt x="7324" y="8"/>
                    <a:pt x="7289" y="23"/>
                  </a:cubicBezTo>
                  <a:lnTo>
                    <a:pt x="203" y="3031"/>
                  </a:lnTo>
                  <a:cubicBezTo>
                    <a:pt x="65" y="3091"/>
                    <a:pt x="0" y="3251"/>
                    <a:pt x="59" y="3389"/>
                  </a:cubicBezTo>
                  <a:cubicBezTo>
                    <a:pt x="103" y="3493"/>
                    <a:pt x="204" y="3556"/>
                    <a:pt x="311" y="3556"/>
                  </a:cubicBezTo>
                  <a:cubicBezTo>
                    <a:pt x="346" y="3556"/>
                    <a:pt x="382" y="3549"/>
                    <a:pt x="417" y="3534"/>
                  </a:cubicBezTo>
                  <a:lnTo>
                    <a:pt x="7502" y="524"/>
                  </a:lnTo>
                  <a:cubicBezTo>
                    <a:pt x="7640" y="465"/>
                    <a:pt x="7704" y="305"/>
                    <a:pt x="7646" y="166"/>
                  </a:cubicBezTo>
                  <a:cubicBezTo>
                    <a:pt x="7602" y="63"/>
                    <a:pt x="7501" y="1"/>
                    <a:pt x="73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2112500" y="2062450"/>
              <a:ext cx="90750" cy="190750"/>
            </a:xfrm>
            <a:custGeom>
              <a:avLst/>
              <a:gdLst/>
              <a:ahLst/>
              <a:cxnLst/>
              <a:rect l="l" t="t" r="r" b="b"/>
              <a:pathLst>
                <a:path w="3630" h="7630" extrusionOk="0">
                  <a:moveTo>
                    <a:pt x="310" y="1"/>
                  </a:moveTo>
                  <a:cubicBezTo>
                    <a:pt x="275" y="1"/>
                    <a:pt x="239" y="8"/>
                    <a:pt x="204" y="22"/>
                  </a:cubicBezTo>
                  <a:cubicBezTo>
                    <a:pt x="65" y="81"/>
                    <a:pt x="0" y="242"/>
                    <a:pt x="59" y="380"/>
                  </a:cubicBezTo>
                  <a:lnTo>
                    <a:pt x="3069" y="7464"/>
                  </a:lnTo>
                  <a:cubicBezTo>
                    <a:pt x="3114" y="7568"/>
                    <a:pt x="3215" y="7630"/>
                    <a:pt x="3320" y="7630"/>
                  </a:cubicBezTo>
                  <a:cubicBezTo>
                    <a:pt x="3356" y="7630"/>
                    <a:pt x="3392" y="7623"/>
                    <a:pt x="3427" y="7608"/>
                  </a:cubicBezTo>
                  <a:cubicBezTo>
                    <a:pt x="3565" y="7549"/>
                    <a:pt x="3629" y="7389"/>
                    <a:pt x="3571" y="7251"/>
                  </a:cubicBezTo>
                  <a:lnTo>
                    <a:pt x="562" y="166"/>
                  </a:lnTo>
                  <a:cubicBezTo>
                    <a:pt x="517" y="63"/>
                    <a:pt x="416" y="1"/>
                    <a:pt x="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2336025" y="3474575"/>
              <a:ext cx="87975" cy="186950"/>
            </a:xfrm>
            <a:custGeom>
              <a:avLst/>
              <a:gdLst/>
              <a:ahLst/>
              <a:cxnLst/>
              <a:rect l="l" t="t" r="r" b="b"/>
              <a:pathLst>
                <a:path w="3519" h="7478" extrusionOk="0">
                  <a:moveTo>
                    <a:pt x="316" y="1"/>
                  </a:moveTo>
                  <a:cubicBezTo>
                    <a:pt x="285" y="1"/>
                    <a:pt x="253" y="7"/>
                    <a:pt x="222" y="20"/>
                  </a:cubicBezTo>
                  <a:lnTo>
                    <a:pt x="186" y="35"/>
                  </a:lnTo>
                  <a:cubicBezTo>
                    <a:pt x="61" y="88"/>
                    <a:pt x="1" y="232"/>
                    <a:pt x="54" y="358"/>
                  </a:cubicBezTo>
                  <a:lnTo>
                    <a:pt x="2976" y="7327"/>
                  </a:lnTo>
                  <a:cubicBezTo>
                    <a:pt x="3016" y="7421"/>
                    <a:pt x="3107" y="7478"/>
                    <a:pt x="3204" y="7478"/>
                  </a:cubicBezTo>
                  <a:cubicBezTo>
                    <a:pt x="3236" y="7478"/>
                    <a:pt x="3268" y="7472"/>
                    <a:pt x="3299" y="7459"/>
                  </a:cubicBezTo>
                  <a:lnTo>
                    <a:pt x="3334" y="7444"/>
                  </a:lnTo>
                  <a:cubicBezTo>
                    <a:pt x="3459" y="7391"/>
                    <a:pt x="3519" y="7246"/>
                    <a:pt x="3466" y="7121"/>
                  </a:cubicBezTo>
                  <a:lnTo>
                    <a:pt x="545" y="152"/>
                  </a:lnTo>
                  <a:cubicBezTo>
                    <a:pt x="505" y="58"/>
                    <a:pt x="413" y="1"/>
                    <a:pt x="3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2285725" y="3524900"/>
              <a:ext cx="188600" cy="86325"/>
            </a:xfrm>
            <a:custGeom>
              <a:avLst/>
              <a:gdLst/>
              <a:ahLst/>
              <a:cxnLst/>
              <a:rect l="l" t="t" r="r" b="b"/>
              <a:pathLst>
                <a:path w="7544" h="3453" extrusionOk="0">
                  <a:moveTo>
                    <a:pt x="7248" y="1"/>
                  </a:moveTo>
                  <a:cubicBezTo>
                    <a:pt x="7217" y="1"/>
                    <a:pt x="7185" y="7"/>
                    <a:pt x="7154" y="20"/>
                  </a:cubicBezTo>
                  <a:lnTo>
                    <a:pt x="185" y="2942"/>
                  </a:lnTo>
                  <a:cubicBezTo>
                    <a:pt x="60" y="2995"/>
                    <a:pt x="1" y="3140"/>
                    <a:pt x="53" y="3265"/>
                  </a:cubicBezTo>
                  <a:lnTo>
                    <a:pt x="68" y="3301"/>
                  </a:lnTo>
                  <a:cubicBezTo>
                    <a:pt x="108" y="3395"/>
                    <a:pt x="199" y="3452"/>
                    <a:pt x="296" y="3452"/>
                  </a:cubicBezTo>
                  <a:cubicBezTo>
                    <a:pt x="328" y="3452"/>
                    <a:pt x="360" y="3446"/>
                    <a:pt x="391" y="3433"/>
                  </a:cubicBezTo>
                  <a:lnTo>
                    <a:pt x="7360" y="511"/>
                  </a:lnTo>
                  <a:cubicBezTo>
                    <a:pt x="7485" y="458"/>
                    <a:pt x="7544" y="313"/>
                    <a:pt x="7492" y="188"/>
                  </a:cubicBezTo>
                  <a:lnTo>
                    <a:pt x="7477" y="152"/>
                  </a:lnTo>
                  <a:cubicBezTo>
                    <a:pt x="7437" y="58"/>
                    <a:pt x="7345" y="1"/>
                    <a:pt x="72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2336800" y="3474275"/>
              <a:ext cx="86425" cy="187575"/>
            </a:xfrm>
            <a:custGeom>
              <a:avLst/>
              <a:gdLst/>
              <a:ahLst/>
              <a:cxnLst/>
              <a:rect l="l" t="t" r="r" b="b"/>
              <a:pathLst>
                <a:path w="3457" h="7503" extrusionOk="0">
                  <a:moveTo>
                    <a:pt x="3142" y="1"/>
                  </a:moveTo>
                  <a:cubicBezTo>
                    <a:pt x="3045" y="1"/>
                    <a:pt x="2953" y="59"/>
                    <a:pt x="2914" y="154"/>
                  </a:cubicBezTo>
                  <a:lnTo>
                    <a:pt x="51" y="7148"/>
                  </a:lnTo>
                  <a:cubicBezTo>
                    <a:pt x="1" y="7274"/>
                    <a:pt x="61" y="7418"/>
                    <a:pt x="187" y="7470"/>
                  </a:cubicBezTo>
                  <a:lnTo>
                    <a:pt x="223" y="7484"/>
                  </a:lnTo>
                  <a:cubicBezTo>
                    <a:pt x="253" y="7496"/>
                    <a:pt x="285" y="7502"/>
                    <a:pt x="316" y="7502"/>
                  </a:cubicBezTo>
                  <a:cubicBezTo>
                    <a:pt x="413" y="7502"/>
                    <a:pt x="505" y="7444"/>
                    <a:pt x="545" y="7349"/>
                  </a:cubicBezTo>
                  <a:lnTo>
                    <a:pt x="3406" y="355"/>
                  </a:lnTo>
                  <a:cubicBezTo>
                    <a:pt x="3457" y="229"/>
                    <a:pt x="3397" y="85"/>
                    <a:pt x="3272" y="33"/>
                  </a:cubicBezTo>
                  <a:lnTo>
                    <a:pt x="3236" y="19"/>
                  </a:lnTo>
                  <a:cubicBezTo>
                    <a:pt x="3205" y="7"/>
                    <a:pt x="3174" y="1"/>
                    <a:pt x="3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0"/>
            <p:cNvSpPr/>
            <p:nvPr/>
          </p:nvSpPr>
          <p:spPr>
            <a:xfrm>
              <a:off x="2284350" y="3523900"/>
              <a:ext cx="191300" cy="88400"/>
            </a:xfrm>
            <a:custGeom>
              <a:avLst/>
              <a:gdLst/>
              <a:ahLst/>
              <a:cxnLst/>
              <a:rect l="l" t="t" r="r" b="b"/>
              <a:pathLst>
                <a:path w="7652" h="3536" extrusionOk="0">
                  <a:moveTo>
                    <a:pt x="206" y="1"/>
                  </a:moveTo>
                  <a:cubicBezTo>
                    <a:pt x="203" y="1"/>
                    <a:pt x="200" y="3"/>
                    <a:pt x="199" y="6"/>
                  </a:cubicBezTo>
                  <a:lnTo>
                    <a:pt x="2" y="486"/>
                  </a:lnTo>
                  <a:cubicBezTo>
                    <a:pt x="1" y="489"/>
                    <a:pt x="3" y="494"/>
                    <a:pt x="6" y="495"/>
                  </a:cubicBezTo>
                  <a:lnTo>
                    <a:pt x="7445" y="3534"/>
                  </a:lnTo>
                  <a:cubicBezTo>
                    <a:pt x="7446" y="3535"/>
                    <a:pt x="7447" y="3535"/>
                    <a:pt x="7448" y="3535"/>
                  </a:cubicBezTo>
                  <a:cubicBezTo>
                    <a:pt x="7451" y="3535"/>
                    <a:pt x="7453" y="3533"/>
                    <a:pt x="7455" y="3531"/>
                  </a:cubicBezTo>
                  <a:lnTo>
                    <a:pt x="7651" y="3051"/>
                  </a:lnTo>
                  <a:cubicBezTo>
                    <a:pt x="7652" y="3047"/>
                    <a:pt x="7651" y="3043"/>
                    <a:pt x="7646" y="3042"/>
                  </a:cubicBezTo>
                  <a:lnTo>
                    <a:pt x="208" y="1"/>
                  </a:lnTo>
                  <a:cubicBezTo>
                    <a:pt x="207" y="1"/>
                    <a:pt x="207" y="1"/>
                    <a:pt x="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2835800" y="4377150"/>
              <a:ext cx="54425" cy="231900"/>
            </a:xfrm>
            <a:custGeom>
              <a:avLst/>
              <a:gdLst/>
              <a:ahLst/>
              <a:cxnLst/>
              <a:rect l="l" t="t" r="r" b="b"/>
              <a:pathLst>
                <a:path w="2177" h="9276" extrusionOk="0">
                  <a:moveTo>
                    <a:pt x="335" y="1"/>
                  </a:moveTo>
                  <a:cubicBezTo>
                    <a:pt x="318" y="1"/>
                    <a:pt x="300" y="2"/>
                    <a:pt x="283" y="5"/>
                  </a:cubicBezTo>
                  <a:cubicBezTo>
                    <a:pt x="115" y="35"/>
                    <a:pt x="1" y="196"/>
                    <a:pt x="31" y="366"/>
                  </a:cubicBezTo>
                  <a:lnTo>
                    <a:pt x="1535" y="9018"/>
                  </a:lnTo>
                  <a:cubicBezTo>
                    <a:pt x="1562" y="9169"/>
                    <a:pt x="1693" y="9276"/>
                    <a:pt x="1842" y="9276"/>
                  </a:cubicBezTo>
                  <a:cubicBezTo>
                    <a:pt x="1860" y="9276"/>
                    <a:pt x="1877" y="9274"/>
                    <a:pt x="1895" y="9271"/>
                  </a:cubicBezTo>
                  <a:cubicBezTo>
                    <a:pt x="2063" y="9241"/>
                    <a:pt x="2177" y="9080"/>
                    <a:pt x="2148" y="8911"/>
                  </a:cubicBezTo>
                  <a:lnTo>
                    <a:pt x="643" y="259"/>
                  </a:lnTo>
                  <a:cubicBezTo>
                    <a:pt x="616" y="107"/>
                    <a:pt x="484" y="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2746475" y="4466500"/>
              <a:ext cx="233100" cy="53225"/>
            </a:xfrm>
            <a:custGeom>
              <a:avLst/>
              <a:gdLst/>
              <a:ahLst/>
              <a:cxnLst/>
              <a:rect l="l" t="t" r="r" b="b"/>
              <a:pathLst>
                <a:path w="9324" h="2129" extrusionOk="0">
                  <a:moveTo>
                    <a:pt x="8987" y="0"/>
                  </a:moveTo>
                  <a:cubicBezTo>
                    <a:pt x="8970" y="0"/>
                    <a:pt x="8952" y="2"/>
                    <a:pt x="8934" y="5"/>
                  </a:cubicBezTo>
                  <a:lnTo>
                    <a:pt x="282" y="1510"/>
                  </a:lnTo>
                  <a:cubicBezTo>
                    <a:pt x="113" y="1540"/>
                    <a:pt x="0" y="1701"/>
                    <a:pt x="29" y="1870"/>
                  </a:cubicBezTo>
                  <a:cubicBezTo>
                    <a:pt x="56" y="2021"/>
                    <a:pt x="188" y="2128"/>
                    <a:pt x="337" y="2128"/>
                  </a:cubicBezTo>
                  <a:cubicBezTo>
                    <a:pt x="354" y="2128"/>
                    <a:pt x="372" y="2127"/>
                    <a:pt x="389" y="2124"/>
                  </a:cubicBezTo>
                  <a:lnTo>
                    <a:pt x="9042" y="618"/>
                  </a:lnTo>
                  <a:cubicBezTo>
                    <a:pt x="9210" y="588"/>
                    <a:pt x="9323" y="427"/>
                    <a:pt x="9295" y="259"/>
                  </a:cubicBezTo>
                  <a:cubicBezTo>
                    <a:pt x="9268" y="108"/>
                    <a:pt x="9136" y="0"/>
                    <a:pt x="89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>
              <a:off x="2791000" y="4395550"/>
              <a:ext cx="144025" cy="195100"/>
            </a:xfrm>
            <a:custGeom>
              <a:avLst/>
              <a:gdLst/>
              <a:ahLst/>
              <a:cxnLst/>
              <a:rect l="l" t="t" r="r" b="b"/>
              <a:pathLst>
                <a:path w="5761" h="7804" extrusionOk="0">
                  <a:moveTo>
                    <a:pt x="5408" y="0"/>
                  </a:moveTo>
                  <a:cubicBezTo>
                    <a:pt x="5310" y="0"/>
                    <a:pt x="5214" y="46"/>
                    <a:pt x="5153" y="132"/>
                  </a:cubicBezTo>
                  <a:lnTo>
                    <a:pt x="100" y="7314"/>
                  </a:lnTo>
                  <a:cubicBezTo>
                    <a:pt x="1" y="7454"/>
                    <a:pt x="34" y="7649"/>
                    <a:pt x="174" y="7748"/>
                  </a:cubicBezTo>
                  <a:cubicBezTo>
                    <a:pt x="229" y="7786"/>
                    <a:pt x="291" y="7804"/>
                    <a:pt x="353" y="7804"/>
                  </a:cubicBezTo>
                  <a:cubicBezTo>
                    <a:pt x="451" y="7804"/>
                    <a:pt x="548" y="7758"/>
                    <a:pt x="608" y="7672"/>
                  </a:cubicBezTo>
                  <a:lnTo>
                    <a:pt x="5662" y="490"/>
                  </a:lnTo>
                  <a:cubicBezTo>
                    <a:pt x="5761" y="349"/>
                    <a:pt x="5728" y="156"/>
                    <a:pt x="5587" y="57"/>
                  </a:cubicBezTo>
                  <a:cubicBezTo>
                    <a:pt x="5532" y="18"/>
                    <a:pt x="5470" y="0"/>
                    <a:pt x="54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2764400" y="4422150"/>
              <a:ext cx="197225" cy="141900"/>
            </a:xfrm>
            <a:custGeom>
              <a:avLst/>
              <a:gdLst/>
              <a:ahLst/>
              <a:cxnLst/>
              <a:rect l="l" t="t" r="r" b="b"/>
              <a:pathLst>
                <a:path w="7889" h="5676" extrusionOk="0">
                  <a:moveTo>
                    <a:pt x="353" y="0"/>
                  </a:moveTo>
                  <a:cubicBezTo>
                    <a:pt x="256" y="0"/>
                    <a:pt x="160" y="46"/>
                    <a:pt x="99" y="132"/>
                  </a:cubicBezTo>
                  <a:cubicBezTo>
                    <a:pt x="0" y="272"/>
                    <a:pt x="35" y="467"/>
                    <a:pt x="175" y="566"/>
                  </a:cubicBezTo>
                  <a:lnTo>
                    <a:pt x="7357" y="5619"/>
                  </a:lnTo>
                  <a:cubicBezTo>
                    <a:pt x="7411" y="5658"/>
                    <a:pt x="7474" y="5676"/>
                    <a:pt x="7536" y="5676"/>
                  </a:cubicBezTo>
                  <a:cubicBezTo>
                    <a:pt x="7634" y="5676"/>
                    <a:pt x="7730" y="5630"/>
                    <a:pt x="7791" y="5545"/>
                  </a:cubicBezTo>
                  <a:cubicBezTo>
                    <a:pt x="7888" y="5403"/>
                    <a:pt x="7855" y="5210"/>
                    <a:pt x="7715" y="5111"/>
                  </a:cubicBezTo>
                  <a:lnTo>
                    <a:pt x="533" y="57"/>
                  </a:lnTo>
                  <a:cubicBezTo>
                    <a:pt x="478" y="19"/>
                    <a:pt x="415" y="0"/>
                    <a:pt x="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0"/>
            <p:cNvSpPr/>
            <p:nvPr/>
          </p:nvSpPr>
          <p:spPr>
            <a:xfrm>
              <a:off x="4612200" y="4943625"/>
              <a:ext cx="384550" cy="90025"/>
            </a:xfrm>
            <a:custGeom>
              <a:avLst/>
              <a:gdLst/>
              <a:ahLst/>
              <a:cxnLst/>
              <a:rect l="l" t="t" r="r" b="b"/>
              <a:pathLst>
                <a:path w="15382" h="3601" extrusionOk="0">
                  <a:moveTo>
                    <a:pt x="10483" y="0"/>
                  </a:moveTo>
                  <a:cubicBezTo>
                    <a:pt x="6150" y="0"/>
                    <a:pt x="134" y="1037"/>
                    <a:pt x="134" y="1037"/>
                  </a:cubicBezTo>
                  <a:cubicBezTo>
                    <a:pt x="1" y="2906"/>
                    <a:pt x="2873" y="3601"/>
                    <a:pt x="6112" y="3601"/>
                  </a:cubicBezTo>
                  <a:cubicBezTo>
                    <a:pt x="10422" y="3601"/>
                    <a:pt x="15381" y="2370"/>
                    <a:pt x="14759" y="1037"/>
                  </a:cubicBezTo>
                  <a:cubicBezTo>
                    <a:pt x="14396" y="259"/>
                    <a:pt x="12650" y="0"/>
                    <a:pt x="10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>
              <a:off x="2533950" y="4968000"/>
              <a:ext cx="313500" cy="90825"/>
            </a:xfrm>
            <a:custGeom>
              <a:avLst/>
              <a:gdLst/>
              <a:ahLst/>
              <a:cxnLst/>
              <a:rect l="l" t="t" r="r" b="b"/>
              <a:pathLst>
                <a:path w="12540" h="3633" extrusionOk="0">
                  <a:moveTo>
                    <a:pt x="6262" y="1"/>
                  </a:moveTo>
                  <a:cubicBezTo>
                    <a:pt x="3994" y="1"/>
                    <a:pt x="1974" y="218"/>
                    <a:pt x="1974" y="218"/>
                  </a:cubicBezTo>
                  <a:cubicBezTo>
                    <a:pt x="0" y="2467"/>
                    <a:pt x="4066" y="3633"/>
                    <a:pt x="7699" y="3633"/>
                  </a:cubicBezTo>
                  <a:cubicBezTo>
                    <a:pt x="10224" y="3633"/>
                    <a:pt x="12540" y="3070"/>
                    <a:pt x="12476" y="1917"/>
                  </a:cubicBezTo>
                  <a:cubicBezTo>
                    <a:pt x="12389" y="347"/>
                    <a:pt x="9128" y="1"/>
                    <a:pt x="62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40"/>
          <p:cNvSpPr txBox="1">
            <a:spLocks noGrp="1"/>
          </p:cNvSpPr>
          <p:nvPr>
            <p:ph type="subTitle" idx="4294967295"/>
          </p:nvPr>
        </p:nvSpPr>
        <p:spPr>
          <a:xfrm>
            <a:off x="5564850" y="4230925"/>
            <a:ext cx="818400" cy="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Fig. 01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773" name="Google Shape;773;p40"/>
          <p:cNvSpPr txBox="1">
            <a:spLocks noGrp="1"/>
          </p:cNvSpPr>
          <p:nvPr>
            <p:ph type="subTitle" idx="4294967295"/>
          </p:nvPr>
        </p:nvSpPr>
        <p:spPr>
          <a:xfrm>
            <a:off x="7814925" y="4230925"/>
            <a:ext cx="818400" cy="3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Fig. 02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774" name="Google Shape;774;p40"/>
          <p:cNvSpPr/>
          <p:nvPr/>
        </p:nvSpPr>
        <p:spPr>
          <a:xfrm flipH="1">
            <a:off x="3327337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1"/>
          <p:cNvSpPr txBox="1">
            <a:spLocks noGrp="1"/>
          </p:cNvSpPr>
          <p:nvPr>
            <p:ph type="title" idx="2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1: IN DEPTH</a:t>
            </a:r>
            <a:endParaRPr/>
          </a:p>
        </p:txBody>
      </p:sp>
      <p:grpSp>
        <p:nvGrpSpPr>
          <p:cNvPr id="780" name="Google Shape;780;p41"/>
          <p:cNvGrpSpPr/>
          <p:nvPr/>
        </p:nvGrpSpPr>
        <p:grpSpPr>
          <a:xfrm>
            <a:off x="5660463" y="642100"/>
            <a:ext cx="401575" cy="302575"/>
            <a:chOff x="5137675" y="4677800"/>
            <a:chExt cx="401575" cy="302575"/>
          </a:xfrm>
        </p:grpSpPr>
        <p:sp>
          <p:nvSpPr>
            <p:cNvPr id="781" name="Google Shape;781;p41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41"/>
          <p:cNvGrpSpPr/>
          <p:nvPr/>
        </p:nvGrpSpPr>
        <p:grpSpPr>
          <a:xfrm>
            <a:off x="1097273" y="1789616"/>
            <a:ext cx="1034815" cy="1136450"/>
            <a:chOff x="9887550" y="272050"/>
            <a:chExt cx="608500" cy="668225"/>
          </a:xfrm>
        </p:grpSpPr>
        <p:sp>
          <p:nvSpPr>
            <p:cNvPr id="784" name="Google Shape;784;p41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41"/>
          <p:cNvGrpSpPr/>
          <p:nvPr/>
        </p:nvGrpSpPr>
        <p:grpSpPr>
          <a:xfrm>
            <a:off x="3068811" y="1789616"/>
            <a:ext cx="1034815" cy="1136450"/>
            <a:chOff x="9887550" y="272050"/>
            <a:chExt cx="608500" cy="668225"/>
          </a:xfrm>
        </p:grpSpPr>
        <p:sp>
          <p:nvSpPr>
            <p:cNvPr id="793" name="Google Shape;793;p41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41"/>
          <p:cNvGrpSpPr/>
          <p:nvPr/>
        </p:nvGrpSpPr>
        <p:grpSpPr>
          <a:xfrm>
            <a:off x="5040336" y="1789616"/>
            <a:ext cx="1034815" cy="1136450"/>
            <a:chOff x="9887550" y="272050"/>
            <a:chExt cx="608500" cy="668225"/>
          </a:xfrm>
        </p:grpSpPr>
        <p:sp>
          <p:nvSpPr>
            <p:cNvPr id="802" name="Google Shape;802;p41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41"/>
          <p:cNvGrpSpPr/>
          <p:nvPr/>
        </p:nvGrpSpPr>
        <p:grpSpPr>
          <a:xfrm>
            <a:off x="7011861" y="1789616"/>
            <a:ext cx="1034815" cy="1136450"/>
            <a:chOff x="9887550" y="272050"/>
            <a:chExt cx="608500" cy="668225"/>
          </a:xfrm>
        </p:grpSpPr>
        <p:sp>
          <p:nvSpPr>
            <p:cNvPr id="811" name="Google Shape;811;p41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" name="Google Shape;819;p41"/>
          <p:cNvGrpSpPr/>
          <p:nvPr/>
        </p:nvGrpSpPr>
        <p:grpSpPr>
          <a:xfrm>
            <a:off x="3409583" y="2147992"/>
            <a:ext cx="353248" cy="419714"/>
            <a:chOff x="-48233050" y="3569725"/>
            <a:chExt cx="252050" cy="299475"/>
          </a:xfrm>
        </p:grpSpPr>
        <p:sp>
          <p:nvSpPr>
            <p:cNvPr id="820" name="Google Shape;820;p41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41"/>
          <p:cNvGrpSpPr/>
          <p:nvPr/>
        </p:nvGrpSpPr>
        <p:grpSpPr>
          <a:xfrm>
            <a:off x="7323261" y="2147398"/>
            <a:ext cx="425005" cy="420905"/>
            <a:chOff x="-49766550" y="3920175"/>
            <a:chExt cx="303250" cy="300325"/>
          </a:xfrm>
        </p:grpSpPr>
        <p:sp>
          <p:nvSpPr>
            <p:cNvPr id="824" name="Google Shape;824;p41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41"/>
          <p:cNvGrpSpPr/>
          <p:nvPr/>
        </p:nvGrpSpPr>
        <p:grpSpPr>
          <a:xfrm>
            <a:off x="5346331" y="2148098"/>
            <a:ext cx="422798" cy="419504"/>
            <a:chOff x="-47892800" y="3200500"/>
            <a:chExt cx="301675" cy="299325"/>
          </a:xfrm>
        </p:grpSpPr>
        <p:sp>
          <p:nvSpPr>
            <p:cNvPr id="829" name="Google Shape;829;p41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41"/>
          <p:cNvGrpSpPr/>
          <p:nvPr/>
        </p:nvGrpSpPr>
        <p:grpSpPr>
          <a:xfrm>
            <a:off x="1429780" y="2148106"/>
            <a:ext cx="369821" cy="419504"/>
            <a:chOff x="-45286550" y="3200500"/>
            <a:chExt cx="263875" cy="299325"/>
          </a:xfrm>
        </p:grpSpPr>
        <p:sp>
          <p:nvSpPr>
            <p:cNvPr id="836" name="Google Shape;836;p41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" name="Google Shape;839;p41"/>
          <p:cNvSpPr txBox="1">
            <a:spLocks noGrp="1"/>
          </p:cNvSpPr>
          <p:nvPr>
            <p:ph type="title"/>
          </p:nvPr>
        </p:nvSpPr>
        <p:spPr>
          <a:xfrm>
            <a:off x="749627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40" name="Google Shape;840;p41"/>
          <p:cNvSpPr txBox="1">
            <a:spLocks noGrp="1"/>
          </p:cNvSpPr>
          <p:nvPr>
            <p:ph type="subTitle" idx="1"/>
          </p:nvPr>
        </p:nvSpPr>
        <p:spPr>
          <a:xfrm>
            <a:off x="749633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closest planet to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41"/>
          <p:cNvSpPr txBox="1">
            <a:spLocks noGrp="1"/>
          </p:cNvSpPr>
          <p:nvPr>
            <p:ph type="title" idx="3"/>
          </p:nvPr>
        </p:nvSpPr>
        <p:spPr>
          <a:xfrm>
            <a:off x="2721174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42" name="Google Shape;842;p41"/>
          <p:cNvSpPr txBox="1">
            <a:spLocks noGrp="1"/>
          </p:cNvSpPr>
          <p:nvPr>
            <p:ph type="subTitle" idx="4"/>
          </p:nvPr>
        </p:nvSpPr>
        <p:spPr>
          <a:xfrm>
            <a:off x="2721180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1"/>
          <p:cNvSpPr txBox="1">
            <a:spLocks noGrp="1"/>
          </p:cNvSpPr>
          <p:nvPr>
            <p:ph type="title" idx="5"/>
          </p:nvPr>
        </p:nvSpPr>
        <p:spPr>
          <a:xfrm>
            <a:off x="4692720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44" name="Google Shape;844;p41"/>
          <p:cNvSpPr txBox="1">
            <a:spLocks noGrp="1"/>
          </p:cNvSpPr>
          <p:nvPr>
            <p:ph type="subTitle" idx="6"/>
          </p:nvPr>
        </p:nvSpPr>
        <p:spPr>
          <a:xfrm>
            <a:off x="4692726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45" name="Google Shape;845;p41"/>
          <p:cNvSpPr txBox="1">
            <a:spLocks noGrp="1"/>
          </p:cNvSpPr>
          <p:nvPr>
            <p:ph type="title" idx="7"/>
          </p:nvPr>
        </p:nvSpPr>
        <p:spPr>
          <a:xfrm>
            <a:off x="6664267" y="3120875"/>
            <a:ext cx="17301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46" name="Google Shape;846;p41"/>
          <p:cNvSpPr txBox="1">
            <a:spLocks noGrp="1"/>
          </p:cNvSpPr>
          <p:nvPr>
            <p:ph type="subTitle" idx="8"/>
          </p:nvPr>
        </p:nvSpPr>
        <p:spPr>
          <a:xfrm>
            <a:off x="6664273" y="3638750"/>
            <a:ext cx="17301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2"/>
          <p:cNvSpPr txBox="1">
            <a:spLocks noGrp="1"/>
          </p:cNvSpPr>
          <p:nvPr>
            <p:ph type="title" idx="2"/>
          </p:nvPr>
        </p:nvSpPr>
        <p:spPr>
          <a:xfrm>
            <a:off x="846975" y="-106625"/>
            <a:ext cx="40290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work</a:t>
            </a:r>
            <a:endParaRPr/>
          </a:p>
        </p:txBody>
      </p:sp>
      <p:grpSp>
        <p:nvGrpSpPr>
          <p:cNvPr id="852" name="Google Shape;852;p42"/>
          <p:cNvGrpSpPr/>
          <p:nvPr/>
        </p:nvGrpSpPr>
        <p:grpSpPr>
          <a:xfrm rot="667674">
            <a:off x="2384258" y="-1069583"/>
            <a:ext cx="7921700" cy="7104123"/>
            <a:chOff x="-12917725" y="-1391975"/>
            <a:chExt cx="2138900" cy="1918150"/>
          </a:xfrm>
        </p:grpSpPr>
        <p:sp>
          <p:nvSpPr>
            <p:cNvPr id="853" name="Google Shape;853;p42"/>
            <p:cNvSpPr/>
            <p:nvPr/>
          </p:nvSpPr>
          <p:spPr>
            <a:xfrm>
              <a:off x="-12917725" y="-99825"/>
              <a:ext cx="2138900" cy="626000"/>
            </a:xfrm>
            <a:custGeom>
              <a:avLst/>
              <a:gdLst/>
              <a:ahLst/>
              <a:cxnLst/>
              <a:rect l="l" t="t" r="r" b="b"/>
              <a:pathLst>
                <a:path w="85556" h="25040" extrusionOk="0">
                  <a:moveTo>
                    <a:pt x="67149" y="5518"/>
                  </a:moveTo>
                  <a:cubicBezTo>
                    <a:pt x="67280" y="5561"/>
                    <a:pt x="67392" y="5570"/>
                    <a:pt x="67465" y="5628"/>
                  </a:cubicBezTo>
                  <a:cubicBezTo>
                    <a:pt x="67745" y="5848"/>
                    <a:pt x="67891" y="6151"/>
                    <a:pt x="67936" y="6503"/>
                  </a:cubicBezTo>
                  <a:cubicBezTo>
                    <a:pt x="67956" y="6654"/>
                    <a:pt x="67784" y="6819"/>
                    <a:pt x="67615" y="6819"/>
                  </a:cubicBezTo>
                  <a:cubicBezTo>
                    <a:pt x="67613" y="6819"/>
                    <a:pt x="67611" y="6819"/>
                    <a:pt x="67610" y="6819"/>
                  </a:cubicBezTo>
                  <a:lnTo>
                    <a:pt x="67610" y="6818"/>
                  </a:lnTo>
                  <a:cubicBezTo>
                    <a:pt x="67143" y="6809"/>
                    <a:pt x="66737" y="6245"/>
                    <a:pt x="66898" y="5809"/>
                  </a:cubicBezTo>
                  <a:cubicBezTo>
                    <a:pt x="66941" y="5697"/>
                    <a:pt x="67063" y="5615"/>
                    <a:pt x="67149" y="5518"/>
                  </a:cubicBezTo>
                  <a:close/>
                  <a:moveTo>
                    <a:pt x="32809" y="2066"/>
                  </a:moveTo>
                  <a:cubicBezTo>
                    <a:pt x="33051" y="2066"/>
                    <a:pt x="33256" y="2210"/>
                    <a:pt x="33420" y="2445"/>
                  </a:cubicBezTo>
                  <a:cubicBezTo>
                    <a:pt x="33804" y="2994"/>
                    <a:pt x="33975" y="3604"/>
                    <a:pt x="33981" y="4269"/>
                  </a:cubicBezTo>
                  <a:cubicBezTo>
                    <a:pt x="33996" y="5579"/>
                    <a:pt x="33662" y="6823"/>
                    <a:pt x="33300" y="8114"/>
                  </a:cubicBezTo>
                  <a:cubicBezTo>
                    <a:pt x="31770" y="8676"/>
                    <a:pt x="30365" y="9280"/>
                    <a:pt x="28798" y="9327"/>
                  </a:cubicBezTo>
                  <a:cubicBezTo>
                    <a:pt x="28369" y="8735"/>
                    <a:pt x="28221" y="8133"/>
                    <a:pt x="28304" y="7462"/>
                  </a:cubicBezTo>
                  <a:cubicBezTo>
                    <a:pt x="28371" y="6917"/>
                    <a:pt x="28504" y="6397"/>
                    <a:pt x="28737" y="5895"/>
                  </a:cubicBezTo>
                  <a:cubicBezTo>
                    <a:pt x="29324" y="4637"/>
                    <a:pt x="30136" y="3558"/>
                    <a:pt x="31270" y="2753"/>
                  </a:cubicBezTo>
                  <a:cubicBezTo>
                    <a:pt x="31651" y="2482"/>
                    <a:pt x="32103" y="2299"/>
                    <a:pt x="32540" y="2122"/>
                  </a:cubicBezTo>
                  <a:cubicBezTo>
                    <a:pt x="32634" y="2084"/>
                    <a:pt x="32724" y="2066"/>
                    <a:pt x="32809" y="2066"/>
                  </a:cubicBezTo>
                  <a:close/>
                  <a:moveTo>
                    <a:pt x="80476" y="7242"/>
                  </a:moveTo>
                  <a:lnTo>
                    <a:pt x="80476" y="7242"/>
                  </a:lnTo>
                  <a:cubicBezTo>
                    <a:pt x="80729" y="7714"/>
                    <a:pt x="80725" y="8032"/>
                    <a:pt x="80430" y="8668"/>
                  </a:cubicBezTo>
                  <a:cubicBezTo>
                    <a:pt x="80099" y="9382"/>
                    <a:pt x="79596" y="9896"/>
                    <a:pt x="78725" y="10031"/>
                  </a:cubicBezTo>
                  <a:cubicBezTo>
                    <a:pt x="78561" y="9592"/>
                    <a:pt x="78776" y="9347"/>
                    <a:pt x="78923" y="9091"/>
                  </a:cubicBezTo>
                  <a:cubicBezTo>
                    <a:pt x="79327" y="8385"/>
                    <a:pt x="79775" y="7713"/>
                    <a:pt x="80476" y="7242"/>
                  </a:cubicBezTo>
                  <a:close/>
                  <a:moveTo>
                    <a:pt x="44932" y="9579"/>
                  </a:moveTo>
                  <a:lnTo>
                    <a:pt x="44932" y="9579"/>
                  </a:lnTo>
                  <a:cubicBezTo>
                    <a:pt x="45098" y="10048"/>
                    <a:pt x="44921" y="10453"/>
                    <a:pt x="44762" y="10850"/>
                  </a:cubicBezTo>
                  <a:cubicBezTo>
                    <a:pt x="44512" y="11476"/>
                    <a:pt x="44264" y="11757"/>
                    <a:pt x="43694" y="12130"/>
                  </a:cubicBezTo>
                  <a:cubicBezTo>
                    <a:pt x="43753" y="11165"/>
                    <a:pt x="44241" y="10141"/>
                    <a:pt x="44932" y="9579"/>
                  </a:cubicBezTo>
                  <a:close/>
                  <a:moveTo>
                    <a:pt x="17875" y="11432"/>
                  </a:moveTo>
                  <a:cubicBezTo>
                    <a:pt x="17920" y="11801"/>
                    <a:pt x="17956" y="11929"/>
                    <a:pt x="17948" y="12053"/>
                  </a:cubicBezTo>
                  <a:cubicBezTo>
                    <a:pt x="17872" y="13196"/>
                    <a:pt x="17789" y="14339"/>
                    <a:pt x="17707" y="15494"/>
                  </a:cubicBezTo>
                  <a:cubicBezTo>
                    <a:pt x="17260" y="15621"/>
                    <a:pt x="16830" y="15693"/>
                    <a:pt x="16407" y="15693"/>
                  </a:cubicBezTo>
                  <a:cubicBezTo>
                    <a:pt x="16034" y="15693"/>
                    <a:pt x="15667" y="15637"/>
                    <a:pt x="15300" y="15512"/>
                  </a:cubicBezTo>
                  <a:cubicBezTo>
                    <a:pt x="15311" y="15393"/>
                    <a:pt x="15294" y="15311"/>
                    <a:pt x="15327" y="15263"/>
                  </a:cubicBezTo>
                  <a:cubicBezTo>
                    <a:pt x="16126" y="14054"/>
                    <a:pt x="16932" y="12848"/>
                    <a:pt x="17875" y="11432"/>
                  </a:cubicBezTo>
                  <a:close/>
                  <a:moveTo>
                    <a:pt x="58105" y="2999"/>
                  </a:moveTo>
                  <a:cubicBezTo>
                    <a:pt x="58246" y="2999"/>
                    <a:pt x="58398" y="3064"/>
                    <a:pt x="58607" y="3109"/>
                  </a:cubicBezTo>
                  <a:cubicBezTo>
                    <a:pt x="58539" y="3391"/>
                    <a:pt x="58493" y="3617"/>
                    <a:pt x="58427" y="3838"/>
                  </a:cubicBezTo>
                  <a:cubicBezTo>
                    <a:pt x="57816" y="5858"/>
                    <a:pt x="57141" y="7862"/>
                    <a:pt x="56610" y="9903"/>
                  </a:cubicBezTo>
                  <a:cubicBezTo>
                    <a:pt x="56228" y="11379"/>
                    <a:pt x="55648" y="12721"/>
                    <a:pt x="54717" y="13925"/>
                  </a:cubicBezTo>
                  <a:cubicBezTo>
                    <a:pt x="54404" y="14327"/>
                    <a:pt x="54149" y="14774"/>
                    <a:pt x="53866" y="15199"/>
                  </a:cubicBezTo>
                  <a:cubicBezTo>
                    <a:pt x="53772" y="15338"/>
                    <a:pt x="53665" y="15466"/>
                    <a:pt x="53396" y="15506"/>
                  </a:cubicBezTo>
                  <a:cubicBezTo>
                    <a:pt x="53417" y="15199"/>
                    <a:pt x="53407" y="14939"/>
                    <a:pt x="53454" y="14690"/>
                  </a:cubicBezTo>
                  <a:cubicBezTo>
                    <a:pt x="53703" y="13387"/>
                    <a:pt x="53991" y="12089"/>
                    <a:pt x="54218" y="10783"/>
                  </a:cubicBezTo>
                  <a:cubicBezTo>
                    <a:pt x="54315" y="10218"/>
                    <a:pt x="54322" y="9634"/>
                    <a:pt x="54327" y="9058"/>
                  </a:cubicBezTo>
                  <a:cubicBezTo>
                    <a:pt x="54329" y="8733"/>
                    <a:pt x="54147" y="8529"/>
                    <a:pt x="53836" y="8501"/>
                  </a:cubicBezTo>
                  <a:cubicBezTo>
                    <a:pt x="53648" y="8484"/>
                    <a:pt x="53460" y="8476"/>
                    <a:pt x="53273" y="8476"/>
                  </a:cubicBezTo>
                  <a:cubicBezTo>
                    <a:pt x="53055" y="8476"/>
                    <a:pt x="52837" y="8487"/>
                    <a:pt x="52621" y="8509"/>
                  </a:cubicBezTo>
                  <a:cubicBezTo>
                    <a:pt x="52300" y="8540"/>
                    <a:pt x="52068" y="8757"/>
                    <a:pt x="51903" y="9033"/>
                  </a:cubicBezTo>
                  <a:cubicBezTo>
                    <a:pt x="51639" y="9470"/>
                    <a:pt x="51378" y="9908"/>
                    <a:pt x="51114" y="10345"/>
                  </a:cubicBezTo>
                  <a:cubicBezTo>
                    <a:pt x="50976" y="10573"/>
                    <a:pt x="50834" y="10798"/>
                    <a:pt x="50687" y="11037"/>
                  </a:cubicBezTo>
                  <a:cubicBezTo>
                    <a:pt x="50440" y="10888"/>
                    <a:pt x="50582" y="10730"/>
                    <a:pt x="50599" y="10593"/>
                  </a:cubicBezTo>
                  <a:cubicBezTo>
                    <a:pt x="50686" y="9885"/>
                    <a:pt x="50805" y="9179"/>
                    <a:pt x="50854" y="8468"/>
                  </a:cubicBezTo>
                  <a:cubicBezTo>
                    <a:pt x="50887" y="7974"/>
                    <a:pt x="50706" y="7766"/>
                    <a:pt x="50355" y="7703"/>
                  </a:cubicBezTo>
                  <a:cubicBezTo>
                    <a:pt x="50292" y="7692"/>
                    <a:pt x="50233" y="7686"/>
                    <a:pt x="50176" y="7686"/>
                  </a:cubicBezTo>
                  <a:cubicBezTo>
                    <a:pt x="49868" y="7686"/>
                    <a:pt x="49645" y="7851"/>
                    <a:pt x="49446" y="8177"/>
                  </a:cubicBezTo>
                  <a:cubicBezTo>
                    <a:pt x="48118" y="10360"/>
                    <a:pt x="46961" y="12635"/>
                    <a:pt x="45785" y="14901"/>
                  </a:cubicBezTo>
                  <a:cubicBezTo>
                    <a:pt x="45393" y="15657"/>
                    <a:pt x="44953" y="16390"/>
                    <a:pt x="44323" y="16980"/>
                  </a:cubicBezTo>
                  <a:cubicBezTo>
                    <a:pt x="44154" y="17137"/>
                    <a:pt x="43953" y="17256"/>
                    <a:pt x="43803" y="17365"/>
                  </a:cubicBezTo>
                  <a:cubicBezTo>
                    <a:pt x="43496" y="17306"/>
                    <a:pt x="43425" y="17105"/>
                    <a:pt x="43362" y="16917"/>
                  </a:cubicBezTo>
                  <a:cubicBezTo>
                    <a:pt x="42948" y="15685"/>
                    <a:pt x="42991" y="14447"/>
                    <a:pt x="43294" y="13165"/>
                  </a:cubicBezTo>
                  <a:cubicBezTo>
                    <a:pt x="43576" y="13088"/>
                    <a:pt x="43831" y="13004"/>
                    <a:pt x="44092" y="12950"/>
                  </a:cubicBezTo>
                  <a:cubicBezTo>
                    <a:pt x="45647" y="12630"/>
                    <a:pt x="46717" y="10877"/>
                    <a:pt x="46833" y="9711"/>
                  </a:cubicBezTo>
                  <a:cubicBezTo>
                    <a:pt x="46850" y="9543"/>
                    <a:pt x="46835" y="9370"/>
                    <a:pt x="46814" y="9202"/>
                  </a:cubicBezTo>
                  <a:cubicBezTo>
                    <a:pt x="46762" y="8794"/>
                    <a:pt x="46553" y="8511"/>
                    <a:pt x="46146" y="8390"/>
                  </a:cubicBezTo>
                  <a:cubicBezTo>
                    <a:pt x="45686" y="8253"/>
                    <a:pt x="45262" y="8178"/>
                    <a:pt x="44868" y="8178"/>
                  </a:cubicBezTo>
                  <a:cubicBezTo>
                    <a:pt x="43990" y="8178"/>
                    <a:pt x="43265" y="8552"/>
                    <a:pt x="42629" y="9444"/>
                  </a:cubicBezTo>
                  <a:cubicBezTo>
                    <a:pt x="42338" y="9853"/>
                    <a:pt x="42112" y="10307"/>
                    <a:pt x="41813" y="10809"/>
                  </a:cubicBezTo>
                  <a:cubicBezTo>
                    <a:pt x="41523" y="10203"/>
                    <a:pt x="41055" y="10084"/>
                    <a:pt x="40541" y="10084"/>
                  </a:cubicBezTo>
                  <a:cubicBezTo>
                    <a:pt x="40446" y="10084"/>
                    <a:pt x="40350" y="10088"/>
                    <a:pt x="40253" y="10093"/>
                  </a:cubicBezTo>
                  <a:cubicBezTo>
                    <a:pt x="39867" y="10116"/>
                    <a:pt x="39621" y="10315"/>
                    <a:pt x="39500" y="10675"/>
                  </a:cubicBezTo>
                  <a:cubicBezTo>
                    <a:pt x="39360" y="11095"/>
                    <a:pt x="39222" y="11515"/>
                    <a:pt x="39084" y="11936"/>
                  </a:cubicBezTo>
                  <a:cubicBezTo>
                    <a:pt x="38496" y="13716"/>
                    <a:pt x="37827" y="15463"/>
                    <a:pt x="36974" y="17135"/>
                  </a:cubicBezTo>
                  <a:cubicBezTo>
                    <a:pt x="36850" y="17379"/>
                    <a:pt x="36716" y="17615"/>
                    <a:pt x="36576" y="17849"/>
                  </a:cubicBezTo>
                  <a:cubicBezTo>
                    <a:pt x="36550" y="17892"/>
                    <a:pt x="36472" y="17904"/>
                    <a:pt x="36410" y="17934"/>
                  </a:cubicBezTo>
                  <a:cubicBezTo>
                    <a:pt x="36164" y="17761"/>
                    <a:pt x="36261" y="17510"/>
                    <a:pt x="36282" y="17288"/>
                  </a:cubicBezTo>
                  <a:cubicBezTo>
                    <a:pt x="36422" y="15864"/>
                    <a:pt x="36693" y="14456"/>
                    <a:pt x="37093" y="13082"/>
                  </a:cubicBezTo>
                  <a:cubicBezTo>
                    <a:pt x="37271" y="12466"/>
                    <a:pt x="37446" y="11847"/>
                    <a:pt x="37621" y="11237"/>
                  </a:cubicBezTo>
                  <a:cubicBezTo>
                    <a:pt x="37334" y="10974"/>
                    <a:pt x="37038" y="10898"/>
                    <a:pt x="36741" y="10898"/>
                  </a:cubicBezTo>
                  <a:cubicBezTo>
                    <a:pt x="36536" y="10898"/>
                    <a:pt x="36331" y="10934"/>
                    <a:pt x="36128" y="10970"/>
                  </a:cubicBezTo>
                  <a:cubicBezTo>
                    <a:pt x="35866" y="11014"/>
                    <a:pt x="35774" y="11266"/>
                    <a:pt x="35672" y="11482"/>
                  </a:cubicBezTo>
                  <a:cubicBezTo>
                    <a:pt x="35292" y="12281"/>
                    <a:pt x="34955" y="13103"/>
                    <a:pt x="34525" y="13874"/>
                  </a:cubicBezTo>
                  <a:cubicBezTo>
                    <a:pt x="33661" y="15419"/>
                    <a:pt x="32750" y="16937"/>
                    <a:pt x="31849" y="18460"/>
                  </a:cubicBezTo>
                  <a:cubicBezTo>
                    <a:pt x="31753" y="18621"/>
                    <a:pt x="31603" y="18748"/>
                    <a:pt x="31428" y="18946"/>
                  </a:cubicBezTo>
                  <a:cubicBezTo>
                    <a:pt x="31362" y="18765"/>
                    <a:pt x="31301" y="18677"/>
                    <a:pt x="31306" y="18595"/>
                  </a:cubicBezTo>
                  <a:cubicBezTo>
                    <a:pt x="31356" y="17811"/>
                    <a:pt x="31472" y="17049"/>
                    <a:pt x="31779" y="16310"/>
                  </a:cubicBezTo>
                  <a:cubicBezTo>
                    <a:pt x="32564" y="14425"/>
                    <a:pt x="33314" y="12525"/>
                    <a:pt x="34057" y="10622"/>
                  </a:cubicBezTo>
                  <a:cubicBezTo>
                    <a:pt x="34193" y="10276"/>
                    <a:pt x="34390" y="10070"/>
                    <a:pt x="34732" y="9925"/>
                  </a:cubicBezTo>
                  <a:cubicBezTo>
                    <a:pt x="37239" y="8864"/>
                    <a:pt x="39725" y="7755"/>
                    <a:pt x="42243" y="6718"/>
                  </a:cubicBezTo>
                  <a:cubicBezTo>
                    <a:pt x="46065" y="5147"/>
                    <a:pt x="50017" y="4000"/>
                    <a:pt x="54104" y="3366"/>
                  </a:cubicBezTo>
                  <a:cubicBezTo>
                    <a:pt x="55412" y="3163"/>
                    <a:pt x="56744" y="3109"/>
                    <a:pt x="58067" y="3001"/>
                  </a:cubicBezTo>
                  <a:cubicBezTo>
                    <a:pt x="58080" y="3000"/>
                    <a:pt x="58092" y="2999"/>
                    <a:pt x="58105" y="2999"/>
                  </a:cubicBezTo>
                  <a:close/>
                  <a:moveTo>
                    <a:pt x="8958" y="14508"/>
                  </a:moveTo>
                  <a:cubicBezTo>
                    <a:pt x="9026" y="14508"/>
                    <a:pt x="9094" y="14508"/>
                    <a:pt x="9162" y="14510"/>
                  </a:cubicBezTo>
                  <a:cubicBezTo>
                    <a:pt x="10165" y="14532"/>
                    <a:pt x="11085" y="14868"/>
                    <a:pt x="12106" y="15326"/>
                  </a:cubicBezTo>
                  <a:cubicBezTo>
                    <a:pt x="11666" y="16063"/>
                    <a:pt x="11156" y="16604"/>
                    <a:pt x="10650" y="17142"/>
                  </a:cubicBezTo>
                  <a:cubicBezTo>
                    <a:pt x="9649" y="18208"/>
                    <a:pt x="8531" y="19149"/>
                    <a:pt x="7400" y="20074"/>
                  </a:cubicBezTo>
                  <a:cubicBezTo>
                    <a:pt x="6391" y="20896"/>
                    <a:pt x="5201" y="21286"/>
                    <a:pt x="3939" y="21448"/>
                  </a:cubicBezTo>
                  <a:cubicBezTo>
                    <a:pt x="3823" y="21463"/>
                    <a:pt x="3712" y="21470"/>
                    <a:pt x="3604" y="21470"/>
                  </a:cubicBezTo>
                  <a:cubicBezTo>
                    <a:pt x="2444" y="21470"/>
                    <a:pt x="1739" y="20635"/>
                    <a:pt x="1850" y="19380"/>
                  </a:cubicBezTo>
                  <a:cubicBezTo>
                    <a:pt x="1909" y="18714"/>
                    <a:pt x="2181" y="18122"/>
                    <a:pt x="2596" y="17621"/>
                  </a:cubicBezTo>
                  <a:cubicBezTo>
                    <a:pt x="4255" y="15622"/>
                    <a:pt x="6348" y="14508"/>
                    <a:pt x="8958" y="14508"/>
                  </a:cubicBezTo>
                  <a:close/>
                  <a:moveTo>
                    <a:pt x="28428" y="15735"/>
                  </a:moveTo>
                  <a:cubicBezTo>
                    <a:pt x="28871" y="15971"/>
                    <a:pt x="29097" y="16358"/>
                    <a:pt x="29467" y="16689"/>
                  </a:cubicBezTo>
                  <a:cubicBezTo>
                    <a:pt x="28735" y="18122"/>
                    <a:pt x="27887" y="19453"/>
                    <a:pt x="26893" y="20690"/>
                  </a:cubicBezTo>
                  <a:cubicBezTo>
                    <a:pt x="26631" y="21016"/>
                    <a:pt x="26397" y="21412"/>
                    <a:pt x="25914" y="21555"/>
                  </a:cubicBezTo>
                  <a:cubicBezTo>
                    <a:pt x="25677" y="21276"/>
                    <a:pt x="25709" y="20968"/>
                    <a:pt x="25725" y="20674"/>
                  </a:cubicBezTo>
                  <a:cubicBezTo>
                    <a:pt x="25785" y="19637"/>
                    <a:pt x="26139" y="18682"/>
                    <a:pt x="26645" y="17794"/>
                  </a:cubicBezTo>
                  <a:cubicBezTo>
                    <a:pt x="27098" y="17001"/>
                    <a:pt x="27666" y="16289"/>
                    <a:pt x="28428" y="15735"/>
                  </a:cubicBezTo>
                  <a:close/>
                  <a:moveTo>
                    <a:pt x="60533" y="0"/>
                  </a:moveTo>
                  <a:cubicBezTo>
                    <a:pt x="60283" y="0"/>
                    <a:pt x="60038" y="28"/>
                    <a:pt x="59794" y="115"/>
                  </a:cubicBezTo>
                  <a:lnTo>
                    <a:pt x="59124" y="1665"/>
                  </a:lnTo>
                  <a:cubicBezTo>
                    <a:pt x="58725" y="1674"/>
                    <a:pt x="58356" y="1691"/>
                    <a:pt x="57991" y="1691"/>
                  </a:cubicBezTo>
                  <a:cubicBezTo>
                    <a:pt x="57951" y="1691"/>
                    <a:pt x="57912" y="1691"/>
                    <a:pt x="57872" y="1691"/>
                  </a:cubicBezTo>
                  <a:cubicBezTo>
                    <a:pt x="57722" y="1689"/>
                    <a:pt x="57572" y="1688"/>
                    <a:pt x="57422" y="1688"/>
                  </a:cubicBezTo>
                  <a:cubicBezTo>
                    <a:pt x="54980" y="1688"/>
                    <a:pt x="52558" y="1910"/>
                    <a:pt x="50145" y="2299"/>
                  </a:cubicBezTo>
                  <a:cubicBezTo>
                    <a:pt x="46699" y="2855"/>
                    <a:pt x="43379" y="3829"/>
                    <a:pt x="40167" y="5185"/>
                  </a:cubicBezTo>
                  <a:cubicBezTo>
                    <a:pt x="38850" y="5741"/>
                    <a:pt x="37550" y="6334"/>
                    <a:pt x="36238" y="6902"/>
                  </a:cubicBezTo>
                  <a:cubicBezTo>
                    <a:pt x="35939" y="7031"/>
                    <a:pt x="35646" y="7207"/>
                    <a:pt x="35251" y="7207"/>
                  </a:cubicBezTo>
                  <a:cubicBezTo>
                    <a:pt x="35210" y="7207"/>
                    <a:pt x="35167" y="7205"/>
                    <a:pt x="35123" y="7201"/>
                  </a:cubicBezTo>
                  <a:cubicBezTo>
                    <a:pt x="35167" y="6862"/>
                    <a:pt x="35217" y="6568"/>
                    <a:pt x="35240" y="6271"/>
                  </a:cubicBezTo>
                  <a:cubicBezTo>
                    <a:pt x="35294" y="5560"/>
                    <a:pt x="35385" y="4846"/>
                    <a:pt x="35364" y="4136"/>
                  </a:cubicBezTo>
                  <a:cubicBezTo>
                    <a:pt x="35339" y="3362"/>
                    <a:pt x="35048" y="2629"/>
                    <a:pt x="34386" y="2195"/>
                  </a:cubicBezTo>
                  <a:cubicBezTo>
                    <a:pt x="33477" y="1599"/>
                    <a:pt x="32526" y="1241"/>
                    <a:pt x="31548" y="1241"/>
                  </a:cubicBezTo>
                  <a:cubicBezTo>
                    <a:pt x="30894" y="1241"/>
                    <a:pt x="30229" y="1401"/>
                    <a:pt x="29557" y="1757"/>
                  </a:cubicBezTo>
                  <a:cubicBezTo>
                    <a:pt x="27883" y="2642"/>
                    <a:pt x="26645" y="3979"/>
                    <a:pt x="25853" y="5710"/>
                  </a:cubicBezTo>
                  <a:cubicBezTo>
                    <a:pt x="25638" y="6180"/>
                    <a:pt x="25510" y="6669"/>
                    <a:pt x="25489" y="7187"/>
                  </a:cubicBezTo>
                  <a:cubicBezTo>
                    <a:pt x="25445" y="8234"/>
                    <a:pt x="25836" y="9040"/>
                    <a:pt x="26756" y="9572"/>
                  </a:cubicBezTo>
                  <a:cubicBezTo>
                    <a:pt x="28063" y="10329"/>
                    <a:pt x="29447" y="10760"/>
                    <a:pt x="30933" y="10760"/>
                  </a:cubicBezTo>
                  <a:cubicBezTo>
                    <a:pt x="31167" y="10760"/>
                    <a:pt x="31404" y="10749"/>
                    <a:pt x="31644" y="10728"/>
                  </a:cubicBezTo>
                  <a:cubicBezTo>
                    <a:pt x="31715" y="10721"/>
                    <a:pt x="31786" y="10719"/>
                    <a:pt x="31861" y="10719"/>
                  </a:cubicBezTo>
                  <a:cubicBezTo>
                    <a:pt x="31990" y="10719"/>
                    <a:pt x="32128" y="10725"/>
                    <a:pt x="32286" y="10725"/>
                  </a:cubicBezTo>
                  <a:cubicBezTo>
                    <a:pt x="32268" y="10899"/>
                    <a:pt x="32285" y="11038"/>
                    <a:pt x="32238" y="11150"/>
                  </a:cubicBezTo>
                  <a:cubicBezTo>
                    <a:pt x="31681" y="12499"/>
                    <a:pt x="31059" y="13818"/>
                    <a:pt x="30386" y="15076"/>
                  </a:cubicBezTo>
                  <a:cubicBezTo>
                    <a:pt x="30316" y="15076"/>
                    <a:pt x="30276" y="15079"/>
                    <a:pt x="30249" y="15079"/>
                  </a:cubicBezTo>
                  <a:cubicBezTo>
                    <a:pt x="30233" y="15079"/>
                    <a:pt x="30221" y="15078"/>
                    <a:pt x="30210" y="15075"/>
                  </a:cubicBezTo>
                  <a:cubicBezTo>
                    <a:pt x="30146" y="15056"/>
                    <a:pt x="30086" y="15028"/>
                    <a:pt x="30023" y="15005"/>
                  </a:cubicBezTo>
                  <a:cubicBezTo>
                    <a:pt x="29441" y="14801"/>
                    <a:pt x="28874" y="14693"/>
                    <a:pt x="28326" y="14693"/>
                  </a:cubicBezTo>
                  <a:cubicBezTo>
                    <a:pt x="27370" y="14693"/>
                    <a:pt x="26471" y="15023"/>
                    <a:pt x="25643" y="15755"/>
                  </a:cubicBezTo>
                  <a:cubicBezTo>
                    <a:pt x="24841" y="16463"/>
                    <a:pt x="24201" y="17292"/>
                    <a:pt x="23772" y="18277"/>
                  </a:cubicBezTo>
                  <a:cubicBezTo>
                    <a:pt x="23637" y="18590"/>
                    <a:pt x="23509" y="18909"/>
                    <a:pt x="23331" y="19197"/>
                  </a:cubicBezTo>
                  <a:cubicBezTo>
                    <a:pt x="22490" y="20559"/>
                    <a:pt x="21636" y="21912"/>
                    <a:pt x="20782" y="23265"/>
                  </a:cubicBezTo>
                  <a:cubicBezTo>
                    <a:pt x="20714" y="23373"/>
                    <a:pt x="20646" y="23504"/>
                    <a:pt x="20479" y="23504"/>
                  </a:cubicBezTo>
                  <a:cubicBezTo>
                    <a:pt x="20437" y="23504"/>
                    <a:pt x="20389" y="23495"/>
                    <a:pt x="20333" y="23476"/>
                  </a:cubicBezTo>
                  <a:cubicBezTo>
                    <a:pt x="19988" y="22832"/>
                    <a:pt x="19934" y="22085"/>
                    <a:pt x="19901" y="21347"/>
                  </a:cubicBezTo>
                  <a:cubicBezTo>
                    <a:pt x="19833" y="19778"/>
                    <a:pt x="19984" y="18218"/>
                    <a:pt x="20168" y="16663"/>
                  </a:cubicBezTo>
                  <a:cubicBezTo>
                    <a:pt x="20200" y="16395"/>
                    <a:pt x="20257" y="16130"/>
                    <a:pt x="20296" y="15899"/>
                  </a:cubicBezTo>
                  <a:cubicBezTo>
                    <a:pt x="20387" y="15827"/>
                    <a:pt x="20434" y="15772"/>
                    <a:pt x="20492" y="15744"/>
                  </a:cubicBezTo>
                  <a:cubicBezTo>
                    <a:pt x="22054" y="15006"/>
                    <a:pt x="23337" y="13886"/>
                    <a:pt x="24587" y="12729"/>
                  </a:cubicBezTo>
                  <a:cubicBezTo>
                    <a:pt x="24979" y="12365"/>
                    <a:pt x="25272" y="11890"/>
                    <a:pt x="25591" y="11453"/>
                  </a:cubicBezTo>
                  <a:cubicBezTo>
                    <a:pt x="25685" y="11324"/>
                    <a:pt x="25764" y="11152"/>
                    <a:pt x="25579" y="10914"/>
                  </a:cubicBezTo>
                  <a:cubicBezTo>
                    <a:pt x="25175" y="11114"/>
                    <a:pt x="24798" y="11388"/>
                    <a:pt x="24412" y="11644"/>
                  </a:cubicBezTo>
                  <a:cubicBezTo>
                    <a:pt x="23987" y="11927"/>
                    <a:pt x="23568" y="12219"/>
                    <a:pt x="23150" y="12513"/>
                  </a:cubicBezTo>
                  <a:cubicBezTo>
                    <a:pt x="22759" y="12786"/>
                    <a:pt x="22383" y="13079"/>
                    <a:pt x="21984" y="13339"/>
                  </a:cubicBezTo>
                  <a:cubicBezTo>
                    <a:pt x="21569" y="13610"/>
                    <a:pt x="21213" y="13995"/>
                    <a:pt x="20614" y="14085"/>
                  </a:cubicBezTo>
                  <a:cubicBezTo>
                    <a:pt x="20637" y="13767"/>
                    <a:pt x="20629" y="13497"/>
                    <a:pt x="20679" y="13237"/>
                  </a:cubicBezTo>
                  <a:cubicBezTo>
                    <a:pt x="20949" y="11834"/>
                    <a:pt x="21239" y="10433"/>
                    <a:pt x="21513" y="9030"/>
                  </a:cubicBezTo>
                  <a:cubicBezTo>
                    <a:pt x="22002" y="6525"/>
                    <a:pt x="22485" y="4019"/>
                    <a:pt x="22963" y="1511"/>
                  </a:cubicBezTo>
                  <a:cubicBezTo>
                    <a:pt x="23013" y="1245"/>
                    <a:pt x="23038" y="972"/>
                    <a:pt x="23037" y="700"/>
                  </a:cubicBezTo>
                  <a:cubicBezTo>
                    <a:pt x="23036" y="338"/>
                    <a:pt x="22850" y="117"/>
                    <a:pt x="22510" y="50"/>
                  </a:cubicBezTo>
                  <a:cubicBezTo>
                    <a:pt x="22364" y="21"/>
                    <a:pt x="22220" y="5"/>
                    <a:pt x="22080" y="5"/>
                  </a:cubicBezTo>
                  <a:cubicBezTo>
                    <a:pt x="21717" y="5"/>
                    <a:pt x="21377" y="111"/>
                    <a:pt x="21069" y="371"/>
                  </a:cubicBezTo>
                  <a:cubicBezTo>
                    <a:pt x="20647" y="726"/>
                    <a:pt x="20314" y="1152"/>
                    <a:pt x="20046" y="1632"/>
                  </a:cubicBezTo>
                  <a:cubicBezTo>
                    <a:pt x="19630" y="2377"/>
                    <a:pt x="19327" y="3178"/>
                    <a:pt x="19143" y="4010"/>
                  </a:cubicBezTo>
                  <a:cubicBezTo>
                    <a:pt x="19007" y="4620"/>
                    <a:pt x="18751" y="5160"/>
                    <a:pt x="18389" y="5669"/>
                  </a:cubicBezTo>
                  <a:cubicBezTo>
                    <a:pt x="18034" y="6168"/>
                    <a:pt x="17730" y="6702"/>
                    <a:pt x="17410" y="7224"/>
                  </a:cubicBezTo>
                  <a:cubicBezTo>
                    <a:pt x="16108" y="9341"/>
                    <a:pt x="14814" y="11462"/>
                    <a:pt x="13504" y="13574"/>
                  </a:cubicBezTo>
                  <a:cubicBezTo>
                    <a:pt x="13257" y="13971"/>
                    <a:pt x="13009" y="14383"/>
                    <a:pt x="12585" y="14679"/>
                  </a:cubicBezTo>
                  <a:cubicBezTo>
                    <a:pt x="12156" y="14542"/>
                    <a:pt x="11735" y="14415"/>
                    <a:pt x="11318" y="14276"/>
                  </a:cubicBezTo>
                  <a:cubicBezTo>
                    <a:pt x="10280" y="13930"/>
                    <a:pt x="9219" y="13688"/>
                    <a:pt x="8123" y="13636"/>
                  </a:cubicBezTo>
                  <a:cubicBezTo>
                    <a:pt x="7951" y="13627"/>
                    <a:pt x="7780" y="13623"/>
                    <a:pt x="7610" y="13623"/>
                  </a:cubicBezTo>
                  <a:cubicBezTo>
                    <a:pt x="5839" y="13623"/>
                    <a:pt x="4202" y="14089"/>
                    <a:pt x="2748" y="15195"/>
                  </a:cubicBezTo>
                  <a:cubicBezTo>
                    <a:pt x="959" y="16555"/>
                    <a:pt x="1" y="18765"/>
                    <a:pt x="645" y="21173"/>
                  </a:cubicBezTo>
                  <a:cubicBezTo>
                    <a:pt x="886" y="22074"/>
                    <a:pt x="1403" y="22782"/>
                    <a:pt x="2329" y="23081"/>
                  </a:cubicBezTo>
                  <a:cubicBezTo>
                    <a:pt x="2844" y="23246"/>
                    <a:pt x="3364" y="23335"/>
                    <a:pt x="3884" y="23335"/>
                  </a:cubicBezTo>
                  <a:cubicBezTo>
                    <a:pt x="4368" y="23335"/>
                    <a:pt x="4854" y="23258"/>
                    <a:pt x="5340" y="23096"/>
                  </a:cubicBezTo>
                  <a:cubicBezTo>
                    <a:pt x="6705" y="22641"/>
                    <a:pt x="7982" y="22026"/>
                    <a:pt x="9162" y="21192"/>
                  </a:cubicBezTo>
                  <a:cubicBezTo>
                    <a:pt x="10979" y="19909"/>
                    <a:pt x="12656" y="18476"/>
                    <a:pt x="14064" y="16749"/>
                  </a:cubicBezTo>
                  <a:cubicBezTo>
                    <a:pt x="14394" y="16344"/>
                    <a:pt x="14724" y="16070"/>
                    <a:pt x="15193" y="16070"/>
                  </a:cubicBezTo>
                  <a:cubicBezTo>
                    <a:pt x="15325" y="16070"/>
                    <a:pt x="15469" y="16092"/>
                    <a:pt x="15627" y="16139"/>
                  </a:cubicBezTo>
                  <a:cubicBezTo>
                    <a:pt x="16076" y="16273"/>
                    <a:pt x="16572" y="16246"/>
                    <a:pt x="17045" y="16302"/>
                  </a:cubicBezTo>
                  <a:cubicBezTo>
                    <a:pt x="17239" y="16324"/>
                    <a:pt x="17430" y="16371"/>
                    <a:pt x="17681" y="16419"/>
                  </a:cubicBezTo>
                  <a:cubicBezTo>
                    <a:pt x="17681" y="16765"/>
                    <a:pt x="17676" y="17065"/>
                    <a:pt x="17683" y="17365"/>
                  </a:cubicBezTo>
                  <a:cubicBezTo>
                    <a:pt x="17717" y="18861"/>
                    <a:pt x="17722" y="20361"/>
                    <a:pt x="17807" y="21855"/>
                  </a:cubicBezTo>
                  <a:cubicBezTo>
                    <a:pt x="17843" y="22492"/>
                    <a:pt x="18022" y="23128"/>
                    <a:pt x="18195" y="23747"/>
                  </a:cubicBezTo>
                  <a:cubicBezTo>
                    <a:pt x="18283" y="24067"/>
                    <a:pt x="18479" y="24364"/>
                    <a:pt x="18663" y="24646"/>
                  </a:cubicBezTo>
                  <a:cubicBezTo>
                    <a:pt x="18824" y="24893"/>
                    <a:pt x="19071" y="25040"/>
                    <a:pt x="19361" y="25040"/>
                  </a:cubicBezTo>
                  <a:cubicBezTo>
                    <a:pt x="19390" y="25040"/>
                    <a:pt x="19420" y="25038"/>
                    <a:pt x="19451" y="25035"/>
                  </a:cubicBezTo>
                  <a:cubicBezTo>
                    <a:pt x="20683" y="24906"/>
                    <a:pt x="21784" y="24532"/>
                    <a:pt x="22431" y="23360"/>
                  </a:cubicBezTo>
                  <a:cubicBezTo>
                    <a:pt x="22628" y="23002"/>
                    <a:pt x="22805" y="22632"/>
                    <a:pt x="23009" y="22279"/>
                  </a:cubicBezTo>
                  <a:cubicBezTo>
                    <a:pt x="23084" y="22149"/>
                    <a:pt x="23207" y="22048"/>
                    <a:pt x="23350" y="21889"/>
                  </a:cubicBezTo>
                  <a:cubicBezTo>
                    <a:pt x="23682" y="22443"/>
                    <a:pt x="24042" y="22833"/>
                    <a:pt x="24645" y="22899"/>
                  </a:cubicBezTo>
                  <a:cubicBezTo>
                    <a:pt x="24882" y="22925"/>
                    <a:pt x="25115" y="22938"/>
                    <a:pt x="25344" y="22938"/>
                  </a:cubicBezTo>
                  <a:cubicBezTo>
                    <a:pt x="26385" y="22938"/>
                    <a:pt x="27342" y="22651"/>
                    <a:pt x="28147" y="21875"/>
                  </a:cubicBezTo>
                  <a:cubicBezTo>
                    <a:pt x="28562" y="21473"/>
                    <a:pt x="28927" y="21022"/>
                    <a:pt x="29309" y="20589"/>
                  </a:cubicBezTo>
                  <a:cubicBezTo>
                    <a:pt x="29463" y="20414"/>
                    <a:pt x="29603" y="20226"/>
                    <a:pt x="29744" y="20050"/>
                  </a:cubicBezTo>
                  <a:cubicBezTo>
                    <a:pt x="29886" y="20076"/>
                    <a:pt x="29986" y="20086"/>
                    <a:pt x="30080" y="20112"/>
                  </a:cubicBezTo>
                  <a:cubicBezTo>
                    <a:pt x="30446" y="20212"/>
                    <a:pt x="30771" y="20264"/>
                    <a:pt x="31065" y="20264"/>
                  </a:cubicBezTo>
                  <a:cubicBezTo>
                    <a:pt x="31853" y="20264"/>
                    <a:pt x="32421" y="19890"/>
                    <a:pt x="32973" y="19067"/>
                  </a:cubicBezTo>
                  <a:cubicBezTo>
                    <a:pt x="33030" y="18983"/>
                    <a:pt x="33082" y="18896"/>
                    <a:pt x="33133" y="18807"/>
                  </a:cubicBezTo>
                  <a:cubicBezTo>
                    <a:pt x="33663" y="17894"/>
                    <a:pt x="34191" y="16982"/>
                    <a:pt x="34719" y="16069"/>
                  </a:cubicBezTo>
                  <a:cubicBezTo>
                    <a:pt x="34789" y="15947"/>
                    <a:pt x="34845" y="15804"/>
                    <a:pt x="35029" y="15804"/>
                  </a:cubicBezTo>
                  <a:cubicBezTo>
                    <a:pt x="35058" y="15804"/>
                    <a:pt x="35090" y="15808"/>
                    <a:pt x="35125" y="15815"/>
                  </a:cubicBezTo>
                  <a:cubicBezTo>
                    <a:pt x="35102" y="16079"/>
                    <a:pt x="35073" y="16345"/>
                    <a:pt x="35057" y="16613"/>
                  </a:cubicBezTo>
                  <a:cubicBezTo>
                    <a:pt x="35018" y="17258"/>
                    <a:pt x="34975" y="17903"/>
                    <a:pt x="34958" y="18549"/>
                  </a:cubicBezTo>
                  <a:cubicBezTo>
                    <a:pt x="34953" y="18783"/>
                    <a:pt x="35000" y="19023"/>
                    <a:pt x="35055" y="19252"/>
                  </a:cubicBezTo>
                  <a:cubicBezTo>
                    <a:pt x="35104" y="19462"/>
                    <a:pt x="35249" y="19622"/>
                    <a:pt x="35472" y="19652"/>
                  </a:cubicBezTo>
                  <a:cubicBezTo>
                    <a:pt x="35645" y="19675"/>
                    <a:pt x="35816" y="19688"/>
                    <a:pt x="35983" y="19688"/>
                  </a:cubicBezTo>
                  <a:cubicBezTo>
                    <a:pt x="36564" y="19688"/>
                    <a:pt x="37100" y="19528"/>
                    <a:pt x="37527" y="19036"/>
                  </a:cubicBezTo>
                  <a:cubicBezTo>
                    <a:pt x="37726" y="18806"/>
                    <a:pt x="37898" y="18549"/>
                    <a:pt x="38055" y="18286"/>
                  </a:cubicBezTo>
                  <a:cubicBezTo>
                    <a:pt x="38686" y="17233"/>
                    <a:pt x="39233" y="16137"/>
                    <a:pt x="39666" y="14987"/>
                  </a:cubicBezTo>
                  <a:cubicBezTo>
                    <a:pt x="39930" y="14287"/>
                    <a:pt x="40177" y="13579"/>
                    <a:pt x="40445" y="12879"/>
                  </a:cubicBezTo>
                  <a:cubicBezTo>
                    <a:pt x="40515" y="12699"/>
                    <a:pt x="40632" y="12537"/>
                    <a:pt x="40729" y="12364"/>
                  </a:cubicBezTo>
                  <a:cubicBezTo>
                    <a:pt x="41325" y="12731"/>
                    <a:pt x="41330" y="12732"/>
                    <a:pt x="41307" y="13126"/>
                  </a:cubicBezTo>
                  <a:cubicBezTo>
                    <a:pt x="41292" y="13363"/>
                    <a:pt x="41249" y="13600"/>
                    <a:pt x="41233" y="13837"/>
                  </a:cubicBezTo>
                  <a:cubicBezTo>
                    <a:pt x="41170" y="14796"/>
                    <a:pt x="41228" y="15744"/>
                    <a:pt x="41512" y="16667"/>
                  </a:cubicBezTo>
                  <a:cubicBezTo>
                    <a:pt x="41759" y="17469"/>
                    <a:pt x="42292" y="17911"/>
                    <a:pt x="43140" y="17984"/>
                  </a:cubicBezTo>
                  <a:cubicBezTo>
                    <a:pt x="43288" y="17996"/>
                    <a:pt x="43434" y="18003"/>
                    <a:pt x="43578" y="18003"/>
                  </a:cubicBezTo>
                  <a:cubicBezTo>
                    <a:pt x="44585" y="18003"/>
                    <a:pt x="45473" y="17682"/>
                    <a:pt x="46191" y="16889"/>
                  </a:cubicBezTo>
                  <a:cubicBezTo>
                    <a:pt x="46418" y="16637"/>
                    <a:pt x="46647" y="16381"/>
                    <a:pt x="46838" y="16102"/>
                  </a:cubicBezTo>
                  <a:cubicBezTo>
                    <a:pt x="47184" y="15597"/>
                    <a:pt x="47496" y="15069"/>
                    <a:pt x="47834" y="14558"/>
                  </a:cubicBezTo>
                  <a:cubicBezTo>
                    <a:pt x="47897" y="14460"/>
                    <a:pt x="48012" y="14395"/>
                    <a:pt x="48135" y="14287"/>
                  </a:cubicBezTo>
                  <a:lnTo>
                    <a:pt x="48135" y="14287"/>
                  </a:lnTo>
                  <a:cubicBezTo>
                    <a:pt x="48376" y="15140"/>
                    <a:pt x="47866" y="15967"/>
                    <a:pt x="48269" y="16716"/>
                  </a:cubicBezTo>
                  <a:cubicBezTo>
                    <a:pt x="48471" y="16729"/>
                    <a:pt x="48638" y="16738"/>
                    <a:pt x="48780" y="16738"/>
                  </a:cubicBezTo>
                  <a:cubicBezTo>
                    <a:pt x="49387" y="16738"/>
                    <a:pt x="49528" y="16581"/>
                    <a:pt x="49876" y="15931"/>
                  </a:cubicBezTo>
                  <a:cubicBezTo>
                    <a:pt x="50085" y="15541"/>
                    <a:pt x="50255" y="15131"/>
                    <a:pt x="50452" y="14735"/>
                  </a:cubicBezTo>
                  <a:cubicBezTo>
                    <a:pt x="50864" y="13914"/>
                    <a:pt x="51277" y="13093"/>
                    <a:pt x="51696" y="12274"/>
                  </a:cubicBezTo>
                  <a:cubicBezTo>
                    <a:pt x="51759" y="12151"/>
                    <a:pt x="51814" y="12002"/>
                    <a:pt x="52011" y="12002"/>
                  </a:cubicBezTo>
                  <a:cubicBezTo>
                    <a:pt x="52040" y="12002"/>
                    <a:pt x="52071" y="12005"/>
                    <a:pt x="52107" y="12012"/>
                  </a:cubicBezTo>
                  <a:cubicBezTo>
                    <a:pt x="52076" y="12513"/>
                    <a:pt x="52043" y="13020"/>
                    <a:pt x="52014" y="13527"/>
                  </a:cubicBezTo>
                  <a:cubicBezTo>
                    <a:pt x="51975" y="14206"/>
                    <a:pt x="51922" y="14885"/>
                    <a:pt x="51910" y="15567"/>
                  </a:cubicBezTo>
                  <a:cubicBezTo>
                    <a:pt x="51905" y="15903"/>
                    <a:pt x="51951" y="16247"/>
                    <a:pt x="52025" y="16576"/>
                  </a:cubicBezTo>
                  <a:cubicBezTo>
                    <a:pt x="52110" y="16960"/>
                    <a:pt x="52339" y="17146"/>
                    <a:pt x="52706" y="17146"/>
                  </a:cubicBezTo>
                  <a:cubicBezTo>
                    <a:pt x="52723" y="17146"/>
                    <a:pt x="52740" y="17145"/>
                    <a:pt x="52758" y="17144"/>
                  </a:cubicBezTo>
                  <a:cubicBezTo>
                    <a:pt x="53496" y="17111"/>
                    <a:pt x="54170" y="16911"/>
                    <a:pt x="54648" y="16294"/>
                  </a:cubicBezTo>
                  <a:cubicBezTo>
                    <a:pt x="54794" y="16106"/>
                    <a:pt x="54917" y="15899"/>
                    <a:pt x="55070" y="15717"/>
                  </a:cubicBezTo>
                  <a:cubicBezTo>
                    <a:pt x="55137" y="15635"/>
                    <a:pt x="55250" y="15592"/>
                    <a:pt x="55452" y="15460"/>
                  </a:cubicBezTo>
                  <a:lnTo>
                    <a:pt x="55452" y="15460"/>
                  </a:lnTo>
                  <a:cubicBezTo>
                    <a:pt x="55452" y="15861"/>
                    <a:pt x="55432" y="16130"/>
                    <a:pt x="55457" y="16395"/>
                  </a:cubicBezTo>
                  <a:cubicBezTo>
                    <a:pt x="55489" y="16732"/>
                    <a:pt x="55527" y="17075"/>
                    <a:pt x="55619" y="17399"/>
                  </a:cubicBezTo>
                  <a:cubicBezTo>
                    <a:pt x="55733" y="17802"/>
                    <a:pt x="55985" y="18001"/>
                    <a:pt x="56379" y="18001"/>
                  </a:cubicBezTo>
                  <a:cubicBezTo>
                    <a:pt x="56403" y="18001"/>
                    <a:pt x="56427" y="18000"/>
                    <a:pt x="56452" y="17998"/>
                  </a:cubicBezTo>
                  <a:cubicBezTo>
                    <a:pt x="57256" y="17951"/>
                    <a:pt x="58021" y="17744"/>
                    <a:pt x="58545" y="17091"/>
                  </a:cubicBezTo>
                  <a:cubicBezTo>
                    <a:pt x="59011" y="16509"/>
                    <a:pt x="59401" y="15867"/>
                    <a:pt x="59821" y="15248"/>
                  </a:cubicBezTo>
                  <a:cubicBezTo>
                    <a:pt x="59948" y="15061"/>
                    <a:pt x="60062" y="14864"/>
                    <a:pt x="60260" y="14545"/>
                  </a:cubicBezTo>
                  <a:cubicBezTo>
                    <a:pt x="60353" y="14979"/>
                    <a:pt x="60406" y="15273"/>
                    <a:pt x="60479" y="15562"/>
                  </a:cubicBezTo>
                  <a:cubicBezTo>
                    <a:pt x="60630" y="16164"/>
                    <a:pt x="60877" y="16355"/>
                    <a:pt x="61473" y="16381"/>
                  </a:cubicBezTo>
                  <a:cubicBezTo>
                    <a:pt x="61512" y="16383"/>
                    <a:pt x="61550" y="16384"/>
                    <a:pt x="61588" y="16384"/>
                  </a:cubicBezTo>
                  <a:cubicBezTo>
                    <a:pt x="62305" y="16384"/>
                    <a:pt x="62883" y="16093"/>
                    <a:pt x="63358" y="15540"/>
                  </a:cubicBezTo>
                  <a:cubicBezTo>
                    <a:pt x="63610" y="15244"/>
                    <a:pt x="63789" y="14875"/>
                    <a:pt x="64192" y="14588"/>
                  </a:cubicBezTo>
                  <a:cubicBezTo>
                    <a:pt x="64261" y="14822"/>
                    <a:pt x="64312" y="14977"/>
                    <a:pt x="64352" y="15133"/>
                  </a:cubicBezTo>
                  <a:cubicBezTo>
                    <a:pt x="64403" y="15330"/>
                    <a:pt x="64428" y="15536"/>
                    <a:pt x="64498" y="15727"/>
                  </a:cubicBezTo>
                  <a:cubicBezTo>
                    <a:pt x="64647" y="16136"/>
                    <a:pt x="64898" y="16319"/>
                    <a:pt x="65319" y="16319"/>
                  </a:cubicBezTo>
                  <a:cubicBezTo>
                    <a:pt x="65329" y="16319"/>
                    <a:pt x="65339" y="16319"/>
                    <a:pt x="65349" y="16319"/>
                  </a:cubicBezTo>
                  <a:cubicBezTo>
                    <a:pt x="66106" y="16304"/>
                    <a:pt x="66755" y="16070"/>
                    <a:pt x="67160" y="15376"/>
                  </a:cubicBezTo>
                  <a:cubicBezTo>
                    <a:pt x="67263" y="15199"/>
                    <a:pt x="67369" y="15024"/>
                    <a:pt x="67463" y="14844"/>
                  </a:cubicBezTo>
                  <a:cubicBezTo>
                    <a:pt x="68666" y="12549"/>
                    <a:pt x="69395" y="10126"/>
                    <a:pt x="69444" y="7519"/>
                  </a:cubicBezTo>
                  <a:cubicBezTo>
                    <a:pt x="69447" y="7354"/>
                    <a:pt x="69486" y="7191"/>
                    <a:pt x="69503" y="7053"/>
                  </a:cubicBezTo>
                  <a:cubicBezTo>
                    <a:pt x="70931" y="6294"/>
                    <a:pt x="71707" y="6008"/>
                    <a:pt x="72380" y="6008"/>
                  </a:cubicBezTo>
                  <a:cubicBezTo>
                    <a:pt x="72386" y="6008"/>
                    <a:pt x="72393" y="6008"/>
                    <a:pt x="72399" y="6009"/>
                  </a:cubicBezTo>
                  <a:cubicBezTo>
                    <a:pt x="72490" y="6416"/>
                    <a:pt x="72372" y="6818"/>
                    <a:pt x="72259" y="7194"/>
                  </a:cubicBezTo>
                  <a:cubicBezTo>
                    <a:pt x="71895" y="8399"/>
                    <a:pt x="71511" y="9598"/>
                    <a:pt x="71096" y="10786"/>
                  </a:cubicBezTo>
                  <a:cubicBezTo>
                    <a:pt x="70477" y="12555"/>
                    <a:pt x="69900" y="14336"/>
                    <a:pt x="69632" y="16197"/>
                  </a:cubicBezTo>
                  <a:cubicBezTo>
                    <a:pt x="69566" y="16661"/>
                    <a:pt x="69576" y="17150"/>
                    <a:pt x="69633" y="17616"/>
                  </a:cubicBezTo>
                  <a:cubicBezTo>
                    <a:pt x="69701" y="18171"/>
                    <a:pt x="69967" y="18374"/>
                    <a:pt x="70525" y="18404"/>
                  </a:cubicBezTo>
                  <a:cubicBezTo>
                    <a:pt x="70599" y="18408"/>
                    <a:pt x="70672" y="18410"/>
                    <a:pt x="70744" y="18410"/>
                  </a:cubicBezTo>
                  <a:cubicBezTo>
                    <a:pt x="71585" y="18410"/>
                    <a:pt x="72326" y="18135"/>
                    <a:pt x="72926" y="17495"/>
                  </a:cubicBezTo>
                  <a:cubicBezTo>
                    <a:pt x="73555" y="16824"/>
                    <a:pt x="74110" y="16088"/>
                    <a:pt x="74584" y="15299"/>
                  </a:cubicBezTo>
                  <a:cubicBezTo>
                    <a:pt x="74792" y="14956"/>
                    <a:pt x="74960" y="14578"/>
                    <a:pt x="75330" y="14272"/>
                  </a:cubicBezTo>
                  <a:cubicBezTo>
                    <a:pt x="75499" y="14692"/>
                    <a:pt x="75650" y="15063"/>
                    <a:pt x="75797" y="15437"/>
                  </a:cubicBezTo>
                  <a:cubicBezTo>
                    <a:pt x="76197" y="16453"/>
                    <a:pt x="76950" y="17022"/>
                    <a:pt x="78024" y="17143"/>
                  </a:cubicBezTo>
                  <a:cubicBezTo>
                    <a:pt x="78268" y="17171"/>
                    <a:pt x="78508" y="17185"/>
                    <a:pt x="78743" y="17185"/>
                  </a:cubicBezTo>
                  <a:cubicBezTo>
                    <a:pt x="80027" y="17185"/>
                    <a:pt x="81184" y="16766"/>
                    <a:pt x="82149" y="15804"/>
                  </a:cubicBezTo>
                  <a:cubicBezTo>
                    <a:pt x="83066" y="14889"/>
                    <a:pt x="83895" y="13890"/>
                    <a:pt x="84591" y="12796"/>
                  </a:cubicBezTo>
                  <a:cubicBezTo>
                    <a:pt x="84899" y="12313"/>
                    <a:pt x="85125" y="11771"/>
                    <a:pt x="85336" y="11235"/>
                  </a:cubicBezTo>
                  <a:cubicBezTo>
                    <a:pt x="85454" y="10936"/>
                    <a:pt x="85556" y="10595"/>
                    <a:pt x="85375" y="10247"/>
                  </a:cubicBezTo>
                  <a:lnTo>
                    <a:pt x="85375" y="10247"/>
                  </a:lnTo>
                  <a:cubicBezTo>
                    <a:pt x="85042" y="10304"/>
                    <a:pt x="84955" y="10596"/>
                    <a:pt x="84787" y="10791"/>
                  </a:cubicBezTo>
                  <a:cubicBezTo>
                    <a:pt x="83854" y="11876"/>
                    <a:pt x="82946" y="12980"/>
                    <a:pt x="82004" y="14055"/>
                  </a:cubicBezTo>
                  <a:cubicBezTo>
                    <a:pt x="81308" y="14850"/>
                    <a:pt x="80526" y="15567"/>
                    <a:pt x="79674" y="16192"/>
                  </a:cubicBezTo>
                  <a:cubicBezTo>
                    <a:pt x="79438" y="16365"/>
                    <a:pt x="79209" y="16565"/>
                    <a:pt x="78876" y="16565"/>
                  </a:cubicBezTo>
                  <a:cubicBezTo>
                    <a:pt x="78866" y="16565"/>
                    <a:pt x="78855" y="16564"/>
                    <a:pt x="78844" y="16564"/>
                  </a:cubicBezTo>
                  <a:cubicBezTo>
                    <a:pt x="78401" y="16320"/>
                    <a:pt x="78213" y="15886"/>
                    <a:pt x="78043" y="15437"/>
                  </a:cubicBezTo>
                  <a:cubicBezTo>
                    <a:pt x="77537" y="14105"/>
                    <a:pt x="77618" y="12766"/>
                    <a:pt x="77996" y="11425"/>
                  </a:cubicBezTo>
                  <a:cubicBezTo>
                    <a:pt x="78085" y="11104"/>
                    <a:pt x="78116" y="10750"/>
                    <a:pt x="78447" y="10488"/>
                  </a:cubicBezTo>
                  <a:cubicBezTo>
                    <a:pt x="78685" y="10508"/>
                    <a:pt x="78953" y="10539"/>
                    <a:pt x="79221" y="10554"/>
                  </a:cubicBezTo>
                  <a:cubicBezTo>
                    <a:pt x="79304" y="10558"/>
                    <a:pt x="79386" y="10560"/>
                    <a:pt x="79468" y="10560"/>
                  </a:cubicBezTo>
                  <a:cubicBezTo>
                    <a:pt x="80287" y="10560"/>
                    <a:pt x="81046" y="10343"/>
                    <a:pt x="81717" y="9833"/>
                  </a:cubicBezTo>
                  <a:cubicBezTo>
                    <a:pt x="82284" y="9402"/>
                    <a:pt x="82634" y="8831"/>
                    <a:pt x="82739" y="8125"/>
                  </a:cubicBezTo>
                  <a:cubicBezTo>
                    <a:pt x="82854" y="7365"/>
                    <a:pt x="82548" y="6784"/>
                    <a:pt x="81829" y="6483"/>
                  </a:cubicBezTo>
                  <a:cubicBezTo>
                    <a:pt x="81259" y="6244"/>
                    <a:pt x="80699" y="6110"/>
                    <a:pt x="80154" y="6110"/>
                  </a:cubicBezTo>
                  <a:cubicBezTo>
                    <a:pt x="79406" y="6110"/>
                    <a:pt x="78685" y="6362"/>
                    <a:pt x="78002" y="6939"/>
                  </a:cubicBezTo>
                  <a:cubicBezTo>
                    <a:pt x="76986" y="7798"/>
                    <a:pt x="76298" y="8870"/>
                    <a:pt x="75847" y="10110"/>
                  </a:cubicBezTo>
                  <a:cubicBezTo>
                    <a:pt x="75674" y="10589"/>
                    <a:pt x="75537" y="11099"/>
                    <a:pt x="75266" y="11518"/>
                  </a:cubicBezTo>
                  <a:cubicBezTo>
                    <a:pt x="74118" y="13289"/>
                    <a:pt x="72926" y="15032"/>
                    <a:pt x="71749" y="16785"/>
                  </a:cubicBezTo>
                  <a:cubicBezTo>
                    <a:pt x="71699" y="16859"/>
                    <a:pt x="71644" y="16933"/>
                    <a:pt x="71556" y="16933"/>
                  </a:cubicBezTo>
                  <a:cubicBezTo>
                    <a:pt x="71513" y="16933"/>
                    <a:pt x="71462" y="16916"/>
                    <a:pt x="71401" y="16873"/>
                  </a:cubicBezTo>
                  <a:cubicBezTo>
                    <a:pt x="71409" y="16761"/>
                    <a:pt x="71409" y="16628"/>
                    <a:pt x="71430" y="16498"/>
                  </a:cubicBezTo>
                  <a:cubicBezTo>
                    <a:pt x="71636" y="15284"/>
                    <a:pt x="71996" y="14114"/>
                    <a:pt x="72466" y="12980"/>
                  </a:cubicBezTo>
                  <a:cubicBezTo>
                    <a:pt x="72989" y="11723"/>
                    <a:pt x="73530" y="10473"/>
                    <a:pt x="74068" y="9223"/>
                  </a:cubicBezTo>
                  <a:cubicBezTo>
                    <a:pt x="74406" y="8436"/>
                    <a:pt x="74656" y="7622"/>
                    <a:pt x="74765" y="6774"/>
                  </a:cubicBezTo>
                  <a:cubicBezTo>
                    <a:pt x="74866" y="5984"/>
                    <a:pt x="74591" y="5552"/>
                    <a:pt x="73857" y="5263"/>
                  </a:cubicBezTo>
                  <a:cubicBezTo>
                    <a:pt x="73700" y="5201"/>
                    <a:pt x="73532" y="5164"/>
                    <a:pt x="73367" y="5128"/>
                  </a:cubicBezTo>
                  <a:cubicBezTo>
                    <a:pt x="73062" y="5061"/>
                    <a:pt x="72761" y="5028"/>
                    <a:pt x="72463" y="5028"/>
                  </a:cubicBezTo>
                  <a:cubicBezTo>
                    <a:pt x="71854" y="5028"/>
                    <a:pt x="71261" y="5167"/>
                    <a:pt x="70680" y="5439"/>
                  </a:cubicBezTo>
                  <a:cubicBezTo>
                    <a:pt x="70195" y="5668"/>
                    <a:pt x="69751" y="5997"/>
                    <a:pt x="69192" y="6114"/>
                  </a:cubicBezTo>
                  <a:cubicBezTo>
                    <a:pt x="68647" y="5326"/>
                    <a:pt x="67914" y="5088"/>
                    <a:pt x="67107" y="5088"/>
                  </a:cubicBezTo>
                  <a:cubicBezTo>
                    <a:pt x="66893" y="5088"/>
                    <a:pt x="66674" y="5105"/>
                    <a:pt x="66452" y="5132"/>
                  </a:cubicBezTo>
                  <a:cubicBezTo>
                    <a:pt x="65951" y="5194"/>
                    <a:pt x="65543" y="5551"/>
                    <a:pt x="65514" y="5940"/>
                  </a:cubicBezTo>
                  <a:cubicBezTo>
                    <a:pt x="65479" y="6395"/>
                    <a:pt x="65720" y="6743"/>
                    <a:pt x="66106" y="6931"/>
                  </a:cubicBezTo>
                  <a:cubicBezTo>
                    <a:pt x="66435" y="7092"/>
                    <a:pt x="66812" y="7157"/>
                    <a:pt x="67169" y="7260"/>
                  </a:cubicBezTo>
                  <a:cubicBezTo>
                    <a:pt x="67450" y="7343"/>
                    <a:pt x="67786" y="7226"/>
                    <a:pt x="68056" y="7492"/>
                  </a:cubicBezTo>
                  <a:cubicBezTo>
                    <a:pt x="68164" y="8338"/>
                    <a:pt x="68016" y="9174"/>
                    <a:pt x="67843" y="10006"/>
                  </a:cubicBezTo>
                  <a:cubicBezTo>
                    <a:pt x="67520" y="11543"/>
                    <a:pt x="67044" y="13033"/>
                    <a:pt x="66386" y="14462"/>
                  </a:cubicBezTo>
                  <a:cubicBezTo>
                    <a:pt x="66335" y="14569"/>
                    <a:pt x="66215" y="14644"/>
                    <a:pt x="66028" y="14839"/>
                  </a:cubicBezTo>
                  <a:cubicBezTo>
                    <a:pt x="66047" y="14463"/>
                    <a:pt x="66035" y="14230"/>
                    <a:pt x="66075" y="14005"/>
                  </a:cubicBezTo>
                  <a:cubicBezTo>
                    <a:pt x="66214" y="13234"/>
                    <a:pt x="66376" y="12468"/>
                    <a:pt x="66523" y="11699"/>
                  </a:cubicBezTo>
                  <a:cubicBezTo>
                    <a:pt x="66656" y="10998"/>
                    <a:pt x="66794" y="10296"/>
                    <a:pt x="66901" y="9590"/>
                  </a:cubicBezTo>
                  <a:cubicBezTo>
                    <a:pt x="66936" y="9366"/>
                    <a:pt x="66883" y="9130"/>
                    <a:pt x="66872" y="8922"/>
                  </a:cubicBezTo>
                  <a:cubicBezTo>
                    <a:pt x="66442" y="8753"/>
                    <a:pt x="66180" y="8669"/>
                    <a:pt x="65923" y="8669"/>
                  </a:cubicBezTo>
                  <a:cubicBezTo>
                    <a:pt x="65662" y="8669"/>
                    <a:pt x="65407" y="8755"/>
                    <a:pt x="64987" y="8927"/>
                  </a:cubicBezTo>
                  <a:cubicBezTo>
                    <a:pt x="63561" y="13103"/>
                    <a:pt x="62999" y="14325"/>
                    <a:pt x="62152" y="15004"/>
                  </a:cubicBezTo>
                  <a:cubicBezTo>
                    <a:pt x="62173" y="14686"/>
                    <a:pt x="62160" y="14421"/>
                    <a:pt x="62213" y="14171"/>
                  </a:cubicBezTo>
                  <a:cubicBezTo>
                    <a:pt x="62403" y="13273"/>
                    <a:pt x="62638" y="12383"/>
                    <a:pt x="62814" y="11482"/>
                  </a:cubicBezTo>
                  <a:cubicBezTo>
                    <a:pt x="62997" y="10548"/>
                    <a:pt x="63165" y="9609"/>
                    <a:pt x="63275" y="8664"/>
                  </a:cubicBezTo>
                  <a:cubicBezTo>
                    <a:pt x="63339" y="8114"/>
                    <a:pt x="63078" y="7848"/>
                    <a:pt x="62581" y="7848"/>
                  </a:cubicBezTo>
                  <a:cubicBezTo>
                    <a:pt x="62526" y="7848"/>
                    <a:pt x="62469" y="7851"/>
                    <a:pt x="62410" y="7858"/>
                  </a:cubicBezTo>
                  <a:cubicBezTo>
                    <a:pt x="62004" y="7900"/>
                    <a:pt x="61704" y="8102"/>
                    <a:pt x="61537" y="8474"/>
                  </a:cubicBezTo>
                  <a:cubicBezTo>
                    <a:pt x="61397" y="8783"/>
                    <a:pt x="61288" y="9107"/>
                    <a:pt x="61160" y="9422"/>
                  </a:cubicBezTo>
                  <a:cubicBezTo>
                    <a:pt x="60968" y="9894"/>
                    <a:pt x="60799" y="10378"/>
                    <a:pt x="60567" y="10830"/>
                  </a:cubicBezTo>
                  <a:cubicBezTo>
                    <a:pt x="59729" y="12466"/>
                    <a:pt x="58871" y="14092"/>
                    <a:pt x="58017" y="15719"/>
                  </a:cubicBezTo>
                  <a:cubicBezTo>
                    <a:pt x="57906" y="15929"/>
                    <a:pt x="57790" y="16139"/>
                    <a:pt x="57650" y="16332"/>
                  </a:cubicBezTo>
                  <a:cubicBezTo>
                    <a:pt x="57585" y="16423"/>
                    <a:pt x="57460" y="16469"/>
                    <a:pt x="57238" y="16619"/>
                  </a:cubicBezTo>
                  <a:cubicBezTo>
                    <a:pt x="57284" y="16140"/>
                    <a:pt x="57296" y="15806"/>
                    <a:pt x="57351" y="15477"/>
                  </a:cubicBezTo>
                  <a:cubicBezTo>
                    <a:pt x="57603" y="13963"/>
                    <a:pt x="58038" y="12494"/>
                    <a:pt x="58504" y="11034"/>
                  </a:cubicBezTo>
                  <a:cubicBezTo>
                    <a:pt x="59272" y="8634"/>
                    <a:pt x="60042" y="6236"/>
                    <a:pt x="60816" y="3839"/>
                  </a:cubicBezTo>
                  <a:cubicBezTo>
                    <a:pt x="60898" y="3586"/>
                    <a:pt x="61004" y="3339"/>
                    <a:pt x="61098" y="3097"/>
                  </a:cubicBezTo>
                  <a:cubicBezTo>
                    <a:pt x="61272" y="3071"/>
                    <a:pt x="61401" y="3032"/>
                    <a:pt x="61525" y="3032"/>
                  </a:cubicBezTo>
                  <a:cubicBezTo>
                    <a:pt x="61533" y="3032"/>
                    <a:pt x="61541" y="3032"/>
                    <a:pt x="61549" y="3032"/>
                  </a:cubicBezTo>
                  <a:cubicBezTo>
                    <a:pt x="62875" y="3087"/>
                    <a:pt x="64202" y="3135"/>
                    <a:pt x="65527" y="3214"/>
                  </a:cubicBezTo>
                  <a:cubicBezTo>
                    <a:pt x="66989" y="3301"/>
                    <a:pt x="68448" y="3423"/>
                    <a:pt x="69909" y="3515"/>
                  </a:cubicBezTo>
                  <a:cubicBezTo>
                    <a:pt x="69977" y="3519"/>
                    <a:pt x="70054" y="3536"/>
                    <a:pt x="70132" y="3536"/>
                  </a:cubicBezTo>
                  <a:cubicBezTo>
                    <a:pt x="70245" y="3536"/>
                    <a:pt x="70362" y="3501"/>
                    <a:pt x="70458" y="3343"/>
                  </a:cubicBezTo>
                  <a:cubicBezTo>
                    <a:pt x="70205" y="3257"/>
                    <a:pt x="69991" y="3161"/>
                    <a:pt x="69766" y="3114"/>
                  </a:cubicBezTo>
                  <a:cubicBezTo>
                    <a:pt x="68734" y="2897"/>
                    <a:pt x="67705" y="2653"/>
                    <a:pt x="66664" y="2494"/>
                  </a:cubicBezTo>
                  <a:cubicBezTo>
                    <a:pt x="65150" y="2262"/>
                    <a:pt x="63626" y="2099"/>
                    <a:pt x="62108" y="1897"/>
                  </a:cubicBezTo>
                  <a:cubicBezTo>
                    <a:pt x="61922" y="1871"/>
                    <a:pt x="61745" y="1785"/>
                    <a:pt x="61517" y="1712"/>
                  </a:cubicBezTo>
                  <a:cubicBezTo>
                    <a:pt x="61630" y="1324"/>
                    <a:pt x="61737" y="1006"/>
                    <a:pt x="61812" y="680"/>
                  </a:cubicBezTo>
                  <a:cubicBezTo>
                    <a:pt x="61854" y="501"/>
                    <a:pt x="61842" y="309"/>
                    <a:pt x="61856" y="75"/>
                  </a:cubicBezTo>
                  <a:lnTo>
                    <a:pt x="61856" y="75"/>
                  </a:lnTo>
                  <a:cubicBezTo>
                    <a:pt x="61846" y="75"/>
                    <a:pt x="61836" y="75"/>
                    <a:pt x="61825" y="75"/>
                  </a:cubicBezTo>
                  <a:cubicBezTo>
                    <a:pt x="61373" y="75"/>
                    <a:pt x="60947" y="0"/>
                    <a:pt x="605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-11898750" y="-853650"/>
              <a:ext cx="377425" cy="509175"/>
            </a:xfrm>
            <a:custGeom>
              <a:avLst/>
              <a:gdLst/>
              <a:ahLst/>
              <a:cxnLst/>
              <a:rect l="l" t="t" r="r" b="b"/>
              <a:pathLst>
                <a:path w="15097" h="20367" extrusionOk="0">
                  <a:moveTo>
                    <a:pt x="14193" y="0"/>
                  </a:moveTo>
                  <a:cubicBezTo>
                    <a:pt x="14160" y="0"/>
                    <a:pt x="14126" y="2"/>
                    <a:pt x="14090" y="5"/>
                  </a:cubicBezTo>
                  <a:cubicBezTo>
                    <a:pt x="13517" y="57"/>
                    <a:pt x="12948" y="167"/>
                    <a:pt x="12384" y="288"/>
                  </a:cubicBezTo>
                  <a:cubicBezTo>
                    <a:pt x="11475" y="482"/>
                    <a:pt x="10927" y="1017"/>
                    <a:pt x="10651" y="1944"/>
                  </a:cubicBezTo>
                  <a:cubicBezTo>
                    <a:pt x="10045" y="3962"/>
                    <a:pt x="9357" y="5957"/>
                    <a:pt x="8696" y="7958"/>
                  </a:cubicBezTo>
                  <a:cubicBezTo>
                    <a:pt x="8624" y="8176"/>
                    <a:pt x="8509" y="8378"/>
                    <a:pt x="8392" y="8635"/>
                  </a:cubicBezTo>
                  <a:cubicBezTo>
                    <a:pt x="8080" y="8316"/>
                    <a:pt x="8098" y="7960"/>
                    <a:pt x="8044" y="7637"/>
                  </a:cubicBezTo>
                  <a:cubicBezTo>
                    <a:pt x="7776" y="6023"/>
                    <a:pt x="7430" y="4428"/>
                    <a:pt x="6902" y="2878"/>
                  </a:cubicBezTo>
                  <a:cubicBezTo>
                    <a:pt x="6536" y="1799"/>
                    <a:pt x="6217" y="1497"/>
                    <a:pt x="5565" y="1497"/>
                  </a:cubicBezTo>
                  <a:cubicBezTo>
                    <a:pt x="5305" y="1497"/>
                    <a:pt x="4993" y="1545"/>
                    <a:pt x="4604" y="1611"/>
                  </a:cubicBezTo>
                  <a:cubicBezTo>
                    <a:pt x="4504" y="1628"/>
                    <a:pt x="4407" y="1669"/>
                    <a:pt x="4309" y="1696"/>
                  </a:cubicBezTo>
                  <a:cubicBezTo>
                    <a:pt x="3649" y="1875"/>
                    <a:pt x="3139" y="2250"/>
                    <a:pt x="2855" y="2878"/>
                  </a:cubicBezTo>
                  <a:cubicBezTo>
                    <a:pt x="2660" y="3310"/>
                    <a:pt x="2469" y="3752"/>
                    <a:pt x="2355" y="4210"/>
                  </a:cubicBezTo>
                  <a:cubicBezTo>
                    <a:pt x="1734" y="6720"/>
                    <a:pt x="1267" y="9260"/>
                    <a:pt x="937" y="11827"/>
                  </a:cubicBezTo>
                  <a:cubicBezTo>
                    <a:pt x="685" y="13781"/>
                    <a:pt x="413" y="15734"/>
                    <a:pt x="162" y="17690"/>
                  </a:cubicBezTo>
                  <a:cubicBezTo>
                    <a:pt x="90" y="18263"/>
                    <a:pt x="35" y="18840"/>
                    <a:pt x="12" y="19416"/>
                  </a:cubicBezTo>
                  <a:cubicBezTo>
                    <a:pt x="0" y="19744"/>
                    <a:pt x="156" y="19912"/>
                    <a:pt x="426" y="19912"/>
                  </a:cubicBezTo>
                  <a:cubicBezTo>
                    <a:pt x="482" y="19912"/>
                    <a:pt x="542" y="19905"/>
                    <a:pt x="606" y="19891"/>
                  </a:cubicBezTo>
                  <a:cubicBezTo>
                    <a:pt x="1676" y="19660"/>
                    <a:pt x="2493" y="19138"/>
                    <a:pt x="2795" y="18007"/>
                  </a:cubicBezTo>
                  <a:cubicBezTo>
                    <a:pt x="2891" y="17645"/>
                    <a:pt x="3027" y="17295"/>
                    <a:pt x="3141" y="16939"/>
                  </a:cubicBezTo>
                  <a:cubicBezTo>
                    <a:pt x="3811" y="14856"/>
                    <a:pt x="4098" y="12696"/>
                    <a:pt x="4381" y="10539"/>
                  </a:cubicBezTo>
                  <a:cubicBezTo>
                    <a:pt x="4610" y="8785"/>
                    <a:pt x="4812" y="7028"/>
                    <a:pt x="5033" y="5272"/>
                  </a:cubicBezTo>
                  <a:cubicBezTo>
                    <a:pt x="5052" y="5117"/>
                    <a:pt x="5029" y="4921"/>
                    <a:pt x="5311" y="4836"/>
                  </a:cubicBezTo>
                  <a:cubicBezTo>
                    <a:pt x="5360" y="4976"/>
                    <a:pt x="5435" y="5117"/>
                    <a:pt x="5459" y="5266"/>
                  </a:cubicBezTo>
                  <a:cubicBezTo>
                    <a:pt x="5670" y="6645"/>
                    <a:pt x="5866" y="8025"/>
                    <a:pt x="6082" y="9403"/>
                  </a:cubicBezTo>
                  <a:cubicBezTo>
                    <a:pt x="6203" y="10175"/>
                    <a:pt x="6334" y="10947"/>
                    <a:pt x="6500" y="11710"/>
                  </a:cubicBezTo>
                  <a:cubicBezTo>
                    <a:pt x="6572" y="12044"/>
                    <a:pt x="6754" y="12186"/>
                    <a:pt x="7063" y="12186"/>
                  </a:cubicBezTo>
                  <a:cubicBezTo>
                    <a:pt x="7100" y="12186"/>
                    <a:pt x="7138" y="12184"/>
                    <a:pt x="7179" y="12180"/>
                  </a:cubicBezTo>
                  <a:cubicBezTo>
                    <a:pt x="8313" y="12069"/>
                    <a:pt x="9308" y="11708"/>
                    <a:pt x="9854" y="10596"/>
                  </a:cubicBezTo>
                  <a:cubicBezTo>
                    <a:pt x="9974" y="10352"/>
                    <a:pt x="10111" y="10117"/>
                    <a:pt x="10225" y="9869"/>
                  </a:cubicBezTo>
                  <a:cubicBezTo>
                    <a:pt x="10735" y="8755"/>
                    <a:pt x="11238" y="7639"/>
                    <a:pt x="11747" y="6525"/>
                  </a:cubicBezTo>
                  <a:cubicBezTo>
                    <a:pt x="11786" y="6438"/>
                    <a:pt x="11812" y="6321"/>
                    <a:pt x="11931" y="6321"/>
                  </a:cubicBezTo>
                  <a:cubicBezTo>
                    <a:pt x="11968" y="6321"/>
                    <a:pt x="12013" y="6332"/>
                    <a:pt x="12070" y="6359"/>
                  </a:cubicBezTo>
                  <a:cubicBezTo>
                    <a:pt x="12092" y="6634"/>
                    <a:pt x="12133" y="6932"/>
                    <a:pt x="12138" y="7231"/>
                  </a:cubicBezTo>
                  <a:cubicBezTo>
                    <a:pt x="12188" y="10328"/>
                    <a:pt x="12351" y="13421"/>
                    <a:pt x="12608" y="16508"/>
                  </a:cubicBezTo>
                  <a:cubicBezTo>
                    <a:pt x="12681" y="17385"/>
                    <a:pt x="12850" y="18258"/>
                    <a:pt x="13022" y="19123"/>
                  </a:cubicBezTo>
                  <a:cubicBezTo>
                    <a:pt x="13087" y="19448"/>
                    <a:pt x="13268" y="19755"/>
                    <a:pt x="13429" y="20052"/>
                  </a:cubicBezTo>
                  <a:cubicBezTo>
                    <a:pt x="13532" y="20245"/>
                    <a:pt x="13698" y="20366"/>
                    <a:pt x="13920" y="20366"/>
                  </a:cubicBezTo>
                  <a:cubicBezTo>
                    <a:pt x="13953" y="20366"/>
                    <a:pt x="13987" y="20364"/>
                    <a:pt x="14023" y="20358"/>
                  </a:cubicBezTo>
                  <a:cubicBezTo>
                    <a:pt x="14251" y="20322"/>
                    <a:pt x="14385" y="20179"/>
                    <a:pt x="14451" y="19973"/>
                  </a:cubicBezTo>
                  <a:cubicBezTo>
                    <a:pt x="14523" y="19747"/>
                    <a:pt x="14587" y="19518"/>
                    <a:pt x="14638" y="19286"/>
                  </a:cubicBezTo>
                  <a:cubicBezTo>
                    <a:pt x="14933" y="17945"/>
                    <a:pt x="14912" y="16578"/>
                    <a:pt x="14938" y="15219"/>
                  </a:cubicBezTo>
                  <a:cubicBezTo>
                    <a:pt x="15002" y="11749"/>
                    <a:pt x="15051" y="8279"/>
                    <a:pt x="15085" y="4809"/>
                  </a:cubicBezTo>
                  <a:cubicBezTo>
                    <a:pt x="15096" y="3722"/>
                    <a:pt x="15059" y="2633"/>
                    <a:pt x="15019" y="1547"/>
                  </a:cubicBezTo>
                  <a:cubicBezTo>
                    <a:pt x="15006" y="1211"/>
                    <a:pt x="14935" y="871"/>
                    <a:pt x="14844" y="546"/>
                  </a:cubicBezTo>
                  <a:cubicBezTo>
                    <a:pt x="14742" y="182"/>
                    <a:pt x="14548" y="0"/>
                    <a:pt x="141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-12444300" y="-876150"/>
              <a:ext cx="580300" cy="466825"/>
            </a:xfrm>
            <a:custGeom>
              <a:avLst/>
              <a:gdLst/>
              <a:ahLst/>
              <a:cxnLst/>
              <a:rect l="l" t="t" r="r" b="b"/>
              <a:pathLst>
                <a:path w="23212" h="18673" extrusionOk="0">
                  <a:moveTo>
                    <a:pt x="22744" y="0"/>
                  </a:moveTo>
                  <a:cubicBezTo>
                    <a:pt x="22737" y="0"/>
                    <a:pt x="22730" y="0"/>
                    <a:pt x="22723" y="1"/>
                  </a:cubicBezTo>
                  <a:cubicBezTo>
                    <a:pt x="21908" y="35"/>
                    <a:pt x="21088" y="40"/>
                    <a:pt x="20279" y="132"/>
                  </a:cubicBezTo>
                  <a:cubicBezTo>
                    <a:pt x="18248" y="359"/>
                    <a:pt x="16259" y="815"/>
                    <a:pt x="14274" y="1296"/>
                  </a:cubicBezTo>
                  <a:cubicBezTo>
                    <a:pt x="13151" y="1568"/>
                    <a:pt x="12032" y="1868"/>
                    <a:pt x="10896" y="2068"/>
                  </a:cubicBezTo>
                  <a:cubicBezTo>
                    <a:pt x="7695" y="2634"/>
                    <a:pt x="4629" y="3611"/>
                    <a:pt x="1675" y="4953"/>
                  </a:cubicBezTo>
                  <a:cubicBezTo>
                    <a:pt x="1242" y="5149"/>
                    <a:pt x="823" y="5377"/>
                    <a:pt x="416" y="5623"/>
                  </a:cubicBezTo>
                  <a:cubicBezTo>
                    <a:pt x="257" y="5718"/>
                    <a:pt x="151" y="5901"/>
                    <a:pt x="1" y="6064"/>
                  </a:cubicBezTo>
                  <a:cubicBezTo>
                    <a:pt x="553" y="6660"/>
                    <a:pt x="1214" y="6839"/>
                    <a:pt x="1921" y="6839"/>
                  </a:cubicBezTo>
                  <a:cubicBezTo>
                    <a:pt x="1971" y="6839"/>
                    <a:pt x="2021" y="6838"/>
                    <a:pt x="2072" y="6837"/>
                  </a:cubicBezTo>
                  <a:cubicBezTo>
                    <a:pt x="2582" y="6820"/>
                    <a:pt x="3089" y="6760"/>
                    <a:pt x="3589" y="6657"/>
                  </a:cubicBezTo>
                  <a:cubicBezTo>
                    <a:pt x="5818" y="6192"/>
                    <a:pt x="8044" y="5704"/>
                    <a:pt x="10270" y="5225"/>
                  </a:cubicBezTo>
                  <a:cubicBezTo>
                    <a:pt x="10372" y="5203"/>
                    <a:pt x="10474" y="5163"/>
                    <a:pt x="10583" y="5163"/>
                  </a:cubicBezTo>
                  <a:cubicBezTo>
                    <a:pt x="10678" y="5163"/>
                    <a:pt x="10777" y="5194"/>
                    <a:pt x="10884" y="5293"/>
                  </a:cubicBezTo>
                  <a:cubicBezTo>
                    <a:pt x="10851" y="5555"/>
                    <a:pt x="10826" y="5853"/>
                    <a:pt x="10772" y="6146"/>
                  </a:cubicBezTo>
                  <a:cubicBezTo>
                    <a:pt x="10466" y="7827"/>
                    <a:pt x="10344" y="9516"/>
                    <a:pt x="10488" y="11224"/>
                  </a:cubicBezTo>
                  <a:cubicBezTo>
                    <a:pt x="10539" y="11832"/>
                    <a:pt x="10534" y="12448"/>
                    <a:pt x="10524" y="13060"/>
                  </a:cubicBezTo>
                  <a:cubicBezTo>
                    <a:pt x="10502" y="14285"/>
                    <a:pt x="10510" y="15511"/>
                    <a:pt x="10711" y="16724"/>
                  </a:cubicBezTo>
                  <a:cubicBezTo>
                    <a:pt x="10805" y="17290"/>
                    <a:pt x="10979" y="17845"/>
                    <a:pt x="11138" y="18397"/>
                  </a:cubicBezTo>
                  <a:cubicBezTo>
                    <a:pt x="11181" y="18549"/>
                    <a:pt x="11296" y="18672"/>
                    <a:pt x="11490" y="18672"/>
                  </a:cubicBezTo>
                  <a:cubicBezTo>
                    <a:pt x="11503" y="18672"/>
                    <a:pt x="11516" y="18672"/>
                    <a:pt x="11530" y="18671"/>
                  </a:cubicBezTo>
                  <a:cubicBezTo>
                    <a:pt x="11868" y="18502"/>
                    <a:pt x="11920" y="18139"/>
                    <a:pt x="12036" y="17835"/>
                  </a:cubicBezTo>
                  <a:cubicBezTo>
                    <a:pt x="12648" y="16242"/>
                    <a:pt x="13035" y="14588"/>
                    <a:pt x="13330" y="12909"/>
                  </a:cubicBezTo>
                  <a:cubicBezTo>
                    <a:pt x="13481" y="12040"/>
                    <a:pt x="13662" y="11175"/>
                    <a:pt x="13871" y="10315"/>
                  </a:cubicBezTo>
                  <a:cubicBezTo>
                    <a:pt x="14138" y="9221"/>
                    <a:pt x="14338" y="8119"/>
                    <a:pt x="14365" y="6992"/>
                  </a:cubicBezTo>
                  <a:cubicBezTo>
                    <a:pt x="14388" y="6044"/>
                    <a:pt x="14370" y="5095"/>
                    <a:pt x="14370" y="4128"/>
                  </a:cubicBezTo>
                  <a:cubicBezTo>
                    <a:pt x="14593" y="4029"/>
                    <a:pt x="14769" y="3932"/>
                    <a:pt x="14957" y="3872"/>
                  </a:cubicBezTo>
                  <a:cubicBezTo>
                    <a:pt x="15800" y="3607"/>
                    <a:pt x="16648" y="3355"/>
                    <a:pt x="17492" y="3091"/>
                  </a:cubicBezTo>
                  <a:cubicBezTo>
                    <a:pt x="18789" y="2685"/>
                    <a:pt x="20095" y="2291"/>
                    <a:pt x="21314" y="1678"/>
                  </a:cubicBezTo>
                  <a:cubicBezTo>
                    <a:pt x="21857" y="1406"/>
                    <a:pt x="22364" y="1060"/>
                    <a:pt x="22867" y="716"/>
                  </a:cubicBezTo>
                  <a:cubicBezTo>
                    <a:pt x="23057" y="586"/>
                    <a:pt x="23211" y="378"/>
                    <a:pt x="23080" y="60"/>
                  </a:cubicBezTo>
                  <a:cubicBezTo>
                    <a:pt x="22982" y="43"/>
                    <a:pt x="22863" y="0"/>
                    <a:pt x="227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-11476500" y="-890350"/>
              <a:ext cx="267375" cy="463650"/>
            </a:xfrm>
            <a:custGeom>
              <a:avLst/>
              <a:gdLst/>
              <a:ahLst/>
              <a:cxnLst/>
              <a:rect l="l" t="t" r="r" b="b"/>
              <a:pathLst>
                <a:path w="10695" h="18546" extrusionOk="0">
                  <a:moveTo>
                    <a:pt x="7308" y="0"/>
                  </a:moveTo>
                  <a:cubicBezTo>
                    <a:pt x="5725" y="0"/>
                    <a:pt x="4172" y="322"/>
                    <a:pt x="2613" y="565"/>
                  </a:cubicBezTo>
                  <a:cubicBezTo>
                    <a:pt x="1894" y="677"/>
                    <a:pt x="1316" y="985"/>
                    <a:pt x="1268" y="1833"/>
                  </a:cubicBezTo>
                  <a:cubicBezTo>
                    <a:pt x="784" y="2685"/>
                    <a:pt x="665" y="3632"/>
                    <a:pt x="581" y="4583"/>
                  </a:cubicBezTo>
                  <a:cubicBezTo>
                    <a:pt x="414" y="6480"/>
                    <a:pt x="214" y="8377"/>
                    <a:pt x="120" y="10279"/>
                  </a:cubicBezTo>
                  <a:cubicBezTo>
                    <a:pt x="23" y="12248"/>
                    <a:pt x="27" y="14223"/>
                    <a:pt x="5" y="16195"/>
                  </a:cubicBezTo>
                  <a:cubicBezTo>
                    <a:pt x="0" y="16566"/>
                    <a:pt x="51" y="16945"/>
                    <a:pt x="135" y="17307"/>
                  </a:cubicBezTo>
                  <a:cubicBezTo>
                    <a:pt x="320" y="18091"/>
                    <a:pt x="754" y="18447"/>
                    <a:pt x="1565" y="18529"/>
                  </a:cubicBezTo>
                  <a:cubicBezTo>
                    <a:pt x="1666" y="18540"/>
                    <a:pt x="1768" y="18545"/>
                    <a:pt x="1869" y="18545"/>
                  </a:cubicBezTo>
                  <a:cubicBezTo>
                    <a:pt x="1938" y="18545"/>
                    <a:pt x="2006" y="18543"/>
                    <a:pt x="2075" y="18538"/>
                  </a:cubicBezTo>
                  <a:cubicBezTo>
                    <a:pt x="2960" y="18473"/>
                    <a:pt x="3827" y="18335"/>
                    <a:pt x="4670" y="18032"/>
                  </a:cubicBezTo>
                  <a:cubicBezTo>
                    <a:pt x="6307" y="17441"/>
                    <a:pt x="7840" y="16626"/>
                    <a:pt x="9388" y="15845"/>
                  </a:cubicBezTo>
                  <a:cubicBezTo>
                    <a:pt x="9749" y="15664"/>
                    <a:pt x="10076" y="15408"/>
                    <a:pt x="10404" y="15167"/>
                  </a:cubicBezTo>
                  <a:cubicBezTo>
                    <a:pt x="10523" y="15080"/>
                    <a:pt x="10695" y="14963"/>
                    <a:pt x="10519" y="14746"/>
                  </a:cubicBezTo>
                  <a:lnTo>
                    <a:pt x="10519" y="14746"/>
                  </a:lnTo>
                  <a:cubicBezTo>
                    <a:pt x="8165" y="15278"/>
                    <a:pt x="6006" y="16385"/>
                    <a:pt x="3685" y="17160"/>
                  </a:cubicBezTo>
                  <a:cubicBezTo>
                    <a:pt x="3578" y="16939"/>
                    <a:pt x="3442" y="16770"/>
                    <a:pt x="3422" y="16587"/>
                  </a:cubicBezTo>
                  <a:cubicBezTo>
                    <a:pt x="3376" y="16183"/>
                    <a:pt x="3352" y="15770"/>
                    <a:pt x="3385" y="15366"/>
                  </a:cubicBezTo>
                  <a:cubicBezTo>
                    <a:pt x="3488" y="14043"/>
                    <a:pt x="3619" y="12722"/>
                    <a:pt x="3745" y="11401"/>
                  </a:cubicBezTo>
                  <a:cubicBezTo>
                    <a:pt x="3758" y="11271"/>
                    <a:pt x="3815" y="11144"/>
                    <a:pt x="3842" y="11052"/>
                  </a:cubicBezTo>
                  <a:cubicBezTo>
                    <a:pt x="3934" y="10983"/>
                    <a:pt x="3981" y="10921"/>
                    <a:pt x="4041" y="10904"/>
                  </a:cubicBezTo>
                  <a:cubicBezTo>
                    <a:pt x="5358" y="10538"/>
                    <a:pt x="6589" y="9952"/>
                    <a:pt x="7829" y="9395"/>
                  </a:cubicBezTo>
                  <a:cubicBezTo>
                    <a:pt x="8137" y="9254"/>
                    <a:pt x="8430" y="9079"/>
                    <a:pt x="8701" y="8874"/>
                  </a:cubicBezTo>
                  <a:cubicBezTo>
                    <a:pt x="9024" y="8631"/>
                    <a:pt x="9121" y="8326"/>
                    <a:pt x="9002" y="8084"/>
                  </a:cubicBezTo>
                  <a:cubicBezTo>
                    <a:pt x="8853" y="7780"/>
                    <a:pt x="8566" y="7805"/>
                    <a:pt x="8294" y="7797"/>
                  </a:cubicBezTo>
                  <a:cubicBezTo>
                    <a:pt x="8219" y="7795"/>
                    <a:pt x="8144" y="7794"/>
                    <a:pt x="8070" y="7794"/>
                  </a:cubicBezTo>
                  <a:cubicBezTo>
                    <a:pt x="7154" y="7794"/>
                    <a:pt x="6258" y="7948"/>
                    <a:pt x="5366" y="8159"/>
                  </a:cubicBezTo>
                  <a:cubicBezTo>
                    <a:pt x="5002" y="8245"/>
                    <a:pt x="4646" y="8396"/>
                    <a:pt x="4231" y="8396"/>
                  </a:cubicBezTo>
                  <a:cubicBezTo>
                    <a:pt x="4163" y="8396"/>
                    <a:pt x="4094" y="8392"/>
                    <a:pt x="4023" y="8383"/>
                  </a:cubicBezTo>
                  <a:cubicBezTo>
                    <a:pt x="3956" y="6468"/>
                    <a:pt x="3890" y="4638"/>
                    <a:pt x="3832" y="2807"/>
                  </a:cubicBezTo>
                  <a:cubicBezTo>
                    <a:pt x="3830" y="2753"/>
                    <a:pt x="3903" y="2698"/>
                    <a:pt x="3951" y="2631"/>
                  </a:cubicBezTo>
                  <a:cubicBezTo>
                    <a:pt x="4511" y="2541"/>
                    <a:pt x="5092" y="2494"/>
                    <a:pt x="5648" y="2348"/>
                  </a:cubicBezTo>
                  <a:cubicBezTo>
                    <a:pt x="6568" y="2108"/>
                    <a:pt x="7481" y="1832"/>
                    <a:pt x="8379" y="1521"/>
                  </a:cubicBezTo>
                  <a:cubicBezTo>
                    <a:pt x="8955" y="1322"/>
                    <a:pt x="9504" y="1044"/>
                    <a:pt x="10056" y="779"/>
                  </a:cubicBezTo>
                  <a:cubicBezTo>
                    <a:pt x="10189" y="717"/>
                    <a:pt x="10281" y="570"/>
                    <a:pt x="10419" y="436"/>
                  </a:cubicBezTo>
                  <a:cubicBezTo>
                    <a:pt x="10277" y="347"/>
                    <a:pt x="10198" y="259"/>
                    <a:pt x="10112" y="248"/>
                  </a:cubicBezTo>
                  <a:cubicBezTo>
                    <a:pt x="9402" y="163"/>
                    <a:pt x="8694" y="65"/>
                    <a:pt x="7983" y="21"/>
                  </a:cubicBezTo>
                  <a:cubicBezTo>
                    <a:pt x="7757" y="7"/>
                    <a:pt x="7532" y="0"/>
                    <a:pt x="73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-12012200" y="-767075"/>
              <a:ext cx="113300" cy="410850"/>
            </a:xfrm>
            <a:custGeom>
              <a:avLst/>
              <a:gdLst/>
              <a:ahLst/>
              <a:cxnLst/>
              <a:rect l="l" t="t" r="r" b="b"/>
              <a:pathLst>
                <a:path w="4532" h="16434" extrusionOk="0">
                  <a:moveTo>
                    <a:pt x="3467" y="0"/>
                  </a:moveTo>
                  <a:cubicBezTo>
                    <a:pt x="3388" y="0"/>
                    <a:pt x="3304" y="7"/>
                    <a:pt x="3216" y="22"/>
                  </a:cubicBezTo>
                  <a:cubicBezTo>
                    <a:pt x="2316" y="167"/>
                    <a:pt x="1600" y="568"/>
                    <a:pt x="1310" y="1494"/>
                  </a:cubicBezTo>
                  <a:cubicBezTo>
                    <a:pt x="1077" y="2238"/>
                    <a:pt x="843" y="2985"/>
                    <a:pt x="668" y="3743"/>
                  </a:cubicBezTo>
                  <a:cubicBezTo>
                    <a:pt x="323" y="5238"/>
                    <a:pt x="115" y="6752"/>
                    <a:pt x="157" y="8293"/>
                  </a:cubicBezTo>
                  <a:cubicBezTo>
                    <a:pt x="175" y="8939"/>
                    <a:pt x="161" y="9585"/>
                    <a:pt x="161" y="10232"/>
                  </a:cubicBezTo>
                  <a:lnTo>
                    <a:pt x="120" y="10230"/>
                  </a:lnTo>
                  <a:cubicBezTo>
                    <a:pt x="77" y="11249"/>
                    <a:pt x="0" y="12268"/>
                    <a:pt x="0" y="13288"/>
                  </a:cubicBezTo>
                  <a:cubicBezTo>
                    <a:pt x="0" y="13930"/>
                    <a:pt x="91" y="14575"/>
                    <a:pt x="186" y="15213"/>
                  </a:cubicBezTo>
                  <a:cubicBezTo>
                    <a:pt x="230" y="15509"/>
                    <a:pt x="349" y="15806"/>
                    <a:pt x="488" y="16073"/>
                  </a:cubicBezTo>
                  <a:cubicBezTo>
                    <a:pt x="614" y="16313"/>
                    <a:pt x="785" y="16434"/>
                    <a:pt x="954" y="16434"/>
                  </a:cubicBezTo>
                  <a:cubicBezTo>
                    <a:pt x="1121" y="16434"/>
                    <a:pt x="1287" y="16317"/>
                    <a:pt x="1408" y="16083"/>
                  </a:cubicBezTo>
                  <a:cubicBezTo>
                    <a:pt x="1595" y="15720"/>
                    <a:pt x="1759" y="15345"/>
                    <a:pt x="1897" y="14962"/>
                  </a:cubicBezTo>
                  <a:cubicBezTo>
                    <a:pt x="2401" y="13548"/>
                    <a:pt x="2684" y="12077"/>
                    <a:pt x="2981" y="10611"/>
                  </a:cubicBezTo>
                  <a:cubicBezTo>
                    <a:pt x="3204" y="9512"/>
                    <a:pt x="3425" y="8412"/>
                    <a:pt x="3710" y="7328"/>
                  </a:cubicBezTo>
                  <a:cubicBezTo>
                    <a:pt x="4171" y="5577"/>
                    <a:pt x="4531" y="3815"/>
                    <a:pt x="4477" y="1994"/>
                  </a:cubicBezTo>
                  <a:cubicBezTo>
                    <a:pt x="4464" y="1556"/>
                    <a:pt x="4416" y="1107"/>
                    <a:pt x="4305" y="685"/>
                  </a:cubicBezTo>
                  <a:cubicBezTo>
                    <a:pt x="4184" y="216"/>
                    <a:pt x="3898" y="0"/>
                    <a:pt x="3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-11104675" y="-906525"/>
              <a:ext cx="199475" cy="130025"/>
            </a:xfrm>
            <a:custGeom>
              <a:avLst/>
              <a:gdLst/>
              <a:ahLst/>
              <a:cxnLst/>
              <a:rect l="l" t="t" r="r" b="b"/>
              <a:pathLst>
                <a:path w="7979" h="5201" extrusionOk="0">
                  <a:moveTo>
                    <a:pt x="5377" y="1"/>
                  </a:moveTo>
                  <a:cubicBezTo>
                    <a:pt x="5007" y="1"/>
                    <a:pt x="4636" y="121"/>
                    <a:pt x="4274" y="356"/>
                  </a:cubicBezTo>
                  <a:cubicBezTo>
                    <a:pt x="3589" y="800"/>
                    <a:pt x="2890" y="1227"/>
                    <a:pt x="2226" y="1702"/>
                  </a:cubicBezTo>
                  <a:cubicBezTo>
                    <a:pt x="1558" y="2179"/>
                    <a:pt x="973" y="2752"/>
                    <a:pt x="534" y="3457"/>
                  </a:cubicBezTo>
                  <a:cubicBezTo>
                    <a:pt x="223" y="3954"/>
                    <a:pt x="0" y="4480"/>
                    <a:pt x="44" y="5201"/>
                  </a:cubicBezTo>
                  <a:cubicBezTo>
                    <a:pt x="50" y="5201"/>
                    <a:pt x="55" y="5201"/>
                    <a:pt x="61" y="5201"/>
                  </a:cubicBezTo>
                  <a:cubicBezTo>
                    <a:pt x="549" y="5201"/>
                    <a:pt x="935" y="5103"/>
                    <a:pt x="1322" y="5009"/>
                  </a:cubicBezTo>
                  <a:cubicBezTo>
                    <a:pt x="3358" y="4515"/>
                    <a:pt x="5238" y="3646"/>
                    <a:pt x="7062" y="2638"/>
                  </a:cubicBezTo>
                  <a:cubicBezTo>
                    <a:pt x="7240" y="2539"/>
                    <a:pt x="7415" y="2428"/>
                    <a:pt x="7568" y="2297"/>
                  </a:cubicBezTo>
                  <a:cubicBezTo>
                    <a:pt x="7909" y="2005"/>
                    <a:pt x="7978" y="1621"/>
                    <a:pt x="7667" y="1316"/>
                  </a:cubicBezTo>
                  <a:cubicBezTo>
                    <a:pt x="7279" y="935"/>
                    <a:pt x="6852" y="599"/>
                    <a:pt x="6393" y="311"/>
                  </a:cubicBezTo>
                  <a:cubicBezTo>
                    <a:pt x="6059" y="103"/>
                    <a:pt x="5718" y="1"/>
                    <a:pt x="5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-11090125" y="-732350"/>
              <a:ext cx="227450" cy="77250"/>
            </a:xfrm>
            <a:custGeom>
              <a:avLst/>
              <a:gdLst/>
              <a:ahLst/>
              <a:cxnLst/>
              <a:rect l="l" t="t" r="r" b="b"/>
              <a:pathLst>
                <a:path w="9098" h="3090" extrusionOk="0">
                  <a:moveTo>
                    <a:pt x="5520" y="1"/>
                  </a:moveTo>
                  <a:cubicBezTo>
                    <a:pt x="5246" y="1"/>
                    <a:pt x="4964" y="36"/>
                    <a:pt x="4675" y="106"/>
                  </a:cubicBezTo>
                  <a:cubicBezTo>
                    <a:pt x="3884" y="299"/>
                    <a:pt x="3083" y="452"/>
                    <a:pt x="2295" y="658"/>
                  </a:cubicBezTo>
                  <a:cubicBezTo>
                    <a:pt x="1868" y="771"/>
                    <a:pt x="1452" y="920"/>
                    <a:pt x="1052" y="1105"/>
                  </a:cubicBezTo>
                  <a:cubicBezTo>
                    <a:pt x="806" y="1217"/>
                    <a:pt x="584" y="1378"/>
                    <a:pt x="402" y="1579"/>
                  </a:cubicBezTo>
                  <a:cubicBezTo>
                    <a:pt x="0" y="2027"/>
                    <a:pt x="176" y="2535"/>
                    <a:pt x="701" y="2674"/>
                  </a:cubicBezTo>
                  <a:cubicBezTo>
                    <a:pt x="1730" y="2948"/>
                    <a:pt x="2768" y="3089"/>
                    <a:pt x="3821" y="3089"/>
                  </a:cubicBezTo>
                  <a:cubicBezTo>
                    <a:pt x="4024" y="3089"/>
                    <a:pt x="4227" y="3084"/>
                    <a:pt x="4430" y="3074"/>
                  </a:cubicBezTo>
                  <a:cubicBezTo>
                    <a:pt x="5550" y="3032"/>
                    <a:pt x="6669" y="3002"/>
                    <a:pt x="7787" y="2944"/>
                  </a:cubicBezTo>
                  <a:cubicBezTo>
                    <a:pt x="8124" y="2926"/>
                    <a:pt x="8458" y="2844"/>
                    <a:pt x="8786" y="2766"/>
                  </a:cubicBezTo>
                  <a:cubicBezTo>
                    <a:pt x="8982" y="2718"/>
                    <a:pt x="9098" y="2453"/>
                    <a:pt x="9009" y="2268"/>
                  </a:cubicBezTo>
                  <a:cubicBezTo>
                    <a:pt x="8923" y="2086"/>
                    <a:pt x="8830" y="1891"/>
                    <a:pt x="8687" y="1758"/>
                  </a:cubicBezTo>
                  <a:cubicBezTo>
                    <a:pt x="8268" y="1364"/>
                    <a:pt x="7847" y="965"/>
                    <a:pt x="7384" y="626"/>
                  </a:cubicBezTo>
                  <a:cubicBezTo>
                    <a:pt x="6810" y="207"/>
                    <a:pt x="6186" y="1"/>
                    <a:pt x="55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-11147450" y="-568550"/>
              <a:ext cx="248600" cy="68900"/>
            </a:xfrm>
            <a:custGeom>
              <a:avLst/>
              <a:gdLst/>
              <a:ahLst/>
              <a:cxnLst/>
              <a:rect l="l" t="t" r="r" b="b"/>
              <a:pathLst>
                <a:path w="9944" h="2756" extrusionOk="0">
                  <a:moveTo>
                    <a:pt x="6367" y="0"/>
                  </a:moveTo>
                  <a:cubicBezTo>
                    <a:pt x="6291" y="0"/>
                    <a:pt x="6214" y="3"/>
                    <a:pt x="6136" y="7"/>
                  </a:cubicBezTo>
                  <a:cubicBezTo>
                    <a:pt x="5185" y="61"/>
                    <a:pt x="4234" y="147"/>
                    <a:pt x="3293" y="287"/>
                  </a:cubicBezTo>
                  <a:cubicBezTo>
                    <a:pt x="2348" y="427"/>
                    <a:pt x="1441" y="733"/>
                    <a:pt x="581" y="1157"/>
                  </a:cubicBezTo>
                  <a:cubicBezTo>
                    <a:pt x="436" y="1227"/>
                    <a:pt x="304" y="1324"/>
                    <a:pt x="0" y="1510"/>
                  </a:cubicBezTo>
                  <a:cubicBezTo>
                    <a:pt x="413" y="1650"/>
                    <a:pt x="633" y="1735"/>
                    <a:pt x="861" y="1798"/>
                  </a:cubicBezTo>
                  <a:cubicBezTo>
                    <a:pt x="2407" y="2227"/>
                    <a:pt x="3989" y="2458"/>
                    <a:pt x="5582" y="2625"/>
                  </a:cubicBezTo>
                  <a:cubicBezTo>
                    <a:pt x="6320" y="2702"/>
                    <a:pt x="7058" y="2755"/>
                    <a:pt x="7798" y="2755"/>
                  </a:cubicBezTo>
                  <a:cubicBezTo>
                    <a:pt x="8180" y="2755"/>
                    <a:pt x="8563" y="2741"/>
                    <a:pt x="8946" y="2709"/>
                  </a:cubicBezTo>
                  <a:cubicBezTo>
                    <a:pt x="9181" y="2690"/>
                    <a:pt x="9418" y="2656"/>
                    <a:pt x="9645" y="2592"/>
                  </a:cubicBezTo>
                  <a:cubicBezTo>
                    <a:pt x="9836" y="2540"/>
                    <a:pt x="9944" y="2262"/>
                    <a:pt x="9869" y="2086"/>
                  </a:cubicBezTo>
                  <a:cubicBezTo>
                    <a:pt x="9829" y="1993"/>
                    <a:pt x="9787" y="1896"/>
                    <a:pt x="9723" y="1819"/>
                  </a:cubicBezTo>
                  <a:cubicBezTo>
                    <a:pt x="8845" y="741"/>
                    <a:pt x="7783" y="0"/>
                    <a:pt x="63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-12913701" y="-112447"/>
              <a:ext cx="281699" cy="88626"/>
            </a:xfrm>
            <a:custGeom>
              <a:avLst/>
              <a:gdLst/>
              <a:ahLst/>
              <a:cxnLst/>
              <a:rect l="l" t="t" r="r" b="b"/>
              <a:pathLst>
                <a:path w="17393" h="8229" extrusionOk="0">
                  <a:moveTo>
                    <a:pt x="8551" y="1570"/>
                  </a:moveTo>
                  <a:cubicBezTo>
                    <a:pt x="8928" y="2102"/>
                    <a:pt x="8934" y="2100"/>
                    <a:pt x="8897" y="2729"/>
                  </a:cubicBezTo>
                  <a:cubicBezTo>
                    <a:pt x="8711" y="2808"/>
                    <a:pt x="8507" y="2927"/>
                    <a:pt x="8289" y="2979"/>
                  </a:cubicBezTo>
                  <a:cubicBezTo>
                    <a:pt x="8240" y="2991"/>
                    <a:pt x="8193" y="2997"/>
                    <a:pt x="8149" y="2997"/>
                  </a:cubicBezTo>
                  <a:cubicBezTo>
                    <a:pt x="7839" y="2997"/>
                    <a:pt x="7659" y="2720"/>
                    <a:pt x="7779" y="2375"/>
                  </a:cubicBezTo>
                  <a:cubicBezTo>
                    <a:pt x="7833" y="2221"/>
                    <a:pt x="7909" y="2056"/>
                    <a:pt x="8021" y="1940"/>
                  </a:cubicBezTo>
                  <a:cubicBezTo>
                    <a:pt x="8153" y="1805"/>
                    <a:pt x="8335" y="1716"/>
                    <a:pt x="8551" y="1570"/>
                  </a:cubicBezTo>
                  <a:close/>
                  <a:moveTo>
                    <a:pt x="15254" y="1530"/>
                  </a:moveTo>
                  <a:lnTo>
                    <a:pt x="15254" y="1530"/>
                  </a:lnTo>
                  <a:cubicBezTo>
                    <a:pt x="15245" y="1717"/>
                    <a:pt x="15285" y="1890"/>
                    <a:pt x="15222" y="2007"/>
                  </a:cubicBezTo>
                  <a:cubicBezTo>
                    <a:pt x="14707" y="2960"/>
                    <a:pt x="13932" y="3627"/>
                    <a:pt x="12918" y="4011"/>
                  </a:cubicBezTo>
                  <a:cubicBezTo>
                    <a:pt x="12916" y="4012"/>
                    <a:pt x="12913" y="4013"/>
                    <a:pt x="12911" y="4013"/>
                  </a:cubicBezTo>
                  <a:cubicBezTo>
                    <a:pt x="12889" y="4013"/>
                    <a:pt x="12851" y="3984"/>
                    <a:pt x="12755" y="3942"/>
                  </a:cubicBezTo>
                  <a:cubicBezTo>
                    <a:pt x="13165" y="3080"/>
                    <a:pt x="14264" y="2013"/>
                    <a:pt x="15254" y="1530"/>
                  </a:cubicBezTo>
                  <a:close/>
                  <a:moveTo>
                    <a:pt x="7124" y="3258"/>
                  </a:moveTo>
                  <a:cubicBezTo>
                    <a:pt x="7386" y="3327"/>
                    <a:pt x="7640" y="3396"/>
                    <a:pt x="7894" y="3459"/>
                  </a:cubicBezTo>
                  <a:cubicBezTo>
                    <a:pt x="8152" y="3523"/>
                    <a:pt x="8412" y="3581"/>
                    <a:pt x="8670" y="3642"/>
                  </a:cubicBezTo>
                  <a:cubicBezTo>
                    <a:pt x="8394" y="5084"/>
                    <a:pt x="7607" y="6110"/>
                    <a:pt x="6455" y="6484"/>
                  </a:cubicBezTo>
                  <a:lnTo>
                    <a:pt x="6455" y="6484"/>
                  </a:lnTo>
                  <a:cubicBezTo>
                    <a:pt x="6188" y="6089"/>
                    <a:pt x="6222" y="5711"/>
                    <a:pt x="6290" y="5356"/>
                  </a:cubicBezTo>
                  <a:cubicBezTo>
                    <a:pt x="6428" y="4628"/>
                    <a:pt x="6649" y="3924"/>
                    <a:pt x="7124" y="3258"/>
                  </a:cubicBezTo>
                  <a:close/>
                  <a:moveTo>
                    <a:pt x="5642" y="0"/>
                  </a:moveTo>
                  <a:cubicBezTo>
                    <a:pt x="5547" y="0"/>
                    <a:pt x="5443" y="8"/>
                    <a:pt x="5326" y="23"/>
                  </a:cubicBezTo>
                  <a:cubicBezTo>
                    <a:pt x="4145" y="174"/>
                    <a:pt x="2968" y="355"/>
                    <a:pt x="1795" y="549"/>
                  </a:cubicBezTo>
                  <a:cubicBezTo>
                    <a:pt x="1430" y="609"/>
                    <a:pt x="1058" y="719"/>
                    <a:pt x="864" y="1128"/>
                  </a:cubicBezTo>
                  <a:cubicBezTo>
                    <a:pt x="1130" y="1737"/>
                    <a:pt x="824" y="2319"/>
                    <a:pt x="687" y="2899"/>
                  </a:cubicBezTo>
                  <a:cubicBezTo>
                    <a:pt x="628" y="3147"/>
                    <a:pt x="303" y="3333"/>
                    <a:pt x="0" y="3651"/>
                  </a:cubicBezTo>
                  <a:cubicBezTo>
                    <a:pt x="507" y="3927"/>
                    <a:pt x="567" y="4339"/>
                    <a:pt x="551" y="4802"/>
                  </a:cubicBezTo>
                  <a:cubicBezTo>
                    <a:pt x="526" y="5447"/>
                    <a:pt x="525" y="6095"/>
                    <a:pt x="545" y="6740"/>
                  </a:cubicBezTo>
                  <a:cubicBezTo>
                    <a:pt x="554" y="7041"/>
                    <a:pt x="618" y="7345"/>
                    <a:pt x="701" y="7636"/>
                  </a:cubicBezTo>
                  <a:cubicBezTo>
                    <a:pt x="729" y="7736"/>
                    <a:pt x="888" y="7856"/>
                    <a:pt x="993" y="7863"/>
                  </a:cubicBezTo>
                  <a:cubicBezTo>
                    <a:pt x="996" y="7863"/>
                    <a:pt x="998" y="7863"/>
                    <a:pt x="1000" y="7863"/>
                  </a:cubicBezTo>
                  <a:cubicBezTo>
                    <a:pt x="1099" y="7863"/>
                    <a:pt x="1261" y="7751"/>
                    <a:pt x="1289" y="7658"/>
                  </a:cubicBezTo>
                  <a:cubicBezTo>
                    <a:pt x="1409" y="7270"/>
                    <a:pt x="1501" y="6871"/>
                    <a:pt x="1578" y="6472"/>
                  </a:cubicBezTo>
                  <a:cubicBezTo>
                    <a:pt x="1720" y="5739"/>
                    <a:pt x="1807" y="4995"/>
                    <a:pt x="2130" y="4261"/>
                  </a:cubicBezTo>
                  <a:cubicBezTo>
                    <a:pt x="3174" y="3911"/>
                    <a:pt x="4233" y="3554"/>
                    <a:pt x="5292" y="3201"/>
                  </a:cubicBezTo>
                  <a:cubicBezTo>
                    <a:pt x="5299" y="3199"/>
                    <a:pt x="5306" y="3198"/>
                    <a:pt x="5315" y="3198"/>
                  </a:cubicBezTo>
                  <a:cubicBezTo>
                    <a:pt x="5338" y="3198"/>
                    <a:pt x="5365" y="3206"/>
                    <a:pt x="5383" y="3218"/>
                  </a:cubicBezTo>
                  <a:cubicBezTo>
                    <a:pt x="5411" y="3234"/>
                    <a:pt x="5431" y="3265"/>
                    <a:pt x="5493" y="3331"/>
                  </a:cubicBezTo>
                  <a:cubicBezTo>
                    <a:pt x="5377" y="3647"/>
                    <a:pt x="5241" y="3989"/>
                    <a:pt x="5125" y="4340"/>
                  </a:cubicBezTo>
                  <a:cubicBezTo>
                    <a:pt x="4965" y="4825"/>
                    <a:pt x="4835" y="5317"/>
                    <a:pt x="4877" y="5839"/>
                  </a:cubicBezTo>
                  <a:cubicBezTo>
                    <a:pt x="4918" y="6329"/>
                    <a:pt x="5153" y="6676"/>
                    <a:pt x="5609" y="6851"/>
                  </a:cubicBezTo>
                  <a:cubicBezTo>
                    <a:pt x="5831" y="6937"/>
                    <a:pt x="6063" y="6993"/>
                    <a:pt x="6300" y="7020"/>
                  </a:cubicBezTo>
                  <a:cubicBezTo>
                    <a:pt x="6430" y="7035"/>
                    <a:pt x="6558" y="7042"/>
                    <a:pt x="6682" y="7042"/>
                  </a:cubicBezTo>
                  <a:cubicBezTo>
                    <a:pt x="7654" y="7042"/>
                    <a:pt x="8445" y="6611"/>
                    <a:pt x="9058" y="5808"/>
                  </a:cubicBezTo>
                  <a:cubicBezTo>
                    <a:pt x="9642" y="5042"/>
                    <a:pt x="10062" y="4193"/>
                    <a:pt x="10174" y="3227"/>
                  </a:cubicBezTo>
                  <a:cubicBezTo>
                    <a:pt x="10505" y="3039"/>
                    <a:pt x="10798" y="2867"/>
                    <a:pt x="11096" y="2707"/>
                  </a:cubicBezTo>
                  <a:cubicBezTo>
                    <a:pt x="11180" y="2662"/>
                    <a:pt x="11282" y="2649"/>
                    <a:pt x="11458" y="2595"/>
                  </a:cubicBezTo>
                  <a:lnTo>
                    <a:pt x="11458" y="2595"/>
                  </a:lnTo>
                  <a:cubicBezTo>
                    <a:pt x="11425" y="2836"/>
                    <a:pt x="11418" y="3030"/>
                    <a:pt x="11372" y="3212"/>
                  </a:cubicBezTo>
                  <a:cubicBezTo>
                    <a:pt x="11065" y="4433"/>
                    <a:pt x="10741" y="5648"/>
                    <a:pt x="10444" y="6870"/>
                  </a:cubicBezTo>
                  <a:cubicBezTo>
                    <a:pt x="10341" y="7294"/>
                    <a:pt x="10248" y="7733"/>
                    <a:pt x="10476" y="8228"/>
                  </a:cubicBezTo>
                  <a:cubicBezTo>
                    <a:pt x="10631" y="8172"/>
                    <a:pt x="10836" y="8163"/>
                    <a:pt x="10903" y="8063"/>
                  </a:cubicBezTo>
                  <a:cubicBezTo>
                    <a:pt x="11108" y="7753"/>
                    <a:pt x="11280" y="7418"/>
                    <a:pt x="11428" y="7076"/>
                  </a:cubicBezTo>
                  <a:cubicBezTo>
                    <a:pt x="11711" y="6421"/>
                    <a:pt x="11964" y="5752"/>
                    <a:pt x="12245" y="5095"/>
                  </a:cubicBezTo>
                  <a:cubicBezTo>
                    <a:pt x="12302" y="4962"/>
                    <a:pt x="12424" y="4856"/>
                    <a:pt x="12548" y="4697"/>
                  </a:cubicBezTo>
                  <a:cubicBezTo>
                    <a:pt x="12720" y="5334"/>
                    <a:pt x="12822" y="5908"/>
                    <a:pt x="13032" y="6440"/>
                  </a:cubicBezTo>
                  <a:cubicBezTo>
                    <a:pt x="13278" y="7062"/>
                    <a:pt x="14077" y="7503"/>
                    <a:pt x="14787" y="7503"/>
                  </a:cubicBezTo>
                  <a:cubicBezTo>
                    <a:pt x="15026" y="7503"/>
                    <a:pt x="15254" y="7453"/>
                    <a:pt x="15449" y="7344"/>
                  </a:cubicBezTo>
                  <a:cubicBezTo>
                    <a:pt x="16253" y="6893"/>
                    <a:pt x="16951" y="6286"/>
                    <a:pt x="17348" y="5413"/>
                  </a:cubicBezTo>
                  <a:cubicBezTo>
                    <a:pt x="17393" y="5314"/>
                    <a:pt x="17354" y="5176"/>
                    <a:pt x="17354" y="4973"/>
                  </a:cubicBezTo>
                  <a:lnTo>
                    <a:pt x="17354" y="4973"/>
                  </a:lnTo>
                  <a:cubicBezTo>
                    <a:pt x="16279" y="5492"/>
                    <a:pt x="15561" y="6414"/>
                    <a:pt x="14492" y="6859"/>
                  </a:cubicBezTo>
                  <a:cubicBezTo>
                    <a:pt x="14076" y="6115"/>
                    <a:pt x="14020" y="5351"/>
                    <a:pt x="13901" y="4581"/>
                  </a:cubicBezTo>
                  <a:cubicBezTo>
                    <a:pt x="14093" y="4474"/>
                    <a:pt x="14248" y="4406"/>
                    <a:pt x="14385" y="4310"/>
                  </a:cubicBezTo>
                  <a:cubicBezTo>
                    <a:pt x="14912" y="3937"/>
                    <a:pt x="15462" y="3591"/>
                    <a:pt x="15943" y="3168"/>
                  </a:cubicBezTo>
                  <a:cubicBezTo>
                    <a:pt x="16240" y="2906"/>
                    <a:pt x="16484" y="2549"/>
                    <a:pt x="16650" y="2188"/>
                  </a:cubicBezTo>
                  <a:cubicBezTo>
                    <a:pt x="16881" y="1687"/>
                    <a:pt x="16694" y="1256"/>
                    <a:pt x="16209" y="985"/>
                  </a:cubicBezTo>
                  <a:cubicBezTo>
                    <a:pt x="15831" y="772"/>
                    <a:pt x="15449" y="644"/>
                    <a:pt x="15063" y="644"/>
                  </a:cubicBezTo>
                  <a:cubicBezTo>
                    <a:pt x="14740" y="644"/>
                    <a:pt x="14414" y="734"/>
                    <a:pt x="14087" y="940"/>
                  </a:cubicBezTo>
                  <a:cubicBezTo>
                    <a:pt x="13889" y="1064"/>
                    <a:pt x="13687" y="1181"/>
                    <a:pt x="13500" y="1293"/>
                  </a:cubicBezTo>
                  <a:cubicBezTo>
                    <a:pt x="13255" y="1165"/>
                    <a:pt x="13050" y="1046"/>
                    <a:pt x="12836" y="949"/>
                  </a:cubicBezTo>
                  <a:cubicBezTo>
                    <a:pt x="12600" y="840"/>
                    <a:pt x="12374" y="778"/>
                    <a:pt x="12158" y="778"/>
                  </a:cubicBezTo>
                  <a:cubicBezTo>
                    <a:pt x="11843" y="778"/>
                    <a:pt x="11549" y="910"/>
                    <a:pt x="11271" y="1220"/>
                  </a:cubicBezTo>
                  <a:cubicBezTo>
                    <a:pt x="10935" y="1596"/>
                    <a:pt x="10560" y="1951"/>
                    <a:pt x="10048" y="2184"/>
                  </a:cubicBezTo>
                  <a:cubicBezTo>
                    <a:pt x="9897" y="2058"/>
                    <a:pt x="9749" y="1924"/>
                    <a:pt x="9592" y="1803"/>
                  </a:cubicBezTo>
                  <a:cubicBezTo>
                    <a:pt x="9068" y="1402"/>
                    <a:pt x="8499" y="1233"/>
                    <a:pt x="7849" y="1233"/>
                  </a:cubicBezTo>
                  <a:cubicBezTo>
                    <a:pt x="7763" y="1233"/>
                    <a:pt x="7677" y="1235"/>
                    <a:pt x="7588" y="1241"/>
                  </a:cubicBezTo>
                  <a:cubicBezTo>
                    <a:pt x="6870" y="1287"/>
                    <a:pt x="6489" y="1686"/>
                    <a:pt x="6153" y="2220"/>
                  </a:cubicBezTo>
                  <a:cubicBezTo>
                    <a:pt x="6098" y="2305"/>
                    <a:pt x="6027" y="2380"/>
                    <a:pt x="5967" y="2457"/>
                  </a:cubicBezTo>
                  <a:cubicBezTo>
                    <a:pt x="5358" y="2501"/>
                    <a:pt x="4784" y="2559"/>
                    <a:pt x="4208" y="2577"/>
                  </a:cubicBezTo>
                  <a:cubicBezTo>
                    <a:pt x="3678" y="2594"/>
                    <a:pt x="3164" y="2791"/>
                    <a:pt x="2618" y="2791"/>
                  </a:cubicBezTo>
                  <a:cubicBezTo>
                    <a:pt x="2542" y="2791"/>
                    <a:pt x="2466" y="2787"/>
                    <a:pt x="2389" y="2779"/>
                  </a:cubicBezTo>
                  <a:cubicBezTo>
                    <a:pt x="2285" y="2437"/>
                    <a:pt x="2260" y="2153"/>
                    <a:pt x="2528" y="1860"/>
                  </a:cubicBezTo>
                  <a:cubicBezTo>
                    <a:pt x="3238" y="1795"/>
                    <a:pt x="4033" y="1878"/>
                    <a:pt x="4685" y="1477"/>
                  </a:cubicBezTo>
                  <a:cubicBezTo>
                    <a:pt x="5325" y="1082"/>
                    <a:pt x="6210" y="1119"/>
                    <a:pt x="6683" y="393"/>
                  </a:cubicBezTo>
                  <a:cubicBezTo>
                    <a:pt x="6248" y="118"/>
                    <a:pt x="6009" y="0"/>
                    <a:pt x="56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-11808675" y="-301275"/>
              <a:ext cx="127475" cy="189250"/>
            </a:xfrm>
            <a:custGeom>
              <a:avLst/>
              <a:gdLst/>
              <a:ahLst/>
              <a:cxnLst/>
              <a:rect l="l" t="t" r="r" b="b"/>
              <a:pathLst>
                <a:path w="5099" h="7570" extrusionOk="0">
                  <a:moveTo>
                    <a:pt x="3447" y="1928"/>
                  </a:moveTo>
                  <a:cubicBezTo>
                    <a:pt x="3531" y="2029"/>
                    <a:pt x="3603" y="2076"/>
                    <a:pt x="3602" y="2119"/>
                  </a:cubicBezTo>
                  <a:cubicBezTo>
                    <a:pt x="3580" y="2717"/>
                    <a:pt x="3549" y="3315"/>
                    <a:pt x="3515" y="4010"/>
                  </a:cubicBezTo>
                  <a:lnTo>
                    <a:pt x="2442" y="4010"/>
                  </a:lnTo>
                  <a:cubicBezTo>
                    <a:pt x="2681" y="3225"/>
                    <a:pt x="2965" y="2543"/>
                    <a:pt x="3447" y="1928"/>
                  </a:cubicBezTo>
                  <a:close/>
                  <a:moveTo>
                    <a:pt x="3552" y="0"/>
                  </a:moveTo>
                  <a:cubicBezTo>
                    <a:pt x="3138" y="0"/>
                    <a:pt x="2979" y="230"/>
                    <a:pt x="2725" y="789"/>
                  </a:cubicBezTo>
                  <a:cubicBezTo>
                    <a:pt x="2683" y="881"/>
                    <a:pt x="2644" y="976"/>
                    <a:pt x="2601" y="1069"/>
                  </a:cubicBezTo>
                  <a:cubicBezTo>
                    <a:pt x="1887" y="2572"/>
                    <a:pt x="1173" y="4076"/>
                    <a:pt x="460" y="5580"/>
                  </a:cubicBezTo>
                  <a:cubicBezTo>
                    <a:pt x="315" y="5887"/>
                    <a:pt x="179" y="6200"/>
                    <a:pt x="64" y="6519"/>
                  </a:cubicBezTo>
                  <a:cubicBezTo>
                    <a:pt x="11" y="6665"/>
                    <a:pt x="21" y="6834"/>
                    <a:pt x="1" y="7002"/>
                  </a:cubicBezTo>
                  <a:cubicBezTo>
                    <a:pt x="548" y="6990"/>
                    <a:pt x="580" y="7002"/>
                    <a:pt x="697" y="6848"/>
                  </a:cubicBezTo>
                  <a:cubicBezTo>
                    <a:pt x="1002" y="6443"/>
                    <a:pt x="1299" y="6032"/>
                    <a:pt x="1575" y="5607"/>
                  </a:cubicBezTo>
                  <a:cubicBezTo>
                    <a:pt x="1814" y="5241"/>
                    <a:pt x="1915" y="4793"/>
                    <a:pt x="2252" y="4440"/>
                  </a:cubicBezTo>
                  <a:lnTo>
                    <a:pt x="3418" y="4328"/>
                  </a:lnTo>
                  <a:cubicBezTo>
                    <a:pt x="3497" y="5182"/>
                    <a:pt x="3558" y="5922"/>
                    <a:pt x="3640" y="6660"/>
                  </a:cubicBezTo>
                  <a:cubicBezTo>
                    <a:pt x="3665" y="6894"/>
                    <a:pt x="3725" y="7124"/>
                    <a:pt x="3814" y="7343"/>
                  </a:cubicBezTo>
                  <a:cubicBezTo>
                    <a:pt x="3857" y="7447"/>
                    <a:pt x="4004" y="7565"/>
                    <a:pt x="4108" y="7569"/>
                  </a:cubicBezTo>
                  <a:cubicBezTo>
                    <a:pt x="4110" y="7569"/>
                    <a:pt x="4112" y="7569"/>
                    <a:pt x="4115" y="7569"/>
                  </a:cubicBezTo>
                  <a:cubicBezTo>
                    <a:pt x="4219" y="7569"/>
                    <a:pt x="4357" y="7466"/>
                    <a:pt x="4424" y="7371"/>
                  </a:cubicBezTo>
                  <a:cubicBezTo>
                    <a:pt x="4519" y="7235"/>
                    <a:pt x="4584" y="7067"/>
                    <a:pt x="4619" y="6903"/>
                  </a:cubicBezTo>
                  <a:cubicBezTo>
                    <a:pt x="5046" y="4927"/>
                    <a:pt x="5099" y="2931"/>
                    <a:pt x="4907" y="922"/>
                  </a:cubicBezTo>
                  <a:cubicBezTo>
                    <a:pt x="4904" y="889"/>
                    <a:pt x="4895" y="855"/>
                    <a:pt x="4890" y="822"/>
                  </a:cubicBezTo>
                  <a:cubicBezTo>
                    <a:pt x="4838" y="441"/>
                    <a:pt x="4621" y="214"/>
                    <a:pt x="4252" y="119"/>
                  </a:cubicBezTo>
                  <a:cubicBezTo>
                    <a:pt x="3953" y="42"/>
                    <a:pt x="3729" y="0"/>
                    <a:pt x="3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-11279025" y="-378575"/>
              <a:ext cx="264750" cy="239975"/>
            </a:xfrm>
            <a:custGeom>
              <a:avLst/>
              <a:gdLst/>
              <a:ahLst/>
              <a:cxnLst/>
              <a:rect l="l" t="t" r="r" b="b"/>
              <a:pathLst>
                <a:path w="10590" h="9599" extrusionOk="0">
                  <a:moveTo>
                    <a:pt x="2022" y="0"/>
                  </a:moveTo>
                  <a:cubicBezTo>
                    <a:pt x="1715" y="0"/>
                    <a:pt x="1503" y="148"/>
                    <a:pt x="1363" y="479"/>
                  </a:cubicBezTo>
                  <a:cubicBezTo>
                    <a:pt x="831" y="1737"/>
                    <a:pt x="512" y="3057"/>
                    <a:pt x="260" y="4397"/>
                  </a:cubicBezTo>
                  <a:cubicBezTo>
                    <a:pt x="107" y="5201"/>
                    <a:pt x="1" y="6010"/>
                    <a:pt x="61" y="6828"/>
                  </a:cubicBezTo>
                  <a:cubicBezTo>
                    <a:pt x="83" y="7128"/>
                    <a:pt x="162" y="7429"/>
                    <a:pt x="269" y="7709"/>
                  </a:cubicBezTo>
                  <a:cubicBezTo>
                    <a:pt x="322" y="7852"/>
                    <a:pt x="473" y="7992"/>
                    <a:pt x="614" y="8058"/>
                  </a:cubicBezTo>
                  <a:cubicBezTo>
                    <a:pt x="791" y="8141"/>
                    <a:pt x="987" y="8181"/>
                    <a:pt x="1185" y="8181"/>
                  </a:cubicBezTo>
                  <a:cubicBezTo>
                    <a:pt x="1692" y="8181"/>
                    <a:pt x="2215" y="7925"/>
                    <a:pt x="2495" y="7501"/>
                  </a:cubicBezTo>
                  <a:cubicBezTo>
                    <a:pt x="2658" y="7253"/>
                    <a:pt x="2806" y="6997"/>
                    <a:pt x="3040" y="6615"/>
                  </a:cubicBezTo>
                  <a:cubicBezTo>
                    <a:pt x="3176" y="7073"/>
                    <a:pt x="3247" y="7395"/>
                    <a:pt x="3366" y="7700"/>
                  </a:cubicBezTo>
                  <a:cubicBezTo>
                    <a:pt x="3550" y="8174"/>
                    <a:pt x="3749" y="8643"/>
                    <a:pt x="3971" y="9099"/>
                  </a:cubicBezTo>
                  <a:cubicBezTo>
                    <a:pt x="4093" y="9348"/>
                    <a:pt x="4306" y="9517"/>
                    <a:pt x="4603" y="9564"/>
                  </a:cubicBezTo>
                  <a:cubicBezTo>
                    <a:pt x="4748" y="9587"/>
                    <a:pt x="4889" y="9598"/>
                    <a:pt x="5024" y="9598"/>
                  </a:cubicBezTo>
                  <a:cubicBezTo>
                    <a:pt x="5772" y="9598"/>
                    <a:pt x="6362" y="9246"/>
                    <a:pt x="6703" y="8502"/>
                  </a:cubicBezTo>
                  <a:cubicBezTo>
                    <a:pt x="6997" y="7858"/>
                    <a:pt x="7202" y="7167"/>
                    <a:pt x="7386" y="6481"/>
                  </a:cubicBezTo>
                  <a:cubicBezTo>
                    <a:pt x="7669" y="5422"/>
                    <a:pt x="7630" y="4324"/>
                    <a:pt x="7715" y="3239"/>
                  </a:cubicBezTo>
                  <a:cubicBezTo>
                    <a:pt x="7732" y="3023"/>
                    <a:pt x="7652" y="2750"/>
                    <a:pt x="7994" y="2605"/>
                  </a:cubicBezTo>
                  <a:cubicBezTo>
                    <a:pt x="8178" y="2678"/>
                    <a:pt x="8395" y="2771"/>
                    <a:pt x="8616" y="2850"/>
                  </a:cubicBezTo>
                  <a:cubicBezTo>
                    <a:pt x="9116" y="3029"/>
                    <a:pt x="9625" y="3168"/>
                    <a:pt x="10158" y="3168"/>
                  </a:cubicBezTo>
                  <a:cubicBezTo>
                    <a:pt x="10208" y="3168"/>
                    <a:pt x="10258" y="3166"/>
                    <a:pt x="10308" y="3164"/>
                  </a:cubicBezTo>
                  <a:cubicBezTo>
                    <a:pt x="10319" y="3163"/>
                    <a:pt x="10330" y="3163"/>
                    <a:pt x="10342" y="3163"/>
                  </a:cubicBezTo>
                  <a:cubicBezTo>
                    <a:pt x="10360" y="3163"/>
                    <a:pt x="10378" y="3164"/>
                    <a:pt x="10396" y="3164"/>
                  </a:cubicBezTo>
                  <a:cubicBezTo>
                    <a:pt x="10493" y="3164"/>
                    <a:pt x="10590" y="3153"/>
                    <a:pt x="10582" y="3022"/>
                  </a:cubicBezTo>
                  <a:cubicBezTo>
                    <a:pt x="9939" y="2539"/>
                    <a:pt x="9261" y="2130"/>
                    <a:pt x="8711" y="1589"/>
                  </a:cubicBezTo>
                  <a:cubicBezTo>
                    <a:pt x="8200" y="1088"/>
                    <a:pt x="7637" y="926"/>
                    <a:pt x="7032" y="926"/>
                  </a:cubicBezTo>
                  <a:cubicBezTo>
                    <a:pt x="6811" y="926"/>
                    <a:pt x="6585" y="947"/>
                    <a:pt x="6354" y="982"/>
                  </a:cubicBezTo>
                  <a:cubicBezTo>
                    <a:pt x="5923" y="1047"/>
                    <a:pt x="5796" y="1222"/>
                    <a:pt x="5819" y="1694"/>
                  </a:cubicBezTo>
                  <a:cubicBezTo>
                    <a:pt x="5840" y="2134"/>
                    <a:pt x="5892" y="2573"/>
                    <a:pt x="5931" y="3014"/>
                  </a:cubicBezTo>
                  <a:cubicBezTo>
                    <a:pt x="6078" y="4692"/>
                    <a:pt x="5927" y="6342"/>
                    <a:pt x="5440" y="7956"/>
                  </a:cubicBezTo>
                  <a:cubicBezTo>
                    <a:pt x="5376" y="8169"/>
                    <a:pt x="5252" y="8364"/>
                    <a:pt x="5134" y="8612"/>
                  </a:cubicBezTo>
                  <a:cubicBezTo>
                    <a:pt x="4715" y="8240"/>
                    <a:pt x="4670" y="7787"/>
                    <a:pt x="4554" y="7375"/>
                  </a:cubicBezTo>
                  <a:cubicBezTo>
                    <a:pt x="4271" y="6378"/>
                    <a:pt x="4321" y="5355"/>
                    <a:pt x="4339" y="4334"/>
                  </a:cubicBezTo>
                  <a:cubicBezTo>
                    <a:pt x="4349" y="3797"/>
                    <a:pt x="4422" y="3256"/>
                    <a:pt x="4283" y="2665"/>
                  </a:cubicBezTo>
                  <a:cubicBezTo>
                    <a:pt x="4096" y="2615"/>
                    <a:pt x="3998" y="2571"/>
                    <a:pt x="3899" y="2563"/>
                  </a:cubicBezTo>
                  <a:cubicBezTo>
                    <a:pt x="3712" y="2549"/>
                    <a:pt x="3552" y="2540"/>
                    <a:pt x="3413" y="2540"/>
                  </a:cubicBezTo>
                  <a:cubicBezTo>
                    <a:pt x="2712" y="2540"/>
                    <a:pt x="2573" y="2769"/>
                    <a:pt x="2357" y="3672"/>
                  </a:cubicBezTo>
                  <a:cubicBezTo>
                    <a:pt x="2153" y="4530"/>
                    <a:pt x="1939" y="5387"/>
                    <a:pt x="1716" y="6241"/>
                  </a:cubicBezTo>
                  <a:cubicBezTo>
                    <a:pt x="1690" y="6341"/>
                    <a:pt x="1698" y="6508"/>
                    <a:pt x="1534" y="6508"/>
                  </a:cubicBezTo>
                  <a:cubicBezTo>
                    <a:pt x="1521" y="6508"/>
                    <a:pt x="1507" y="6507"/>
                    <a:pt x="1491" y="6505"/>
                  </a:cubicBezTo>
                  <a:cubicBezTo>
                    <a:pt x="1454" y="6449"/>
                    <a:pt x="1387" y="6392"/>
                    <a:pt x="1391" y="6343"/>
                  </a:cubicBezTo>
                  <a:cubicBezTo>
                    <a:pt x="1432" y="5837"/>
                    <a:pt x="1435" y="5319"/>
                    <a:pt x="1543" y="4825"/>
                  </a:cubicBezTo>
                  <a:cubicBezTo>
                    <a:pt x="1789" y="3697"/>
                    <a:pt x="2090" y="2581"/>
                    <a:pt x="2366" y="1459"/>
                  </a:cubicBezTo>
                  <a:cubicBezTo>
                    <a:pt x="2448" y="1130"/>
                    <a:pt x="2538" y="802"/>
                    <a:pt x="2601" y="469"/>
                  </a:cubicBezTo>
                  <a:cubicBezTo>
                    <a:pt x="2640" y="260"/>
                    <a:pt x="2476" y="68"/>
                    <a:pt x="2268" y="27"/>
                  </a:cubicBezTo>
                  <a:cubicBezTo>
                    <a:pt x="2180" y="10"/>
                    <a:pt x="2098" y="0"/>
                    <a:pt x="20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-11579775" y="-349525"/>
              <a:ext cx="169500" cy="218600"/>
            </a:xfrm>
            <a:custGeom>
              <a:avLst/>
              <a:gdLst/>
              <a:ahLst/>
              <a:cxnLst/>
              <a:rect l="l" t="t" r="r" b="b"/>
              <a:pathLst>
                <a:path w="6780" h="8744" extrusionOk="0">
                  <a:moveTo>
                    <a:pt x="6659" y="0"/>
                  </a:moveTo>
                  <a:cubicBezTo>
                    <a:pt x="6062" y="325"/>
                    <a:pt x="5723" y="782"/>
                    <a:pt x="5413" y="1263"/>
                  </a:cubicBezTo>
                  <a:cubicBezTo>
                    <a:pt x="4950" y="1985"/>
                    <a:pt x="4667" y="2787"/>
                    <a:pt x="4392" y="3592"/>
                  </a:cubicBezTo>
                  <a:cubicBezTo>
                    <a:pt x="4286" y="3906"/>
                    <a:pt x="4178" y="4219"/>
                    <a:pt x="4020" y="4679"/>
                  </a:cubicBezTo>
                  <a:cubicBezTo>
                    <a:pt x="3850" y="4335"/>
                    <a:pt x="3747" y="4132"/>
                    <a:pt x="3647" y="3926"/>
                  </a:cubicBezTo>
                  <a:cubicBezTo>
                    <a:pt x="3441" y="3498"/>
                    <a:pt x="3267" y="3051"/>
                    <a:pt x="3024" y="2645"/>
                  </a:cubicBezTo>
                  <a:cubicBezTo>
                    <a:pt x="2766" y="2216"/>
                    <a:pt x="2476" y="2044"/>
                    <a:pt x="2026" y="2044"/>
                  </a:cubicBezTo>
                  <a:cubicBezTo>
                    <a:pt x="1878" y="2044"/>
                    <a:pt x="1712" y="2063"/>
                    <a:pt x="1525" y="2097"/>
                  </a:cubicBezTo>
                  <a:cubicBezTo>
                    <a:pt x="982" y="2197"/>
                    <a:pt x="700" y="2505"/>
                    <a:pt x="628" y="3050"/>
                  </a:cubicBezTo>
                  <a:cubicBezTo>
                    <a:pt x="438" y="4499"/>
                    <a:pt x="222" y="5943"/>
                    <a:pt x="38" y="7392"/>
                  </a:cubicBezTo>
                  <a:cubicBezTo>
                    <a:pt x="1" y="7686"/>
                    <a:pt x="55" y="7991"/>
                    <a:pt x="68" y="8275"/>
                  </a:cubicBezTo>
                  <a:cubicBezTo>
                    <a:pt x="279" y="8313"/>
                    <a:pt x="435" y="8334"/>
                    <a:pt x="554" y="8334"/>
                  </a:cubicBezTo>
                  <a:cubicBezTo>
                    <a:pt x="792" y="8334"/>
                    <a:pt x="880" y="8246"/>
                    <a:pt x="963" y="8020"/>
                  </a:cubicBezTo>
                  <a:cubicBezTo>
                    <a:pt x="1080" y="7703"/>
                    <a:pt x="1162" y="7370"/>
                    <a:pt x="1224" y="7037"/>
                  </a:cubicBezTo>
                  <a:cubicBezTo>
                    <a:pt x="1383" y="6203"/>
                    <a:pt x="1517" y="5364"/>
                    <a:pt x="1674" y="4529"/>
                  </a:cubicBezTo>
                  <a:cubicBezTo>
                    <a:pt x="1710" y="4341"/>
                    <a:pt x="1803" y="4163"/>
                    <a:pt x="1910" y="3867"/>
                  </a:cubicBezTo>
                  <a:cubicBezTo>
                    <a:pt x="2084" y="4170"/>
                    <a:pt x="2224" y="4359"/>
                    <a:pt x="2305" y="4568"/>
                  </a:cubicBezTo>
                  <a:cubicBezTo>
                    <a:pt x="2758" y="5740"/>
                    <a:pt x="3224" y="6908"/>
                    <a:pt x="3631" y="8096"/>
                  </a:cubicBezTo>
                  <a:cubicBezTo>
                    <a:pt x="3802" y="8593"/>
                    <a:pt x="4020" y="8744"/>
                    <a:pt x="4338" y="8744"/>
                  </a:cubicBezTo>
                  <a:cubicBezTo>
                    <a:pt x="4448" y="8744"/>
                    <a:pt x="4571" y="8726"/>
                    <a:pt x="4707" y="8698"/>
                  </a:cubicBezTo>
                  <a:cubicBezTo>
                    <a:pt x="5126" y="8611"/>
                    <a:pt x="5336" y="8377"/>
                    <a:pt x="5408" y="7946"/>
                  </a:cubicBezTo>
                  <a:cubicBezTo>
                    <a:pt x="5645" y="6505"/>
                    <a:pt x="5911" y="5069"/>
                    <a:pt x="6172" y="3631"/>
                  </a:cubicBezTo>
                  <a:cubicBezTo>
                    <a:pt x="6342" y="2696"/>
                    <a:pt x="6531" y="1763"/>
                    <a:pt x="6695" y="827"/>
                  </a:cubicBezTo>
                  <a:cubicBezTo>
                    <a:pt x="6739" y="581"/>
                    <a:pt x="6779" y="319"/>
                    <a:pt x="6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-11419225" y="-350225"/>
              <a:ext cx="134850" cy="183025"/>
            </a:xfrm>
            <a:custGeom>
              <a:avLst/>
              <a:gdLst/>
              <a:ahLst/>
              <a:cxnLst/>
              <a:rect l="l" t="t" r="r" b="b"/>
              <a:pathLst>
                <a:path w="5394" h="7321" extrusionOk="0">
                  <a:moveTo>
                    <a:pt x="3530" y="0"/>
                  </a:moveTo>
                  <a:cubicBezTo>
                    <a:pt x="2904" y="0"/>
                    <a:pt x="2300" y="65"/>
                    <a:pt x="1692" y="128"/>
                  </a:cubicBezTo>
                  <a:cubicBezTo>
                    <a:pt x="1426" y="660"/>
                    <a:pt x="1129" y="1124"/>
                    <a:pt x="955" y="1631"/>
                  </a:cubicBezTo>
                  <a:cubicBezTo>
                    <a:pt x="419" y="3182"/>
                    <a:pt x="158" y="4793"/>
                    <a:pt x="20" y="6425"/>
                  </a:cubicBezTo>
                  <a:cubicBezTo>
                    <a:pt x="1" y="6647"/>
                    <a:pt x="76" y="6878"/>
                    <a:pt x="105" y="7083"/>
                  </a:cubicBezTo>
                  <a:cubicBezTo>
                    <a:pt x="528" y="7247"/>
                    <a:pt x="933" y="7320"/>
                    <a:pt x="1331" y="7320"/>
                  </a:cubicBezTo>
                  <a:cubicBezTo>
                    <a:pt x="1808" y="7320"/>
                    <a:pt x="2274" y="7214"/>
                    <a:pt x="2744" y="7029"/>
                  </a:cubicBezTo>
                  <a:cubicBezTo>
                    <a:pt x="3790" y="6618"/>
                    <a:pt x="3807" y="6638"/>
                    <a:pt x="4137" y="6151"/>
                  </a:cubicBezTo>
                  <a:cubicBezTo>
                    <a:pt x="4075" y="6142"/>
                    <a:pt x="4013" y="6139"/>
                    <a:pt x="3952" y="6139"/>
                  </a:cubicBezTo>
                  <a:cubicBezTo>
                    <a:pt x="3524" y="6139"/>
                    <a:pt x="3135" y="6317"/>
                    <a:pt x="2729" y="6377"/>
                  </a:cubicBezTo>
                  <a:cubicBezTo>
                    <a:pt x="2351" y="6432"/>
                    <a:pt x="1991" y="6629"/>
                    <a:pt x="1604" y="6629"/>
                  </a:cubicBezTo>
                  <a:cubicBezTo>
                    <a:pt x="1527" y="6629"/>
                    <a:pt x="1449" y="6621"/>
                    <a:pt x="1369" y="6603"/>
                  </a:cubicBezTo>
                  <a:cubicBezTo>
                    <a:pt x="1312" y="5683"/>
                    <a:pt x="1583" y="4591"/>
                    <a:pt x="1986" y="3942"/>
                  </a:cubicBezTo>
                  <a:cubicBezTo>
                    <a:pt x="2635" y="3764"/>
                    <a:pt x="3224" y="3617"/>
                    <a:pt x="3802" y="3434"/>
                  </a:cubicBezTo>
                  <a:cubicBezTo>
                    <a:pt x="3980" y="3378"/>
                    <a:pt x="4178" y="3258"/>
                    <a:pt x="4124" y="2945"/>
                  </a:cubicBezTo>
                  <a:cubicBezTo>
                    <a:pt x="3898" y="2850"/>
                    <a:pt x="3658" y="2835"/>
                    <a:pt x="3412" y="2835"/>
                  </a:cubicBezTo>
                  <a:cubicBezTo>
                    <a:pt x="3297" y="2835"/>
                    <a:pt x="3181" y="2838"/>
                    <a:pt x="3064" y="2838"/>
                  </a:cubicBezTo>
                  <a:cubicBezTo>
                    <a:pt x="2855" y="2838"/>
                    <a:pt x="2645" y="2827"/>
                    <a:pt x="2438" y="2767"/>
                  </a:cubicBezTo>
                  <a:cubicBezTo>
                    <a:pt x="2336" y="2219"/>
                    <a:pt x="2682" y="1796"/>
                    <a:pt x="2763" y="1326"/>
                  </a:cubicBezTo>
                  <a:cubicBezTo>
                    <a:pt x="3649" y="1099"/>
                    <a:pt x="4646" y="1273"/>
                    <a:pt x="5394" y="229"/>
                  </a:cubicBezTo>
                  <a:cubicBezTo>
                    <a:pt x="4736" y="58"/>
                    <a:pt x="4123" y="0"/>
                    <a:pt x="3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-11822900" y="-1353925"/>
              <a:ext cx="359550" cy="426850"/>
            </a:xfrm>
            <a:custGeom>
              <a:avLst/>
              <a:gdLst/>
              <a:ahLst/>
              <a:cxnLst/>
              <a:rect l="l" t="t" r="r" b="b"/>
              <a:pathLst>
                <a:path w="14382" h="17074" extrusionOk="0">
                  <a:moveTo>
                    <a:pt x="4494" y="0"/>
                  </a:moveTo>
                  <a:cubicBezTo>
                    <a:pt x="4423" y="0"/>
                    <a:pt x="4345" y="13"/>
                    <a:pt x="4262" y="38"/>
                  </a:cubicBezTo>
                  <a:cubicBezTo>
                    <a:pt x="3777" y="185"/>
                    <a:pt x="3535" y="549"/>
                    <a:pt x="3459" y="1004"/>
                  </a:cubicBezTo>
                  <a:cubicBezTo>
                    <a:pt x="3291" y="2009"/>
                    <a:pt x="3161" y="3020"/>
                    <a:pt x="3019" y="4029"/>
                  </a:cubicBezTo>
                  <a:cubicBezTo>
                    <a:pt x="2962" y="4427"/>
                    <a:pt x="3035" y="4845"/>
                    <a:pt x="2845" y="5233"/>
                  </a:cubicBezTo>
                  <a:cubicBezTo>
                    <a:pt x="2500" y="5406"/>
                    <a:pt x="2167" y="5572"/>
                    <a:pt x="1833" y="5738"/>
                  </a:cubicBezTo>
                  <a:cubicBezTo>
                    <a:pt x="1499" y="5903"/>
                    <a:pt x="1150" y="6047"/>
                    <a:pt x="830" y="6238"/>
                  </a:cubicBezTo>
                  <a:cubicBezTo>
                    <a:pt x="528" y="6416"/>
                    <a:pt x="137" y="6518"/>
                    <a:pt x="1" y="7007"/>
                  </a:cubicBezTo>
                  <a:cubicBezTo>
                    <a:pt x="185" y="7007"/>
                    <a:pt x="346" y="7025"/>
                    <a:pt x="494" y="7025"/>
                  </a:cubicBezTo>
                  <a:cubicBezTo>
                    <a:pt x="580" y="7025"/>
                    <a:pt x="662" y="7019"/>
                    <a:pt x="740" y="7000"/>
                  </a:cubicBezTo>
                  <a:cubicBezTo>
                    <a:pt x="1233" y="6876"/>
                    <a:pt x="1714" y="6698"/>
                    <a:pt x="2204" y="6560"/>
                  </a:cubicBezTo>
                  <a:cubicBezTo>
                    <a:pt x="2382" y="6510"/>
                    <a:pt x="2572" y="6510"/>
                    <a:pt x="2797" y="6481"/>
                  </a:cubicBezTo>
                  <a:lnTo>
                    <a:pt x="2797" y="6481"/>
                  </a:lnTo>
                  <a:cubicBezTo>
                    <a:pt x="2797" y="7059"/>
                    <a:pt x="2795" y="7566"/>
                    <a:pt x="2797" y="8071"/>
                  </a:cubicBezTo>
                  <a:cubicBezTo>
                    <a:pt x="2799" y="9295"/>
                    <a:pt x="2757" y="10522"/>
                    <a:pt x="2821" y="11742"/>
                  </a:cubicBezTo>
                  <a:cubicBezTo>
                    <a:pt x="2857" y="12412"/>
                    <a:pt x="3040" y="13081"/>
                    <a:pt x="3213" y="13736"/>
                  </a:cubicBezTo>
                  <a:cubicBezTo>
                    <a:pt x="3316" y="14121"/>
                    <a:pt x="3500" y="14246"/>
                    <a:pt x="3871" y="14246"/>
                  </a:cubicBezTo>
                  <a:cubicBezTo>
                    <a:pt x="3907" y="14246"/>
                    <a:pt x="3944" y="14245"/>
                    <a:pt x="3982" y="14242"/>
                  </a:cubicBezTo>
                  <a:cubicBezTo>
                    <a:pt x="4946" y="14189"/>
                    <a:pt x="5772" y="13859"/>
                    <a:pt x="6326" y="13014"/>
                  </a:cubicBezTo>
                  <a:cubicBezTo>
                    <a:pt x="6812" y="12270"/>
                    <a:pt x="7212" y="11489"/>
                    <a:pt x="7494" y="10643"/>
                  </a:cubicBezTo>
                  <a:cubicBezTo>
                    <a:pt x="7837" y="9615"/>
                    <a:pt x="8218" y="8600"/>
                    <a:pt x="8593" y="7552"/>
                  </a:cubicBezTo>
                  <a:cubicBezTo>
                    <a:pt x="8707" y="7633"/>
                    <a:pt x="8812" y="7673"/>
                    <a:pt x="8863" y="7748"/>
                  </a:cubicBezTo>
                  <a:cubicBezTo>
                    <a:pt x="9302" y="8395"/>
                    <a:pt x="9729" y="9049"/>
                    <a:pt x="10165" y="9698"/>
                  </a:cubicBezTo>
                  <a:cubicBezTo>
                    <a:pt x="10677" y="10462"/>
                    <a:pt x="11104" y="11279"/>
                    <a:pt x="11439" y="12136"/>
                  </a:cubicBezTo>
                  <a:cubicBezTo>
                    <a:pt x="11770" y="12974"/>
                    <a:pt x="11884" y="13842"/>
                    <a:pt x="11831" y="14738"/>
                  </a:cubicBezTo>
                  <a:cubicBezTo>
                    <a:pt x="11807" y="15152"/>
                    <a:pt x="11701" y="15541"/>
                    <a:pt x="11476" y="15895"/>
                  </a:cubicBezTo>
                  <a:cubicBezTo>
                    <a:pt x="11318" y="16144"/>
                    <a:pt x="11144" y="16269"/>
                    <a:pt x="10969" y="16269"/>
                  </a:cubicBezTo>
                  <a:cubicBezTo>
                    <a:pt x="10794" y="16269"/>
                    <a:pt x="10617" y="16143"/>
                    <a:pt x="10452" y="15889"/>
                  </a:cubicBezTo>
                  <a:cubicBezTo>
                    <a:pt x="10168" y="15453"/>
                    <a:pt x="10024" y="14962"/>
                    <a:pt x="9982" y="14447"/>
                  </a:cubicBezTo>
                  <a:cubicBezTo>
                    <a:pt x="9947" y="14007"/>
                    <a:pt x="9941" y="13563"/>
                    <a:pt x="9922" y="13122"/>
                  </a:cubicBezTo>
                  <a:cubicBezTo>
                    <a:pt x="9899" y="12588"/>
                    <a:pt x="9839" y="12062"/>
                    <a:pt x="9713" y="11557"/>
                  </a:cubicBezTo>
                  <a:cubicBezTo>
                    <a:pt x="9711" y="11557"/>
                    <a:pt x="9708" y="11557"/>
                    <a:pt x="9706" y="11557"/>
                  </a:cubicBezTo>
                  <a:cubicBezTo>
                    <a:pt x="9417" y="11557"/>
                    <a:pt x="9378" y="11746"/>
                    <a:pt x="9304" y="11887"/>
                  </a:cubicBezTo>
                  <a:cubicBezTo>
                    <a:pt x="8705" y="13034"/>
                    <a:pt x="8579" y="14288"/>
                    <a:pt x="8512" y="15548"/>
                  </a:cubicBezTo>
                  <a:cubicBezTo>
                    <a:pt x="8459" y="16533"/>
                    <a:pt x="8993" y="17056"/>
                    <a:pt x="9996" y="17073"/>
                  </a:cubicBezTo>
                  <a:cubicBezTo>
                    <a:pt x="10015" y="17073"/>
                    <a:pt x="10033" y="17074"/>
                    <a:pt x="10052" y="17074"/>
                  </a:cubicBezTo>
                  <a:cubicBezTo>
                    <a:pt x="10765" y="17074"/>
                    <a:pt x="11424" y="16848"/>
                    <a:pt x="12046" y="16527"/>
                  </a:cubicBezTo>
                  <a:cubicBezTo>
                    <a:pt x="13263" y="15900"/>
                    <a:pt x="13916" y="14878"/>
                    <a:pt x="14033" y="13521"/>
                  </a:cubicBezTo>
                  <a:cubicBezTo>
                    <a:pt x="14112" y="12620"/>
                    <a:pt x="13922" y="11761"/>
                    <a:pt x="13563" y="10936"/>
                  </a:cubicBezTo>
                  <a:cubicBezTo>
                    <a:pt x="13220" y="10151"/>
                    <a:pt x="12731" y="9458"/>
                    <a:pt x="12223" y="8772"/>
                  </a:cubicBezTo>
                  <a:cubicBezTo>
                    <a:pt x="11820" y="8227"/>
                    <a:pt x="11423" y="7671"/>
                    <a:pt x="11089" y="7081"/>
                  </a:cubicBezTo>
                  <a:cubicBezTo>
                    <a:pt x="10893" y="6736"/>
                    <a:pt x="10764" y="6325"/>
                    <a:pt x="10717" y="5929"/>
                  </a:cubicBezTo>
                  <a:cubicBezTo>
                    <a:pt x="10650" y="5361"/>
                    <a:pt x="10850" y="4873"/>
                    <a:pt x="11413" y="4582"/>
                  </a:cubicBezTo>
                  <a:cubicBezTo>
                    <a:pt x="11622" y="4709"/>
                    <a:pt x="11800" y="4805"/>
                    <a:pt x="11965" y="4919"/>
                  </a:cubicBezTo>
                  <a:cubicBezTo>
                    <a:pt x="12459" y="5260"/>
                    <a:pt x="12733" y="5768"/>
                    <a:pt x="12999" y="6287"/>
                  </a:cubicBezTo>
                  <a:cubicBezTo>
                    <a:pt x="13073" y="6432"/>
                    <a:pt x="13200" y="6504"/>
                    <a:pt x="13337" y="6504"/>
                  </a:cubicBezTo>
                  <a:cubicBezTo>
                    <a:pt x="13427" y="6504"/>
                    <a:pt x="13520" y="6474"/>
                    <a:pt x="13605" y="6412"/>
                  </a:cubicBezTo>
                  <a:cubicBezTo>
                    <a:pt x="14249" y="5950"/>
                    <a:pt x="14382" y="5163"/>
                    <a:pt x="13916" y="4530"/>
                  </a:cubicBezTo>
                  <a:cubicBezTo>
                    <a:pt x="13572" y="4062"/>
                    <a:pt x="13095" y="3830"/>
                    <a:pt x="12518" y="3799"/>
                  </a:cubicBezTo>
                  <a:cubicBezTo>
                    <a:pt x="12426" y="3794"/>
                    <a:pt x="12334" y="3792"/>
                    <a:pt x="12243" y="3792"/>
                  </a:cubicBezTo>
                  <a:cubicBezTo>
                    <a:pt x="11259" y="3792"/>
                    <a:pt x="10349" y="4082"/>
                    <a:pt x="9515" y="4613"/>
                  </a:cubicBezTo>
                  <a:cubicBezTo>
                    <a:pt x="8948" y="4973"/>
                    <a:pt x="8547" y="5473"/>
                    <a:pt x="8510" y="6184"/>
                  </a:cubicBezTo>
                  <a:cubicBezTo>
                    <a:pt x="8493" y="6505"/>
                    <a:pt x="8384" y="6762"/>
                    <a:pt x="8158" y="7001"/>
                  </a:cubicBezTo>
                  <a:cubicBezTo>
                    <a:pt x="7544" y="7648"/>
                    <a:pt x="7128" y="8433"/>
                    <a:pt x="6691" y="9203"/>
                  </a:cubicBezTo>
                  <a:cubicBezTo>
                    <a:pt x="6220" y="10030"/>
                    <a:pt x="5728" y="10845"/>
                    <a:pt x="5235" y="11659"/>
                  </a:cubicBezTo>
                  <a:cubicBezTo>
                    <a:pt x="5159" y="11787"/>
                    <a:pt x="5031" y="11885"/>
                    <a:pt x="4888" y="12038"/>
                  </a:cubicBezTo>
                  <a:cubicBezTo>
                    <a:pt x="4823" y="11862"/>
                    <a:pt x="4764" y="11771"/>
                    <a:pt x="4758" y="11676"/>
                  </a:cubicBezTo>
                  <a:cubicBezTo>
                    <a:pt x="4608" y="9734"/>
                    <a:pt x="4849" y="7803"/>
                    <a:pt x="4955" y="5869"/>
                  </a:cubicBezTo>
                  <a:cubicBezTo>
                    <a:pt x="4974" y="5523"/>
                    <a:pt x="5177" y="5325"/>
                    <a:pt x="5476" y="5179"/>
                  </a:cubicBezTo>
                  <a:cubicBezTo>
                    <a:pt x="6057" y="4895"/>
                    <a:pt x="6633" y="4600"/>
                    <a:pt x="7197" y="4288"/>
                  </a:cubicBezTo>
                  <a:cubicBezTo>
                    <a:pt x="7452" y="4146"/>
                    <a:pt x="7770" y="4044"/>
                    <a:pt x="7832" y="3648"/>
                  </a:cubicBezTo>
                  <a:cubicBezTo>
                    <a:pt x="7739" y="3633"/>
                    <a:pt x="7649" y="3626"/>
                    <a:pt x="7560" y="3626"/>
                  </a:cubicBezTo>
                  <a:cubicBezTo>
                    <a:pt x="6714" y="3626"/>
                    <a:pt x="5990" y="4235"/>
                    <a:pt x="5105" y="4235"/>
                  </a:cubicBezTo>
                  <a:cubicBezTo>
                    <a:pt x="5093" y="4235"/>
                    <a:pt x="5080" y="4235"/>
                    <a:pt x="5068" y="4235"/>
                  </a:cubicBezTo>
                  <a:cubicBezTo>
                    <a:pt x="5067" y="3976"/>
                    <a:pt x="5067" y="3777"/>
                    <a:pt x="5067" y="3576"/>
                  </a:cubicBezTo>
                  <a:cubicBezTo>
                    <a:pt x="5063" y="2759"/>
                    <a:pt x="5069" y="1942"/>
                    <a:pt x="5048" y="1126"/>
                  </a:cubicBezTo>
                  <a:cubicBezTo>
                    <a:pt x="5041" y="858"/>
                    <a:pt x="4989" y="585"/>
                    <a:pt x="4915" y="327"/>
                  </a:cubicBezTo>
                  <a:cubicBezTo>
                    <a:pt x="4849" y="104"/>
                    <a:pt x="4697" y="0"/>
                    <a:pt x="4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-12032300" y="-1347900"/>
              <a:ext cx="263100" cy="417600"/>
            </a:xfrm>
            <a:custGeom>
              <a:avLst/>
              <a:gdLst/>
              <a:ahLst/>
              <a:cxnLst/>
              <a:rect l="l" t="t" r="r" b="b"/>
              <a:pathLst>
                <a:path w="10524" h="16704" extrusionOk="0">
                  <a:moveTo>
                    <a:pt x="10142" y="1"/>
                  </a:moveTo>
                  <a:cubicBezTo>
                    <a:pt x="10072" y="1"/>
                    <a:pt x="10002" y="12"/>
                    <a:pt x="9933" y="19"/>
                  </a:cubicBezTo>
                  <a:cubicBezTo>
                    <a:pt x="9013" y="115"/>
                    <a:pt x="8130" y="365"/>
                    <a:pt x="7262" y="675"/>
                  </a:cubicBezTo>
                  <a:cubicBezTo>
                    <a:pt x="6848" y="821"/>
                    <a:pt x="6431" y="960"/>
                    <a:pt x="5989" y="1113"/>
                  </a:cubicBezTo>
                  <a:cubicBezTo>
                    <a:pt x="5774" y="756"/>
                    <a:pt x="5499" y="659"/>
                    <a:pt x="5196" y="659"/>
                  </a:cubicBezTo>
                  <a:cubicBezTo>
                    <a:pt x="5039" y="659"/>
                    <a:pt x="4875" y="685"/>
                    <a:pt x="4708" y="714"/>
                  </a:cubicBezTo>
                  <a:cubicBezTo>
                    <a:pt x="4052" y="827"/>
                    <a:pt x="4081" y="1446"/>
                    <a:pt x="3858" y="1838"/>
                  </a:cubicBezTo>
                  <a:cubicBezTo>
                    <a:pt x="1153" y="3238"/>
                    <a:pt x="1153" y="3238"/>
                    <a:pt x="714" y="3857"/>
                  </a:cubicBezTo>
                  <a:cubicBezTo>
                    <a:pt x="980" y="3939"/>
                    <a:pt x="1224" y="3969"/>
                    <a:pt x="1455" y="3969"/>
                  </a:cubicBezTo>
                  <a:cubicBezTo>
                    <a:pt x="1719" y="3969"/>
                    <a:pt x="1968" y="3930"/>
                    <a:pt x="2216" y="3890"/>
                  </a:cubicBezTo>
                  <a:cubicBezTo>
                    <a:pt x="2678" y="3814"/>
                    <a:pt x="3115" y="3599"/>
                    <a:pt x="3625" y="3599"/>
                  </a:cubicBezTo>
                  <a:cubicBezTo>
                    <a:pt x="3665" y="3599"/>
                    <a:pt x="3706" y="3600"/>
                    <a:pt x="3747" y="3603"/>
                  </a:cubicBezTo>
                  <a:cubicBezTo>
                    <a:pt x="3772" y="3814"/>
                    <a:pt x="3817" y="4010"/>
                    <a:pt x="3814" y="4206"/>
                  </a:cubicBezTo>
                  <a:cubicBezTo>
                    <a:pt x="3809" y="4887"/>
                    <a:pt x="3802" y="5568"/>
                    <a:pt x="3769" y="6249"/>
                  </a:cubicBezTo>
                  <a:cubicBezTo>
                    <a:pt x="3679" y="8121"/>
                    <a:pt x="3661" y="9992"/>
                    <a:pt x="3840" y="11861"/>
                  </a:cubicBezTo>
                  <a:cubicBezTo>
                    <a:pt x="3924" y="12737"/>
                    <a:pt x="3993" y="13616"/>
                    <a:pt x="4069" y="14516"/>
                  </a:cubicBezTo>
                  <a:cubicBezTo>
                    <a:pt x="3625" y="14775"/>
                    <a:pt x="3156" y="14868"/>
                    <a:pt x="2724" y="15051"/>
                  </a:cubicBezTo>
                  <a:cubicBezTo>
                    <a:pt x="1910" y="15397"/>
                    <a:pt x="1107" y="15765"/>
                    <a:pt x="307" y="16138"/>
                  </a:cubicBezTo>
                  <a:cubicBezTo>
                    <a:pt x="206" y="16186"/>
                    <a:pt x="145" y="16316"/>
                    <a:pt x="1" y="16485"/>
                  </a:cubicBezTo>
                  <a:cubicBezTo>
                    <a:pt x="243" y="16562"/>
                    <a:pt x="393" y="16634"/>
                    <a:pt x="548" y="16655"/>
                  </a:cubicBezTo>
                  <a:cubicBezTo>
                    <a:pt x="796" y="16688"/>
                    <a:pt x="1045" y="16703"/>
                    <a:pt x="1293" y="16703"/>
                  </a:cubicBezTo>
                  <a:cubicBezTo>
                    <a:pt x="1793" y="16703"/>
                    <a:pt x="2291" y="16640"/>
                    <a:pt x="2781" y="16532"/>
                  </a:cubicBezTo>
                  <a:cubicBezTo>
                    <a:pt x="4143" y="16229"/>
                    <a:pt x="5497" y="15895"/>
                    <a:pt x="6766" y="15287"/>
                  </a:cubicBezTo>
                  <a:cubicBezTo>
                    <a:pt x="7348" y="15008"/>
                    <a:pt x="7965" y="14803"/>
                    <a:pt x="8555" y="14539"/>
                  </a:cubicBezTo>
                  <a:cubicBezTo>
                    <a:pt x="9021" y="14331"/>
                    <a:pt x="9480" y="14106"/>
                    <a:pt x="9919" y="13847"/>
                  </a:cubicBezTo>
                  <a:cubicBezTo>
                    <a:pt x="10112" y="13732"/>
                    <a:pt x="10259" y="13525"/>
                    <a:pt x="10398" y="13339"/>
                  </a:cubicBezTo>
                  <a:cubicBezTo>
                    <a:pt x="10444" y="13279"/>
                    <a:pt x="10426" y="13130"/>
                    <a:pt x="10381" y="13054"/>
                  </a:cubicBezTo>
                  <a:cubicBezTo>
                    <a:pt x="10339" y="12983"/>
                    <a:pt x="10229" y="12939"/>
                    <a:pt x="10139" y="12913"/>
                  </a:cubicBezTo>
                  <a:cubicBezTo>
                    <a:pt x="10129" y="12910"/>
                    <a:pt x="10118" y="12909"/>
                    <a:pt x="10107" y="12909"/>
                  </a:cubicBezTo>
                  <a:cubicBezTo>
                    <a:pt x="10055" y="12909"/>
                    <a:pt x="9995" y="12936"/>
                    <a:pt x="9942" y="12950"/>
                  </a:cubicBezTo>
                  <a:cubicBezTo>
                    <a:pt x="8956" y="13215"/>
                    <a:pt x="7971" y="13485"/>
                    <a:pt x="6984" y="13744"/>
                  </a:cubicBezTo>
                  <a:cubicBezTo>
                    <a:pt x="6771" y="13800"/>
                    <a:pt x="6548" y="13816"/>
                    <a:pt x="6265" y="13862"/>
                  </a:cubicBezTo>
                  <a:cubicBezTo>
                    <a:pt x="6318" y="12865"/>
                    <a:pt x="6380" y="11952"/>
                    <a:pt x="6411" y="11038"/>
                  </a:cubicBezTo>
                  <a:cubicBezTo>
                    <a:pt x="6442" y="10086"/>
                    <a:pt x="6454" y="9131"/>
                    <a:pt x="6457" y="8178"/>
                  </a:cubicBezTo>
                  <a:cubicBezTo>
                    <a:pt x="6460" y="7258"/>
                    <a:pt x="6439" y="6340"/>
                    <a:pt x="6437" y="5421"/>
                  </a:cubicBezTo>
                  <a:cubicBezTo>
                    <a:pt x="6435" y="4477"/>
                    <a:pt x="6210" y="3540"/>
                    <a:pt x="6272" y="2591"/>
                  </a:cubicBezTo>
                  <a:cubicBezTo>
                    <a:pt x="7151" y="2153"/>
                    <a:pt x="7974" y="1747"/>
                    <a:pt x="8792" y="1332"/>
                  </a:cubicBezTo>
                  <a:cubicBezTo>
                    <a:pt x="9247" y="1102"/>
                    <a:pt x="9703" y="870"/>
                    <a:pt x="10142" y="610"/>
                  </a:cubicBezTo>
                  <a:cubicBezTo>
                    <a:pt x="10297" y="517"/>
                    <a:pt x="10404" y="342"/>
                    <a:pt x="10524" y="215"/>
                  </a:cubicBezTo>
                  <a:cubicBezTo>
                    <a:pt x="10405" y="40"/>
                    <a:pt x="10273" y="1"/>
                    <a:pt x="10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-11611175" y="-1391975"/>
              <a:ext cx="41475" cy="95975"/>
            </a:xfrm>
            <a:custGeom>
              <a:avLst/>
              <a:gdLst/>
              <a:ahLst/>
              <a:cxnLst/>
              <a:rect l="l" t="t" r="r" b="b"/>
              <a:pathLst>
                <a:path w="1659" h="3839" extrusionOk="0">
                  <a:moveTo>
                    <a:pt x="1158" y="0"/>
                  </a:moveTo>
                  <a:cubicBezTo>
                    <a:pt x="616" y="0"/>
                    <a:pt x="334" y="213"/>
                    <a:pt x="255" y="764"/>
                  </a:cubicBezTo>
                  <a:cubicBezTo>
                    <a:pt x="143" y="1537"/>
                    <a:pt x="77" y="2315"/>
                    <a:pt x="17" y="3093"/>
                  </a:cubicBezTo>
                  <a:cubicBezTo>
                    <a:pt x="0" y="3311"/>
                    <a:pt x="74" y="3535"/>
                    <a:pt x="119" y="3838"/>
                  </a:cubicBezTo>
                  <a:cubicBezTo>
                    <a:pt x="305" y="3742"/>
                    <a:pt x="347" y="3734"/>
                    <a:pt x="365" y="3710"/>
                  </a:cubicBezTo>
                  <a:cubicBezTo>
                    <a:pt x="1075" y="2719"/>
                    <a:pt x="1345" y="1560"/>
                    <a:pt x="1611" y="401"/>
                  </a:cubicBezTo>
                  <a:cubicBezTo>
                    <a:pt x="1659" y="191"/>
                    <a:pt x="1477" y="11"/>
                    <a:pt x="1255" y="2"/>
                  </a:cubicBezTo>
                  <a:cubicBezTo>
                    <a:pt x="1222" y="1"/>
                    <a:pt x="1190" y="0"/>
                    <a:pt x="1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42"/>
          <p:cNvSpPr txBox="1">
            <a:spLocks noGrp="1"/>
          </p:cNvSpPr>
          <p:nvPr>
            <p:ph type="title"/>
          </p:nvPr>
        </p:nvSpPr>
        <p:spPr>
          <a:xfrm>
            <a:off x="846975" y="1488488"/>
            <a:ext cx="3722700" cy="8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 E A 2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3"/>
          <p:cNvSpPr txBox="1">
            <a:spLocks noGrp="1"/>
          </p:cNvSpPr>
          <p:nvPr>
            <p:ph type="subTitle" idx="1"/>
          </p:nvPr>
        </p:nvSpPr>
        <p:spPr>
          <a:xfrm>
            <a:off x="5076175" y="1460100"/>
            <a:ext cx="40452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875" name="Google Shape;875;p43"/>
          <p:cNvSpPr txBox="1">
            <a:spLocks noGrp="1"/>
          </p:cNvSpPr>
          <p:nvPr>
            <p:ph type="body" idx="2"/>
          </p:nvPr>
        </p:nvSpPr>
        <p:spPr>
          <a:xfrm>
            <a:off x="5076175" y="2235625"/>
            <a:ext cx="3703800" cy="23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Here you can talk about the project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Here you can talk about the project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Here you can talk about the project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Here you can talk about the project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876" name="Google Shape;876;p43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  <p:grpSp>
        <p:nvGrpSpPr>
          <p:cNvPr id="877" name="Google Shape;877;p43"/>
          <p:cNvGrpSpPr/>
          <p:nvPr/>
        </p:nvGrpSpPr>
        <p:grpSpPr>
          <a:xfrm>
            <a:off x="1790129" y="2235625"/>
            <a:ext cx="1437510" cy="1128105"/>
            <a:chOff x="542450" y="238125"/>
            <a:chExt cx="6528150" cy="5238300"/>
          </a:xfrm>
        </p:grpSpPr>
        <p:sp>
          <p:nvSpPr>
            <p:cNvPr id="878" name="Google Shape;878;p43"/>
            <p:cNvSpPr/>
            <p:nvPr/>
          </p:nvSpPr>
          <p:spPr>
            <a:xfrm>
              <a:off x="542450" y="774725"/>
              <a:ext cx="786700" cy="1086875"/>
            </a:xfrm>
            <a:custGeom>
              <a:avLst/>
              <a:gdLst/>
              <a:ahLst/>
              <a:cxnLst/>
              <a:rect l="l" t="t" r="r" b="b"/>
              <a:pathLst>
                <a:path w="31468" h="43475" extrusionOk="0">
                  <a:moveTo>
                    <a:pt x="16432" y="8909"/>
                  </a:moveTo>
                  <a:cubicBezTo>
                    <a:pt x="17525" y="8909"/>
                    <a:pt x="18634" y="9193"/>
                    <a:pt x="19686" y="9818"/>
                  </a:cubicBezTo>
                  <a:cubicBezTo>
                    <a:pt x="19696" y="9824"/>
                    <a:pt x="19708" y="9829"/>
                    <a:pt x="19719" y="9835"/>
                  </a:cubicBezTo>
                  <a:cubicBezTo>
                    <a:pt x="19625" y="10103"/>
                    <a:pt x="19531" y="10369"/>
                    <a:pt x="19443" y="10636"/>
                  </a:cubicBezTo>
                  <a:cubicBezTo>
                    <a:pt x="18518" y="13440"/>
                    <a:pt x="17482" y="16212"/>
                    <a:pt x="16318" y="18925"/>
                  </a:cubicBezTo>
                  <a:lnTo>
                    <a:pt x="16316" y="18924"/>
                  </a:lnTo>
                  <a:cubicBezTo>
                    <a:pt x="15232" y="21450"/>
                    <a:pt x="14179" y="24232"/>
                    <a:pt x="12568" y="26477"/>
                  </a:cubicBezTo>
                  <a:cubicBezTo>
                    <a:pt x="11894" y="27419"/>
                    <a:pt x="10875" y="28502"/>
                    <a:pt x="9635" y="28502"/>
                  </a:cubicBezTo>
                  <a:cubicBezTo>
                    <a:pt x="9413" y="28502"/>
                    <a:pt x="9184" y="28468"/>
                    <a:pt x="8949" y="28392"/>
                  </a:cubicBezTo>
                  <a:cubicBezTo>
                    <a:pt x="8061" y="28104"/>
                    <a:pt x="7609" y="27086"/>
                    <a:pt x="7437" y="26234"/>
                  </a:cubicBezTo>
                  <a:cubicBezTo>
                    <a:pt x="7001" y="24067"/>
                    <a:pt x="7372" y="21469"/>
                    <a:pt x="7749" y="19313"/>
                  </a:cubicBezTo>
                  <a:cubicBezTo>
                    <a:pt x="8158" y="16973"/>
                    <a:pt x="8800" y="14668"/>
                    <a:pt x="10086" y="12650"/>
                  </a:cubicBezTo>
                  <a:cubicBezTo>
                    <a:pt x="11526" y="10387"/>
                    <a:pt x="13936" y="8909"/>
                    <a:pt x="16432" y="8909"/>
                  </a:cubicBezTo>
                  <a:close/>
                  <a:moveTo>
                    <a:pt x="23138" y="1"/>
                  </a:moveTo>
                  <a:cubicBezTo>
                    <a:pt x="21793" y="1"/>
                    <a:pt x="20353" y="946"/>
                    <a:pt x="20494" y="2393"/>
                  </a:cubicBezTo>
                  <a:cubicBezTo>
                    <a:pt x="20473" y="2522"/>
                    <a:pt x="20452" y="2649"/>
                    <a:pt x="20432" y="2778"/>
                  </a:cubicBezTo>
                  <a:cubicBezTo>
                    <a:pt x="19124" y="2272"/>
                    <a:pt x="17729" y="2033"/>
                    <a:pt x="16323" y="2033"/>
                  </a:cubicBezTo>
                  <a:cubicBezTo>
                    <a:pt x="13814" y="2033"/>
                    <a:pt x="11267" y="2793"/>
                    <a:pt x="9100" y="4154"/>
                  </a:cubicBezTo>
                  <a:cubicBezTo>
                    <a:pt x="4189" y="7241"/>
                    <a:pt x="1815" y="12872"/>
                    <a:pt x="1006" y="18418"/>
                  </a:cubicBezTo>
                  <a:cubicBezTo>
                    <a:pt x="258" y="23540"/>
                    <a:pt x="1" y="31337"/>
                    <a:pt x="6561" y="32729"/>
                  </a:cubicBezTo>
                  <a:cubicBezTo>
                    <a:pt x="7039" y="32830"/>
                    <a:pt x="7497" y="32878"/>
                    <a:pt x="7937" y="32878"/>
                  </a:cubicBezTo>
                  <a:cubicBezTo>
                    <a:pt x="12942" y="32878"/>
                    <a:pt x="15526" y="26683"/>
                    <a:pt x="17300" y="22749"/>
                  </a:cubicBezTo>
                  <a:cubicBezTo>
                    <a:pt x="17927" y="21357"/>
                    <a:pt x="18527" y="19954"/>
                    <a:pt x="19096" y="18536"/>
                  </a:cubicBezTo>
                  <a:lnTo>
                    <a:pt x="19096" y="18536"/>
                  </a:lnTo>
                  <a:cubicBezTo>
                    <a:pt x="18429" y="23850"/>
                    <a:pt x="17216" y="29520"/>
                    <a:pt x="17950" y="34871"/>
                  </a:cubicBezTo>
                  <a:cubicBezTo>
                    <a:pt x="18454" y="38551"/>
                    <a:pt x="20058" y="43446"/>
                    <a:pt x="24583" y="43474"/>
                  </a:cubicBezTo>
                  <a:cubicBezTo>
                    <a:pt x="24592" y="43475"/>
                    <a:pt x="24602" y="43475"/>
                    <a:pt x="24611" y="43475"/>
                  </a:cubicBezTo>
                  <a:cubicBezTo>
                    <a:pt x="28794" y="43475"/>
                    <a:pt x="30441" y="38122"/>
                    <a:pt x="31378" y="34927"/>
                  </a:cubicBezTo>
                  <a:cubicBezTo>
                    <a:pt x="31467" y="34625"/>
                    <a:pt x="31210" y="34424"/>
                    <a:pt x="30964" y="34424"/>
                  </a:cubicBezTo>
                  <a:cubicBezTo>
                    <a:pt x="30803" y="34424"/>
                    <a:pt x="30647" y="34511"/>
                    <a:pt x="30598" y="34711"/>
                  </a:cubicBezTo>
                  <a:cubicBezTo>
                    <a:pt x="30086" y="36786"/>
                    <a:pt x="29486" y="39414"/>
                    <a:pt x="27159" y="40123"/>
                  </a:cubicBezTo>
                  <a:cubicBezTo>
                    <a:pt x="26814" y="40228"/>
                    <a:pt x="26502" y="40277"/>
                    <a:pt x="26223" y="40277"/>
                  </a:cubicBezTo>
                  <a:cubicBezTo>
                    <a:pt x="24904" y="40277"/>
                    <a:pt x="24282" y="39193"/>
                    <a:pt x="24070" y="37806"/>
                  </a:cubicBezTo>
                  <a:cubicBezTo>
                    <a:pt x="23821" y="36195"/>
                    <a:pt x="24266" y="34605"/>
                    <a:pt x="24401" y="32989"/>
                  </a:cubicBezTo>
                  <a:cubicBezTo>
                    <a:pt x="24584" y="30801"/>
                    <a:pt x="24769" y="28611"/>
                    <a:pt x="25004" y="26429"/>
                  </a:cubicBezTo>
                  <a:cubicBezTo>
                    <a:pt x="25449" y="22304"/>
                    <a:pt x="26068" y="18200"/>
                    <a:pt x="26423" y="14066"/>
                  </a:cubicBezTo>
                  <a:cubicBezTo>
                    <a:pt x="26809" y="9589"/>
                    <a:pt x="26924" y="5402"/>
                    <a:pt x="25136" y="1209"/>
                  </a:cubicBezTo>
                  <a:cubicBezTo>
                    <a:pt x="24777" y="368"/>
                    <a:pt x="23976" y="1"/>
                    <a:pt x="23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1483250" y="238125"/>
              <a:ext cx="501350" cy="1535000"/>
            </a:xfrm>
            <a:custGeom>
              <a:avLst/>
              <a:gdLst/>
              <a:ahLst/>
              <a:cxnLst/>
              <a:rect l="l" t="t" r="r" b="b"/>
              <a:pathLst>
                <a:path w="20054" h="61400" extrusionOk="0">
                  <a:moveTo>
                    <a:pt x="10165" y="4926"/>
                  </a:moveTo>
                  <a:cubicBezTo>
                    <a:pt x="10580" y="4926"/>
                    <a:pt x="11032" y="5186"/>
                    <a:pt x="11495" y="5788"/>
                  </a:cubicBezTo>
                  <a:cubicBezTo>
                    <a:pt x="12725" y="7385"/>
                    <a:pt x="12880" y="9790"/>
                    <a:pt x="12901" y="11729"/>
                  </a:cubicBezTo>
                  <a:cubicBezTo>
                    <a:pt x="12979" y="18545"/>
                    <a:pt x="10484" y="24510"/>
                    <a:pt x="7066" y="30131"/>
                  </a:cubicBezTo>
                  <a:cubicBezTo>
                    <a:pt x="7004" y="25898"/>
                    <a:pt x="6996" y="21666"/>
                    <a:pt x="7099" y="17441"/>
                  </a:cubicBezTo>
                  <a:cubicBezTo>
                    <a:pt x="7187" y="13903"/>
                    <a:pt x="7254" y="9825"/>
                    <a:pt x="8591" y="6489"/>
                  </a:cubicBezTo>
                  <a:cubicBezTo>
                    <a:pt x="8967" y="5549"/>
                    <a:pt x="9522" y="4926"/>
                    <a:pt x="10165" y="4926"/>
                  </a:cubicBezTo>
                  <a:close/>
                  <a:moveTo>
                    <a:pt x="9014" y="0"/>
                  </a:moveTo>
                  <a:cubicBezTo>
                    <a:pt x="8136" y="0"/>
                    <a:pt x="7240" y="191"/>
                    <a:pt x="6394" y="547"/>
                  </a:cubicBezTo>
                  <a:cubicBezTo>
                    <a:pt x="1346" y="2667"/>
                    <a:pt x="694" y="9902"/>
                    <a:pt x="383" y="14617"/>
                  </a:cubicBezTo>
                  <a:cubicBezTo>
                    <a:pt x="0" y="20459"/>
                    <a:pt x="207" y="26374"/>
                    <a:pt x="286" y="32225"/>
                  </a:cubicBezTo>
                  <a:cubicBezTo>
                    <a:pt x="368" y="38150"/>
                    <a:pt x="444" y="44095"/>
                    <a:pt x="760" y="50013"/>
                  </a:cubicBezTo>
                  <a:cubicBezTo>
                    <a:pt x="1003" y="54541"/>
                    <a:pt x="2338" y="60442"/>
                    <a:pt x="7676" y="61306"/>
                  </a:cubicBezTo>
                  <a:cubicBezTo>
                    <a:pt x="8069" y="61369"/>
                    <a:pt x="8468" y="61399"/>
                    <a:pt x="8872" y="61399"/>
                  </a:cubicBezTo>
                  <a:cubicBezTo>
                    <a:pt x="12462" y="61399"/>
                    <a:pt x="16335" y="58981"/>
                    <a:pt x="17948" y="55861"/>
                  </a:cubicBezTo>
                  <a:cubicBezTo>
                    <a:pt x="19161" y="53514"/>
                    <a:pt x="19609" y="50641"/>
                    <a:pt x="19830" y="48037"/>
                  </a:cubicBezTo>
                  <a:cubicBezTo>
                    <a:pt x="20042" y="45547"/>
                    <a:pt x="20053" y="42793"/>
                    <a:pt x="18643" y="40618"/>
                  </a:cubicBezTo>
                  <a:cubicBezTo>
                    <a:pt x="17607" y="39020"/>
                    <a:pt x="15793" y="38140"/>
                    <a:pt x="14102" y="38140"/>
                  </a:cubicBezTo>
                  <a:cubicBezTo>
                    <a:pt x="12181" y="38140"/>
                    <a:pt x="10419" y="39277"/>
                    <a:pt x="10143" y="41790"/>
                  </a:cubicBezTo>
                  <a:cubicBezTo>
                    <a:pt x="10065" y="42495"/>
                    <a:pt x="10691" y="42897"/>
                    <a:pt x="11302" y="42897"/>
                  </a:cubicBezTo>
                  <a:cubicBezTo>
                    <a:pt x="11787" y="42897"/>
                    <a:pt x="12262" y="42645"/>
                    <a:pt x="12371" y="42091"/>
                  </a:cubicBezTo>
                  <a:cubicBezTo>
                    <a:pt x="12580" y="41024"/>
                    <a:pt x="13250" y="40603"/>
                    <a:pt x="14010" y="40603"/>
                  </a:cubicBezTo>
                  <a:cubicBezTo>
                    <a:pt x="14879" y="40603"/>
                    <a:pt x="15865" y="41155"/>
                    <a:pt x="16414" y="41922"/>
                  </a:cubicBezTo>
                  <a:cubicBezTo>
                    <a:pt x="17565" y="43529"/>
                    <a:pt x="17436" y="45847"/>
                    <a:pt x="17357" y="47726"/>
                  </a:cubicBezTo>
                  <a:cubicBezTo>
                    <a:pt x="17224" y="50856"/>
                    <a:pt x="16020" y="55483"/>
                    <a:pt x="12430" y="56357"/>
                  </a:cubicBezTo>
                  <a:cubicBezTo>
                    <a:pt x="12125" y="56431"/>
                    <a:pt x="11837" y="56466"/>
                    <a:pt x="11564" y="56466"/>
                  </a:cubicBezTo>
                  <a:cubicBezTo>
                    <a:pt x="9444" y="56466"/>
                    <a:pt x="8269" y="54365"/>
                    <a:pt x="7870" y="52398"/>
                  </a:cubicBezTo>
                  <a:cubicBezTo>
                    <a:pt x="7167" y="48936"/>
                    <a:pt x="7426" y="45117"/>
                    <a:pt x="7329" y="41598"/>
                  </a:cubicBezTo>
                  <a:cubicBezTo>
                    <a:pt x="7249" y="38722"/>
                    <a:pt x="7173" y="35843"/>
                    <a:pt x="7116" y="32961"/>
                  </a:cubicBezTo>
                  <a:cubicBezTo>
                    <a:pt x="13720" y="26968"/>
                    <a:pt x="16364" y="16712"/>
                    <a:pt x="15213" y="8115"/>
                  </a:cubicBezTo>
                  <a:cubicBezTo>
                    <a:pt x="14938" y="6062"/>
                    <a:pt x="14385" y="3595"/>
                    <a:pt x="13079" y="1920"/>
                  </a:cubicBezTo>
                  <a:cubicBezTo>
                    <a:pt x="12044" y="593"/>
                    <a:pt x="10559" y="0"/>
                    <a:pt x="90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2050100" y="905825"/>
              <a:ext cx="524125" cy="902750"/>
            </a:xfrm>
            <a:custGeom>
              <a:avLst/>
              <a:gdLst/>
              <a:ahLst/>
              <a:cxnLst/>
              <a:rect l="l" t="t" r="r" b="b"/>
              <a:pathLst>
                <a:path w="20965" h="36110" extrusionOk="0">
                  <a:moveTo>
                    <a:pt x="13675" y="1"/>
                  </a:moveTo>
                  <a:cubicBezTo>
                    <a:pt x="8712" y="1"/>
                    <a:pt x="5669" y="6003"/>
                    <a:pt x="4007" y="10060"/>
                  </a:cubicBezTo>
                  <a:cubicBezTo>
                    <a:pt x="2876" y="12814"/>
                    <a:pt x="1984" y="15658"/>
                    <a:pt x="1341" y="18564"/>
                  </a:cubicBezTo>
                  <a:cubicBezTo>
                    <a:pt x="665" y="21623"/>
                    <a:pt x="0" y="25000"/>
                    <a:pt x="380" y="28133"/>
                  </a:cubicBezTo>
                  <a:cubicBezTo>
                    <a:pt x="721" y="30939"/>
                    <a:pt x="2028" y="33734"/>
                    <a:pt x="4562" y="35205"/>
                  </a:cubicBezTo>
                  <a:cubicBezTo>
                    <a:pt x="5644" y="35833"/>
                    <a:pt x="6715" y="36109"/>
                    <a:pt x="7762" y="36109"/>
                  </a:cubicBezTo>
                  <a:cubicBezTo>
                    <a:pt x="9479" y="36109"/>
                    <a:pt x="11131" y="35367"/>
                    <a:pt x="12663" y="34214"/>
                  </a:cubicBezTo>
                  <a:cubicBezTo>
                    <a:pt x="17314" y="30710"/>
                    <a:pt x="20594" y="23555"/>
                    <a:pt x="20126" y="17785"/>
                  </a:cubicBezTo>
                  <a:cubicBezTo>
                    <a:pt x="20066" y="17047"/>
                    <a:pt x="19510" y="16644"/>
                    <a:pt x="18946" y="16644"/>
                  </a:cubicBezTo>
                  <a:cubicBezTo>
                    <a:pt x="18489" y="16644"/>
                    <a:pt x="18026" y="16909"/>
                    <a:pt x="17818" y="17473"/>
                  </a:cubicBezTo>
                  <a:cubicBezTo>
                    <a:pt x="16325" y="21521"/>
                    <a:pt x="14609" y="27141"/>
                    <a:pt x="10464" y="29279"/>
                  </a:cubicBezTo>
                  <a:cubicBezTo>
                    <a:pt x="9887" y="29577"/>
                    <a:pt x="9406" y="29710"/>
                    <a:pt x="9007" y="29710"/>
                  </a:cubicBezTo>
                  <a:cubicBezTo>
                    <a:pt x="6196" y="29710"/>
                    <a:pt x="7428" y="23144"/>
                    <a:pt x="7757" y="21397"/>
                  </a:cubicBezTo>
                  <a:cubicBezTo>
                    <a:pt x="8649" y="16655"/>
                    <a:pt x="10266" y="12090"/>
                    <a:pt x="12288" y="7718"/>
                  </a:cubicBezTo>
                  <a:cubicBezTo>
                    <a:pt x="12815" y="6579"/>
                    <a:pt x="14181" y="3712"/>
                    <a:pt x="15869" y="3712"/>
                  </a:cubicBezTo>
                  <a:cubicBezTo>
                    <a:pt x="16133" y="3712"/>
                    <a:pt x="16406" y="3783"/>
                    <a:pt x="16684" y="3941"/>
                  </a:cubicBezTo>
                  <a:cubicBezTo>
                    <a:pt x="19024" y="5272"/>
                    <a:pt x="17497" y="9550"/>
                    <a:pt x="17350" y="11545"/>
                  </a:cubicBezTo>
                  <a:cubicBezTo>
                    <a:pt x="17315" y="12005"/>
                    <a:pt x="17702" y="12268"/>
                    <a:pt x="18091" y="12268"/>
                  </a:cubicBezTo>
                  <a:cubicBezTo>
                    <a:pt x="18342" y="12268"/>
                    <a:pt x="18595" y="12158"/>
                    <a:pt x="18734" y="11920"/>
                  </a:cubicBezTo>
                  <a:cubicBezTo>
                    <a:pt x="20965" y="8107"/>
                    <a:pt x="20629" y="1785"/>
                    <a:pt x="15621" y="296"/>
                  </a:cubicBezTo>
                  <a:cubicBezTo>
                    <a:pt x="14942" y="94"/>
                    <a:pt x="14293" y="1"/>
                    <a:pt x="13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2655450" y="406125"/>
              <a:ext cx="846950" cy="1306100"/>
            </a:xfrm>
            <a:custGeom>
              <a:avLst/>
              <a:gdLst/>
              <a:ahLst/>
              <a:cxnLst/>
              <a:rect l="l" t="t" r="r" b="b"/>
              <a:pathLst>
                <a:path w="33878" h="52244" extrusionOk="0">
                  <a:moveTo>
                    <a:pt x="15858" y="28682"/>
                  </a:moveTo>
                  <a:cubicBezTo>
                    <a:pt x="16454" y="28682"/>
                    <a:pt x="17051" y="28719"/>
                    <a:pt x="17643" y="28770"/>
                  </a:cubicBezTo>
                  <a:cubicBezTo>
                    <a:pt x="17645" y="28771"/>
                    <a:pt x="17647" y="28771"/>
                    <a:pt x="17649" y="28771"/>
                  </a:cubicBezTo>
                  <a:cubicBezTo>
                    <a:pt x="17658" y="28771"/>
                    <a:pt x="17667" y="28769"/>
                    <a:pt x="17676" y="28769"/>
                  </a:cubicBezTo>
                  <a:cubicBezTo>
                    <a:pt x="17502" y="31327"/>
                    <a:pt x="17449" y="33889"/>
                    <a:pt x="17599" y="36445"/>
                  </a:cubicBezTo>
                  <a:cubicBezTo>
                    <a:pt x="17628" y="36943"/>
                    <a:pt x="17664" y="37452"/>
                    <a:pt x="17706" y="37967"/>
                  </a:cubicBezTo>
                  <a:cubicBezTo>
                    <a:pt x="16868" y="40614"/>
                    <a:pt x="15680" y="43372"/>
                    <a:pt x="13810" y="45316"/>
                  </a:cubicBezTo>
                  <a:cubicBezTo>
                    <a:pt x="12958" y="46201"/>
                    <a:pt x="11785" y="46747"/>
                    <a:pt x="10684" y="46747"/>
                  </a:cubicBezTo>
                  <a:cubicBezTo>
                    <a:pt x="9596" y="46747"/>
                    <a:pt x="8578" y="46216"/>
                    <a:pt x="8004" y="44953"/>
                  </a:cubicBezTo>
                  <a:cubicBezTo>
                    <a:pt x="6753" y="42198"/>
                    <a:pt x="7598" y="38629"/>
                    <a:pt x="8242" y="35826"/>
                  </a:cubicBezTo>
                  <a:cubicBezTo>
                    <a:pt x="8782" y="33472"/>
                    <a:pt x="9599" y="30748"/>
                    <a:pt x="11881" y="29538"/>
                  </a:cubicBezTo>
                  <a:cubicBezTo>
                    <a:pt x="13130" y="28877"/>
                    <a:pt x="14488" y="28682"/>
                    <a:pt x="15858" y="28682"/>
                  </a:cubicBezTo>
                  <a:close/>
                  <a:moveTo>
                    <a:pt x="23816" y="1"/>
                  </a:moveTo>
                  <a:cubicBezTo>
                    <a:pt x="22935" y="1"/>
                    <a:pt x="21980" y="631"/>
                    <a:pt x="21830" y="1521"/>
                  </a:cubicBezTo>
                  <a:cubicBezTo>
                    <a:pt x="19799" y="6850"/>
                    <a:pt x="19622" y="13012"/>
                    <a:pt x="18830" y="18618"/>
                  </a:cubicBezTo>
                  <a:cubicBezTo>
                    <a:pt x="18520" y="20808"/>
                    <a:pt x="18223" y="23011"/>
                    <a:pt x="17988" y="25221"/>
                  </a:cubicBezTo>
                  <a:cubicBezTo>
                    <a:pt x="17078" y="23956"/>
                    <a:pt x="15464" y="23178"/>
                    <a:pt x="13843" y="22946"/>
                  </a:cubicBezTo>
                  <a:cubicBezTo>
                    <a:pt x="13432" y="22887"/>
                    <a:pt x="13019" y="22858"/>
                    <a:pt x="12608" y="22858"/>
                  </a:cubicBezTo>
                  <a:cubicBezTo>
                    <a:pt x="9998" y="22858"/>
                    <a:pt x="7449" y="24017"/>
                    <a:pt x="5634" y="25923"/>
                  </a:cubicBezTo>
                  <a:cubicBezTo>
                    <a:pt x="3370" y="28301"/>
                    <a:pt x="2160" y="31419"/>
                    <a:pt x="1500" y="34589"/>
                  </a:cubicBezTo>
                  <a:cubicBezTo>
                    <a:pt x="759" y="38140"/>
                    <a:pt x="1" y="42180"/>
                    <a:pt x="1062" y="45739"/>
                  </a:cubicBezTo>
                  <a:cubicBezTo>
                    <a:pt x="1962" y="48751"/>
                    <a:pt x="4445" y="51414"/>
                    <a:pt x="7569" y="52082"/>
                  </a:cubicBezTo>
                  <a:cubicBezTo>
                    <a:pt x="8081" y="52192"/>
                    <a:pt x="8586" y="52243"/>
                    <a:pt x="9083" y="52243"/>
                  </a:cubicBezTo>
                  <a:cubicBezTo>
                    <a:pt x="11640" y="52243"/>
                    <a:pt x="13972" y="50877"/>
                    <a:pt x="15747" y="48988"/>
                  </a:cubicBezTo>
                  <a:cubicBezTo>
                    <a:pt x="17181" y="47464"/>
                    <a:pt x="18074" y="45658"/>
                    <a:pt x="18733" y="43744"/>
                  </a:cubicBezTo>
                  <a:cubicBezTo>
                    <a:pt x="19549" y="46355"/>
                    <a:pt x="20955" y="48696"/>
                    <a:pt x="23441" y="50136"/>
                  </a:cubicBezTo>
                  <a:cubicBezTo>
                    <a:pt x="24584" y="50798"/>
                    <a:pt x="25908" y="51127"/>
                    <a:pt x="27219" y="51127"/>
                  </a:cubicBezTo>
                  <a:cubicBezTo>
                    <a:pt x="29979" y="51127"/>
                    <a:pt x="32677" y="49667"/>
                    <a:pt x="33474" y="46776"/>
                  </a:cubicBezTo>
                  <a:cubicBezTo>
                    <a:pt x="33877" y="45314"/>
                    <a:pt x="32539" y="44131"/>
                    <a:pt x="31285" y="44131"/>
                  </a:cubicBezTo>
                  <a:cubicBezTo>
                    <a:pt x="30645" y="44131"/>
                    <a:pt x="30028" y="44439"/>
                    <a:pt x="29674" y="45174"/>
                  </a:cubicBezTo>
                  <a:cubicBezTo>
                    <a:pt x="29364" y="45819"/>
                    <a:pt x="28773" y="46126"/>
                    <a:pt x="28132" y="46126"/>
                  </a:cubicBezTo>
                  <a:cubicBezTo>
                    <a:pt x="27754" y="46126"/>
                    <a:pt x="27359" y="46019"/>
                    <a:pt x="26994" y="45813"/>
                  </a:cubicBezTo>
                  <a:cubicBezTo>
                    <a:pt x="25684" y="45071"/>
                    <a:pt x="25384" y="43148"/>
                    <a:pt x="25150" y="41817"/>
                  </a:cubicBezTo>
                  <a:cubicBezTo>
                    <a:pt x="24368" y="37402"/>
                    <a:pt x="24255" y="33011"/>
                    <a:pt x="24582" y="28543"/>
                  </a:cubicBezTo>
                  <a:cubicBezTo>
                    <a:pt x="24918" y="23956"/>
                    <a:pt x="25610" y="19401"/>
                    <a:pt x="26141" y="14834"/>
                  </a:cubicBezTo>
                  <a:cubicBezTo>
                    <a:pt x="26681" y="10192"/>
                    <a:pt x="27070" y="5299"/>
                    <a:pt x="25198" y="899"/>
                  </a:cubicBezTo>
                  <a:cubicBezTo>
                    <a:pt x="24929" y="266"/>
                    <a:pt x="24388" y="1"/>
                    <a:pt x="238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3598025" y="829250"/>
              <a:ext cx="519975" cy="850100"/>
            </a:xfrm>
            <a:custGeom>
              <a:avLst/>
              <a:gdLst/>
              <a:ahLst/>
              <a:cxnLst/>
              <a:rect l="l" t="t" r="r" b="b"/>
              <a:pathLst>
                <a:path w="20799" h="34004" extrusionOk="0">
                  <a:moveTo>
                    <a:pt x="13545" y="4140"/>
                  </a:moveTo>
                  <a:cubicBezTo>
                    <a:pt x="14771" y="4140"/>
                    <a:pt x="15536" y="5407"/>
                    <a:pt x="15638" y="6651"/>
                  </a:cubicBezTo>
                  <a:cubicBezTo>
                    <a:pt x="15868" y="9498"/>
                    <a:pt x="13531" y="12218"/>
                    <a:pt x="11608" y="14035"/>
                  </a:cubicBezTo>
                  <a:cubicBezTo>
                    <a:pt x="10325" y="15248"/>
                    <a:pt x="8781" y="16378"/>
                    <a:pt x="7153" y="17297"/>
                  </a:cubicBezTo>
                  <a:cubicBezTo>
                    <a:pt x="7275" y="16198"/>
                    <a:pt x="7454" y="15106"/>
                    <a:pt x="7686" y="14028"/>
                  </a:cubicBezTo>
                  <a:cubicBezTo>
                    <a:pt x="8231" y="11489"/>
                    <a:pt x="8956" y="9033"/>
                    <a:pt x="10328" y="6810"/>
                  </a:cubicBezTo>
                  <a:cubicBezTo>
                    <a:pt x="10896" y="5888"/>
                    <a:pt x="11817" y="4596"/>
                    <a:pt x="12924" y="4242"/>
                  </a:cubicBezTo>
                  <a:cubicBezTo>
                    <a:pt x="13142" y="4172"/>
                    <a:pt x="13350" y="4140"/>
                    <a:pt x="13545" y="4140"/>
                  </a:cubicBezTo>
                  <a:close/>
                  <a:moveTo>
                    <a:pt x="11855" y="0"/>
                  </a:moveTo>
                  <a:cubicBezTo>
                    <a:pt x="10598" y="0"/>
                    <a:pt x="9297" y="370"/>
                    <a:pt x="8116" y="990"/>
                  </a:cubicBezTo>
                  <a:cubicBezTo>
                    <a:pt x="1768" y="4321"/>
                    <a:pt x="403" y="13301"/>
                    <a:pt x="144" y="19726"/>
                  </a:cubicBezTo>
                  <a:cubicBezTo>
                    <a:pt x="0" y="23294"/>
                    <a:pt x="256" y="26936"/>
                    <a:pt x="2520" y="29853"/>
                  </a:cubicBezTo>
                  <a:cubicBezTo>
                    <a:pt x="4275" y="32111"/>
                    <a:pt x="6805" y="34004"/>
                    <a:pt x="9735" y="34004"/>
                  </a:cubicBezTo>
                  <a:cubicBezTo>
                    <a:pt x="10007" y="34004"/>
                    <a:pt x="10283" y="33987"/>
                    <a:pt x="10561" y="33953"/>
                  </a:cubicBezTo>
                  <a:cubicBezTo>
                    <a:pt x="14101" y="33525"/>
                    <a:pt x="15990" y="30561"/>
                    <a:pt x="17446" y="27637"/>
                  </a:cubicBezTo>
                  <a:cubicBezTo>
                    <a:pt x="18913" y="24687"/>
                    <a:pt x="20798" y="20580"/>
                    <a:pt x="19935" y="17238"/>
                  </a:cubicBezTo>
                  <a:cubicBezTo>
                    <a:pt x="19856" y="16930"/>
                    <a:pt x="19550" y="16749"/>
                    <a:pt x="19253" y="16749"/>
                  </a:cubicBezTo>
                  <a:cubicBezTo>
                    <a:pt x="19031" y="16749"/>
                    <a:pt x="18814" y="16851"/>
                    <a:pt x="18701" y="17076"/>
                  </a:cubicBezTo>
                  <a:cubicBezTo>
                    <a:pt x="18080" y="18321"/>
                    <a:pt x="17891" y="19629"/>
                    <a:pt x="17515" y="20953"/>
                  </a:cubicBezTo>
                  <a:cubicBezTo>
                    <a:pt x="17069" y="22523"/>
                    <a:pt x="16419" y="24019"/>
                    <a:pt x="15616" y="25440"/>
                  </a:cubicBezTo>
                  <a:cubicBezTo>
                    <a:pt x="14664" y="27127"/>
                    <a:pt x="12966" y="29485"/>
                    <a:pt x="10835" y="29485"/>
                  </a:cubicBezTo>
                  <a:cubicBezTo>
                    <a:pt x="10498" y="29485"/>
                    <a:pt x="10151" y="29427"/>
                    <a:pt x="9794" y="29297"/>
                  </a:cubicBezTo>
                  <a:cubicBezTo>
                    <a:pt x="7266" y="28376"/>
                    <a:pt x="7178" y="25285"/>
                    <a:pt x="7021" y="23026"/>
                  </a:cubicBezTo>
                  <a:cubicBezTo>
                    <a:pt x="6936" y="21798"/>
                    <a:pt x="6926" y="20565"/>
                    <a:pt x="6989" y="19335"/>
                  </a:cubicBezTo>
                  <a:cubicBezTo>
                    <a:pt x="11726" y="17674"/>
                    <a:pt x="16190" y="14233"/>
                    <a:pt x="17655" y="9306"/>
                  </a:cubicBezTo>
                  <a:cubicBezTo>
                    <a:pt x="18421" y="6728"/>
                    <a:pt x="17761" y="4145"/>
                    <a:pt x="16121" y="2048"/>
                  </a:cubicBezTo>
                  <a:cubicBezTo>
                    <a:pt x="14990" y="600"/>
                    <a:pt x="13457" y="0"/>
                    <a:pt x="11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4125300" y="260725"/>
              <a:ext cx="646225" cy="1679625"/>
            </a:xfrm>
            <a:custGeom>
              <a:avLst/>
              <a:gdLst/>
              <a:ahLst/>
              <a:cxnLst/>
              <a:rect l="l" t="t" r="r" b="b"/>
              <a:pathLst>
                <a:path w="25849" h="67185" extrusionOk="0">
                  <a:moveTo>
                    <a:pt x="16968" y="1"/>
                  </a:moveTo>
                  <a:cubicBezTo>
                    <a:pt x="15242" y="1"/>
                    <a:pt x="13452" y="587"/>
                    <a:pt x="11859" y="1811"/>
                  </a:cubicBezTo>
                  <a:cubicBezTo>
                    <a:pt x="6663" y="5806"/>
                    <a:pt x="5566" y="13422"/>
                    <a:pt x="5250" y="19528"/>
                  </a:cubicBezTo>
                  <a:cubicBezTo>
                    <a:pt x="5088" y="22661"/>
                    <a:pt x="5147" y="25806"/>
                    <a:pt x="5306" y="28951"/>
                  </a:cubicBezTo>
                  <a:cubicBezTo>
                    <a:pt x="3260" y="29795"/>
                    <a:pt x="1428" y="31064"/>
                    <a:pt x="410" y="32902"/>
                  </a:cubicBezTo>
                  <a:cubicBezTo>
                    <a:pt x="1" y="33640"/>
                    <a:pt x="604" y="34545"/>
                    <a:pt x="1350" y="34545"/>
                  </a:cubicBezTo>
                  <a:cubicBezTo>
                    <a:pt x="1525" y="34545"/>
                    <a:pt x="1708" y="34495"/>
                    <a:pt x="1888" y="34380"/>
                  </a:cubicBezTo>
                  <a:cubicBezTo>
                    <a:pt x="2960" y="33699"/>
                    <a:pt x="4220" y="33170"/>
                    <a:pt x="5545" y="32772"/>
                  </a:cubicBezTo>
                  <a:cubicBezTo>
                    <a:pt x="5751" y="35668"/>
                    <a:pt x="6003" y="38562"/>
                    <a:pt x="6210" y="41442"/>
                  </a:cubicBezTo>
                  <a:cubicBezTo>
                    <a:pt x="6499" y="45497"/>
                    <a:pt x="6799" y="49553"/>
                    <a:pt x="7108" y="53608"/>
                  </a:cubicBezTo>
                  <a:cubicBezTo>
                    <a:pt x="7273" y="55762"/>
                    <a:pt x="7440" y="57915"/>
                    <a:pt x="7608" y="60068"/>
                  </a:cubicBezTo>
                  <a:cubicBezTo>
                    <a:pt x="7791" y="62400"/>
                    <a:pt x="7747" y="64458"/>
                    <a:pt x="9311" y="66321"/>
                  </a:cubicBezTo>
                  <a:cubicBezTo>
                    <a:pt x="9815" y="66922"/>
                    <a:pt x="10518" y="67185"/>
                    <a:pt x="11237" y="67185"/>
                  </a:cubicBezTo>
                  <a:cubicBezTo>
                    <a:pt x="12290" y="67185"/>
                    <a:pt x="13376" y="66619"/>
                    <a:pt x="13912" y="65728"/>
                  </a:cubicBezTo>
                  <a:cubicBezTo>
                    <a:pt x="15058" y="63824"/>
                    <a:pt x="14630" y="61799"/>
                    <a:pt x="14465" y="59690"/>
                  </a:cubicBezTo>
                  <a:cubicBezTo>
                    <a:pt x="14325" y="57916"/>
                    <a:pt x="14189" y="56142"/>
                    <a:pt x="14053" y="54368"/>
                  </a:cubicBezTo>
                  <a:cubicBezTo>
                    <a:pt x="13762" y="50567"/>
                    <a:pt x="13480" y="46766"/>
                    <a:pt x="13205" y="42964"/>
                  </a:cubicBezTo>
                  <a:cubicBezTo>
                    <a:pt x="12937" y="39257"/>
                    <a:pt x="12592" y="35524"/>
                    <a:pt x="12337" y="31788"/>
                  </a:cubicBezTo>
                  <a:cubicBezTo>
                    <a:pt x="12354" y="31788"/>
                    <a:pt x="12370" y="31788"/>
                    <a:pt x="12387" y="31788"/>
                  </a:cubicBezTo>
                  <a:cubicBezTo>
                    <a:pt x="13710" y="31788"/>
                    <a:pt x="15019" y="31908"/>
                    <a:pt x="16317" y="32219"/>
                  </a:cubicBezTo>
                  <a:cubicBezTo>
                    <a:pt x="17875" y="32592"/>
                    <a:pt x="19388" y="33542"/>
                    <a:pt x="20992" y="33542"/>
                  </a:cubicBezTo>
                  <a:cubicBezTo>
                    <a:pt x="21009" y="33542"/>
                    <a:pt x="21027" y="33542"/>
                    <a:pt x="21045" y="33541"/>
                  </a:cubicBezTo>
                  <a:cubicBezTo>
                    <a:pt x="22279" y="33526"/>
                    <a:pt x="23299" y="32057"/>
                    <a:pt x="22538" y="30941"/>
                  </a:cubicBezTo>
                  <a:cubicBezTo>
                    <a:pt x="20751" y="28325"/>
                    <a:pt x="16220" y="27536"/>
                    <a:pt x="12772" y="27536"/>
                  </a:cubicBezTo>
                  <a:cubicBezTo>
                    <a:pt x="12541" y="27536"/>
                    <a:pt x="12316" y="27539"/>
                    <a:pt x="12096" y="27546"/>
                  </a:cubicBezTo>
                  <a:cubicBezTo>
                    <a:pt x="11990" y="25111"/>
                    <a:pt x="11951" y="22679"/>
                    <a:pt x="12024" y="20255"/>
                  </a:cubicBezTo>
                  <a:cubicBezTo>
                    <a:pt x="12128" y="16823"/>
                    <a:pt x="12484" y="13301"/>
                    <a:pt x="13444" y="9993"/>
                  </a:cubicBezTo>
                  <a:cubicBezTo>
                    <a:pt x="14165" y="7510"/>
                    <a:pt x="15431" y="4728"/>
                    <a:pt x="18208" y="4060"/>
                  </a:cubicBezTo>
                  <a:cubicBezTo>
                    <a:pt x="18543" y="3980"/>
                    <a:pt x="18856" y="3942"/>
                    <a:pt x="19149" y="3942"/>
                  </a:cubicBezTo>
                  <a:cubicBezTo>
                    <a:pt x="21883" y="3942"/>
                    <a:pt x="22841" y="7225"/>
                    <a:pt x="22885" y="9666"/>
                  </a:cubicBezTo>
                  <a:cubicBezTo>
                    <a:pt x="22945" y="13108"/>
                    <a:pt x="21840" y="16746"/>
                    <a:pt x="20654" y="19953"/>
                  </a:cubicBezTo>
                  <a:cubicBezTo>
                    <a:pt x="20605" y="20086"/>
                    <a:pt x="20739" y="20213"/>
                    <a:pt x="20864" y="20213"/>
                  </a:cubicBezTo>
                  <a:cubicBezTo>
                    <a:pt x="20912" y="20213"/>
                    <a:pt x="20959" y="20194"/>
                    <a:pt x="20993" y="20150"/>
                  </a:cubicBezTo>
                  <a:cubicBezTo>
                    <a:pt x="24128" y="16108"/>
                    <a:pt x="25848" y="10140"/>
                    <a:pt x="24038" y="5144"/>
                  </a:cubicBezTo>
                  <a:cubicBezTo>
                    <a:pt x="22830" y="1809"/>
                    <a:pt x="19999" y="1"/>
                    <a:pt x="169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4655150" y="909375"/>
              <a:ext cx="671925" cy="1445250"/>
            </a:xfrm>
            <a:custGeom>
              <a:avLst/>
              <a:gdLst/>
              <a:ahLst/>
              <a:cxnLst/>
              <a:rect l="l" t="t" r="r" b="b"/>
              <a:pathLst>
                <a:path w="26877" h="57810" extrusionOk="0">
                  <a:moveTo>
                    <a:pt x="13501" y="9034"/>
                  </a:moveTo>
                  <a:cubicBezTo>
                    <a:pt x="14820" y="9034"/>
                    <a:pt x="16184" y="9508"/>
                    <a:pt x="17405" y="10368"/>
                  </a:cubicBezTo>
                  <a:cubicBezTo>
                    <a:pt x="16699" y="12329"/>
                    <a:pt x="15869" y="14243"/>
                    <a:pt x="14924" y="16102"/>
                  </a:cubicBezTo>
                  <a:lnTo>
                    <a:pt x="14923" y="16102"/>
                  </a:lnTo>
                  <a:cubicBezTo>
                    <a:pt x="13895" y="18125"/>
                    <a:pt x="12826" y="20592"/>
                    <a:pt x="11158" y="22183"/>
                  </a:cubicBezTo>
                  <a:cubicBezTo>
                    <a:pt x="10532" y="22781"/>
                    <a:pt x="9602" y="23292"/>
                    <a:pt x="8764" y="23292"/>
                  </a:cubicBezTo>
                  <a:cubicBezTo>
                    <a:pt x="8171" y="23292"/>
                    <a:pt x="7624" y="23037"/>
                    <a:pt x="7260" y="22379"/>
                  </a:cubicBezTo>
                  <a:cubicBezTo>
                    <a:pt x="6462" y="20932"/>
                    <a:pt x="7010" y="18579"/>
                    <a:pt x="7256" y="17072"/>
                  </a:cubicBezTo>
                  <a:cubicBezTo>
                    <a:pt x="7593" y="15007"/>
                    <a:pt x="8007" y="12865"/>
                    <a:pt x="9315" y="11163"/>
                  </a:cubicBezTo>
                  <a:cubicBezTo>
                    <a:pt x="10444" y="9696"/>
                    <a:pt x="11942" y="9034"/>
                    <a:pt x="13501" y="9034"/>
                  </a:cubicBezTo>
                  <a:close/>
                  <a:moveTo>
                    <a:pt x="15722" y="29316"/>
                  </a:moveTo>
                  <a:lnTo>
                    <a:pt x="15722" y="29316"/>
                  </a:lnTo>
                  <a:cubicBezTo>
                    <a:pt x="15212" y="34989"/>
                    <a:pt x="14740" y="40669"/>
                    <a:pt x="14122" y="46328"/>
                  </a:cubicBezTo>
                  <a:cubicBezTo>
                    <a:pt x="13984" y="47603"/>
                    <a:pt x="13790" y="50464"/>
                    <a:pt x="12318" y="50970"/>
                  </a:cubicBezTo>
                  <a:cubicBezTo>
                    <a:pt x="12047" y="51062"/>
                    <a:pt x="11787" y="51105"/>
                    <a:pt x="11539" y="51105"/>
                  </a:cubicBezTo>
                  <a:cubicBezTo>
                    <a:pt x="9487" y="51105"/>
                    <a:pt x="8231" y="48184"/>
                    <a:pt x="7877" y="46587"/>
                  </a:cubicBezTo>
                  <a:cubicBezTo>
                    <a:pt x="6388" y="39889"/>
                    <a:pt x="10559" y="34007"/>
                    <a:pt x="15245" y="29744"/>
                  </a:cubicBezTo>
                  <a:cubicBezTo>
                    <a:pt x="15403" y="29602"/>
                    <a:pt x="15563" y="29458"/>
                    <a:pt x="15722" y="29316"/>
                  </a:cubicBezTo>
                  <a:close/>
                  <a:moveTo>
                    <a:pt x="21097" y="1"/>
                  </a:moveTo>
                  <a:cubicBezTo>
                    <a:pt x="20260" y="1"/>
                    <a:pt x="19438" y="537"/>
                    <a:pt x="19554" y="1530"/>
                  </a:cubicBezTo>
                  <a:cubicBezTo>
                    <a:pt x="19467" y="2693"/>
                    <a:pt x="19278" y="3844"/>
                    <a:pt x="19043" y="4988"/>
                  </a:cubicBezTo>
                  <a:cubicBezTo>
                    <a:pt x="18073" y="3734"/>
                    <a:pt x="16645" y="2843"/>
                    <a:pt x="14905" y="2433"/>
                  </a:cubicBezTo>
                  <a:cubicBezTo>
                    <a:pt x="14222" y="2273"/>
                    <a:pt x="13537" y="2197"/>
                    <a:pt x="12859" y="2197"/>
                  </a:cubicBezTo>
                  <a:cubicBezTo>
                    <a:pt x="10231" y="2197"/>
                    <a:pt x="7693" y="3331"/>
                    <a:pt x="5699" y="5070"/>
                  </a:cubicBezTo>
                  <a:cubicBezTo>
                    <a:pt x="3117" y="7321"/>
                    <a:pt x="1556" y="10588"/>
                    <a:pt x="891" y="13906"/>
                  </a:cubicBezTo>
                  <a:cubicBezTo>
                    <a:pt x="282" y="16945"/>
                    <a:pt x="1" y="20734"/>
                    <a:pt x="1062" y="23711"/>
                  </a:cubicBezTo>
                  <a:cubicBezTo>
                    <a:pt x="2048" y="26477"/>
                    <a:pt x="4402" y="28402"/>
                    <a:pt x="7276" y="28402"/>
                  </a:cubicBezTo>
                  <a:cubicBezTo>
                    <a:pt x="7576" y="28402"/>
                    <a:pt x="7882" y="28381"/>
                    <a:pt x="8193" y="28338"/>
                  </a:cubicBezTo>
                  <a:cubicBezTo>
                    <a:pt x="11329" y="27901"/>
                    <a:pt x="13613" y="25700"/>
                    <a:pt x="15173" y="23059"/>
                  </a:cubicBezTo>
                  <a:cubicBezTo>
                    <a:pt x="15680" y="22198"/>
                    <a:pt x="16139" y="21296"/>
                    <a:pt x="16566" y="20375"/>
                  </a:cubicBezTo>
                  <a:lnTo>
                    <a:pt x="16566" y="20375"/>
                  </a:lnTo>
                  <a:cubicBezTo>
                    <a:pt x="16466" y="21418"/>
                    <a:pt x="16369" y="22460"/>
                    <a:pt x="16266" y="23502"/>
                  </a:cubicBezTo>
                  <a:cubicBezTo>
                    <a:pt x="16213" y="24032"/>
                    <a:pt x="16165" y="24565"/>
                    <a:pt x="16113" y="25095"/>
                  </a:cubicBezTo>
                  <a:cubicBezTo>
                    <a:pt x="14252" y="26661"/>
                    <a:pt x="12368" y="28198"/>
                    <a:pt x="10731" y="29899"/>
                  </a:cubicBezTo>
                  <a:cubicBezTo>
                    <a:pt x="5953" y="34857"/>
                    <a:pt x="2533" y="42624"/>
                    <a:pt x="3583" y="49614"/>
                  </a:cubicBezTo>
                  <a:cubicBezTo>
                    <a:pt x="4112" y="53126"/>
                    <a:pt x="6388" y="56367"/>
                    <a:pt x="9874" y="57469"/>
                  </a:cubicBezTo>
                  <a:cubicBezTo>
                    <a:pt x="10606" y="57700"/>
                    <a:pt x="11343" y="57809"/>
                    <a:pt x="12069" y="57809"/>
                  </a:cubicBezTo>
                  <a:cubicBezTo>
                    <a:pt x="14919" y="57809"/>
                    <a:pt x="17593" y="56132"/>
                    <a:pt x="19063" y="53595"/>
                  </a:cubicBezTo>
                  <a:cubicBezTo>
                    <a:pt x="20886" y="50449"/>
                    <a:pt x="20952" y="46593"/>
                    <a:pt x="21283" y="43074"/>
                  </a:cubicBezTo>
                  <a:cubicBezTo>
                    <a:pt x="21698" y="38682"/>
                    <a:pt x="22112" y="34290"/>
                    <a:pt x="22526" y="29900"/>
                  </a:cubicBezTo>
                  <a:cubicBezTo>
                    <a:pt x="22772" y="27270"/>
                    <a:pt x="23040" y="24633"/>
                    <a:pt x="23281" y="21997"/>
                  </a:cubicBezTo>
                  <a:cubicBezTo>
                    <a:pt x="24686" y="20258"/>
                    <a:pt x="25853" y="18346"/>
                    <a:pt x="26583" y="16126"/>
                  </a:cubicBezTo>
                  <a:cubicBezTo>
                    <a:pt x="26877" y="15236"/>
                    <a:pt x="26210" y="14698"/>
                    <a:pt x="25502" y="14698"/>
                  </a:cubicBezTo>
                  <a:cubicBezTo>
                    <a:pt x="25023" y="14698"/>
                    <a:pt x="24525" y="14944"/>
                    <a:pt x="24294" y="15494"/>
                  </a:cubicBezTo>
                  <a:cubicBezTo>
                    <a:pt x="24117" y="15915"/>
                    <a:pt x="23921" y="16323"/>
                    <a:pt x="23711" y="16719"/>
                  </a:cubicBezTo>
                  <a:cubicBezTo>
                    <a:pt x="23753" y="16094"/>
                    <a:pt x="23792" y="15470"/>
                    <a:pt x="23827" y="14846"/>
                  </a:cubicBezTo>
                  <a:cubicBezTo>
                    <a:pt x="23968" y="12331"/>
                    <a:pt x="23909" y="9835"/>
                    <a:pt x="23839" y="7318"/>
                  </a:cubicBezTo>
                  <a:cubicBezTo>
                    <a:pt x="23777" y="5082"/>
                    <a:pt x="23705" y="2689"/>
                    <a:pt x="22513" y="729"/>
                  </a:cubicBezTo>
                  <a:cubicBezTo>
                    <a:pt x="22212" y="236"/>
                    <a:pt x="21651" y="1"/>
                    <a:pt x="21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5488275" y="297025"/>
              <a:ext cx="708125" cy="1534875"/>
            </a:xfrm>
            <a:custGeom>
              <a:avLst/>
              <a:gdLst/>
              <a:ahLst/>
              <a:cxnLst/>
              <a:rect l="l" t="t" r="r" b="b"/>
              <a:pathLst>
                <a:path w="28325" h="61395" extrusionOk="0">
                  <a:moveTo>
                    <a:pt x="10404" y="2967"/>
                  </a:moveTo>
                  <a:cubicBezTo>
                    <a:pt x="10445" y="2967"/>
                    <a:pt x="10486" y="2968"/>
                    <a:pt x="10528" y="2970"/>
                  </a:cubicBezTo>
                  <a:cubicBezTo>
                    <a:pt x="13566" y="3124"/>
                    <a:pt x="14585" y="7222"/>
                    <a:pt x="14809" y="9621"/>
                  </a:cubicBezTo>
                  <a:cubicBezTo>
                    <a:pt x="15116" y="12936"/>
                    <a:pt x="14506" y="16304"/>
                    <a:pt x="13691" y="19505"/>
                  </a:cubicBezTo>
                  <a:cubicBezTo>
                    <a:pt x="12883" y="22685"/>
                    <a:pt x="11771" y="25796"/>
                    <a:pt x="10307" y="28734"/>
                  </a:cubicBezTo>
                  <a:cubicBezTo>
                    <a:pt x="9554" y="30243"/>
                    <a:pt x="8662" y="31649"/>
                    <a:pt x="7745" y="33037"/>
                  </a:cubicBezTo>
                  <a:cubicBezTo>
                    <a:pt x="7296" y="28042"/>
                    <a:pt x="6916" y="23043"/>
                    <a:pt x="6783" y="18030"/>
                  </a:cubicBezTo>
                  <a:cubicBezTo>
                    <a:pt x="6701" y="14982"/>
                    <a:pt x="6645" y="11852"/>
                    <a:pt x="7086" y="8826"/>
                  </a:cubicBezTo>
                  <a:cubicBezTo>
                    <a:pt x="7354" y="6990"/>
                    <a:pt x="7899" y="2967"/>
                    <a:pt x="10404" y="2967"/>
                  </a:cubicBezTo>
                  <a:close/>
                  <a:moveTo>
                    <a:pt x="9535" y="1"/>
                  </a:moveTo>
                  <a:cubicBezTo>
                    <a:pt x="8783" y="1"/>
                    <a:pt x="8017" y="165"/>
                    <a:pt x="7272" y="511"/>
                  </a:cubicBezTo>
                  <a:cubicBezTo>
                    <a:pt x="4589" y="1757"/>
                    <a:pt x="3297" y="4509"/>
                    <a:pt x="2426" y="7174"/>
                  </a:cubicBezTo>
                  <a:cubicBezTo>
                    <a:pt x="0" y="14600"/>
                    <a:pt x="362" y="22454"/>
                    <a:pt x="850" y="30137"/>
                  </a:cubicBezTo>
                  <a:cubicBezTo>
                    <a:pt x="1427" y="39260"/>
                    <a:pt x="2001" y="48461"/>
                    <a:pt x="3103" y="57534"/>
                  </a:cubicBezTo>
                  <a:cubicBezTo>
                    <a:pt x="3318" y="59307"/>
                    <a:pt x="4471" y="60842"/>
                    <a:pt x="6412" y="60842"/>
                  </a:cubicBezTo>
                  <a:cubicBezTo>
                    <a:pt x="8149" y="60842"/>
                    <a:pt x="9792" y="59328"/>
                    <a:pt x="9721" y="57534"/>
                  </a:cubicBezTo>
                  <a:cubicBezTo>
                    <a:pt x="9621" y="55070"/>
                    <a:pt x="9466" y="52607"/>
                    <a:pt x="9282" y="50147"/>
                  </a:cubicBezTo>
                  <a:cubicBezTo>
                    <a:pt x="9909" y="46571"/>
                    <a:pt x="10631" y="43019"/>
                    <a:pt x="11874" y="39595"/>
                  </a:cubicBezTo>
                  <a:cubicBezTo>
                    <a:pt x="12433" y="38054"/>
                    <a:pt x="13089" y="36546"/>
                    <a:pt x="13867" y="35103"/>
                  </a:cubicBezTo>
                  <a:cubicBezTo>
                    <a:pt x="14615" y="33713"/>
                    <a:pt x="15534" y="31753"/>
                    <a:pt x="17144" y="31247"/>
                  </a:cubicBezTo>
                  <a:cubicBezTo>
                    <a:pt x="17446" y="31152"/>
                    <a:pt x="17703" y="31108"/>
                    <a:pt x="17919" y="31108"/>
                  </a:cubicBezTo>
                  <a:cubicBezTo>
                    <a:pt x="20394" y="31108"/>
                    <a:pt x="17581" y="36871"/>
                    <a:pt x="17208" y="37888"/>
                  </a:cubicBezTo>
                  <a:cubicBezTo>
                    <a:pt x="16086" y="40942"/>
                    <a:pt x="15029" y="44016"/>
                    <a:pt x="14538" y="47245"/>
                  </a:cubicBezTo>
                  <a:cubicBezTo>
                    <a:pt x="14043" y="50501"/>
                    <a:pt x="13648" y="54075"/>
                    <a:pt x="15169" y="57131"/>
                  </a:cubicBezTo>
                  <a:cubicBezTo>
                    <a:pt x="16373" y="59546"/>
                    <a:pt x="18922" y="61395"/>
                    <a:pt x="21639" y="61395"/>
                  </a:cubicBezTo>
                  <a:cubicBezTo>
                    <a:pt x="22070" y="61395"/>
                    <a:pt x="22506" y="61348"/>
                    <a:pt x="22941" y="61250"/>
                  </a:cubicBezTo>
                  <a:cubicBezTo>
                    <a:pt x="25865" y="60590"/>
                    <a:pt x="28325" y="57555"/>
                    <a:pt x="27089" y="54514"/>
                  </a:cubicBezTo>
                  <a:cubicBezTo>
                    <a:pt x="26617" y="53355"/>
                    <a:pt x="25290" y="52478"/>
                    <a:pt x="24061" y="52478"/>
                  </a:cubicBezTo>
                  <a:cubicBezTo>
                    <a:pt x="23235" y="52478"/>
                    <a:pt x="22452" y="52875"/>
                    <a:pt x="22004" y="53851"/>
                  </a:cubicBezTo>
                  <a:lnTo>
                    <a:pt x="22004" y="53851"/>
                  </a:lnTo>
                  <a:cubicBezTo>
                    <a:pt x="22004" y="53851"/>
                    <a:pt x="22004" y="53851"/>
                    <a:pt x="22004" y="53851"/>
                  </a:cubicBezTo>
                  <a:lnTo>
                    <a:pt x="22004" y="53851"/>
                  </a:lnTo>
                  <a:cubicBezTo>
                    <a:pt x="22001" y="53851"/>
                    <a:pt x="21755" y="54154"/>
                    <a:pt x="21543" y="54397"/>
                  </a:cubicBezTo>
                  <a:cubicBezTo>
                    <a:pt x="21534" y="54385"/>
                    <a:pt x="21521" y="54378"/>
                    <a:pt x="21512" y="54366"/>
                  </a:cubicBezTo>
                  <a:cubicBezTo>
                    <a:pt x="21468" y="53958"/>
                    <a:pt x="21015" y="53412"/>
                    <a:pt x="20933" y="52931"/>
                  </a:cubicBezTo>
                  <a:cubicBezTo>
                    <a:pt x="20827" y="52309"/>
                    <a:pt x="20871" y="51629"/>
                    <a:pt x="20886" y="51002"/>
                  </a:cubicBezTo>
                  <a:cubicBezTo>
                    <a:pt x="20968" y="47689"/>
                    <a:pt x="21728" y="44424"/>
                    <a:pt x="22322" y="41176"/>
                  </a:cubicBezTo>
                  <a:cubicBezTo>
                    <a:pt x="22999" y="37472"/>
                    <a:pt x="25264" y="28503"/>
                    <a:pt x="18856" y="28503"/>
                  </a:cubicBezTo>
                  <a:cubicBezTo>
                    <a:pt x="18787" y="28503"/>
                    <a:pt x="18717" y="28504"/>
                    <a:pt x="18646" y="28506"/>
                  </a:cubicBezTo>
                  <a:cubicBezTo>
                    <a:pt x="13439" y="28661"/>
                    <a:pt x="11025" y="35579"/>
                    <a:pt x="9700" y="39666"/>
                  </a:cubicBezTo>
                  <a:cubicBezTo>
                    <a:pt x="9318" y="40839"/>
                    <a:pt x="8988" y="42030"/>
                    <a:pt x="8699" y="43231"/>
                  </a:cubicBezTo>
                  <a:cubicBezTo>
                    <a:pt x="8464" y="40688"/>
                    <a:pt x="8217" y="38145"/>
                    <a:pt x="7981" y="35601"/>
                  </a:cubicBezTo>
                  <a:cubicBezTo>
                    <a:pt x="11568" y="31466"/>
                    <a:pt x="13813" y="25579"/>
                    <a:pt x="15186" y="20591"/>
                  </a:cubicBezTo>
                  <a:cubicBezTo>
                    <a:pt x="16799" y="14726"/>
                    <a:pt x="18109" y="7091"/>
                    <a:pt x="13784" y="2045"/>
                  </a:cubicBezTo>
                  <a:cubicBezTo>
                    <a:pt x="12666" y="741"/>
                    <a:pt x="11134" y="1"/>
                    <a:pt x="95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6269625" y="1002900"/>
              <a:ext cx="364975" cy="819575"/>
            </a:xfrm>
            <a:custGeom>
              <a:avLst/>
              <a:gdLst/>
              <a:ahLst/>
              <a:cxnLst/>
              <a:rect l="l" t="t" r="r" b="b"/>
              <a:pathLst>
                <a:path w="14599" h="32783" extrusionOk="0">
                  <a:moveTo>
                    <a:pt x="8138" y="1"/>
                  </a:moveTo>
                  <a:cubicBezTo>
                    <a:pt x="7697" y="1"/>
                    <a:pt x="7231" y="105"/>
                    <a:pt x="6761" y="320"/>
                  </a:cubicBezTo>
                  <a:cubicBezTo>
                    <a:pt x="4573" y="1322"/>
                    <a:pt x="3893" y="4013"/>
                    <a:pt x="3123" y="6102"/>
                  </a:cubicBezTo>
                  <a:cubicBezTo>
                    <a:pt x="2328" y="8252"/>
                    <a:pt x="1629" y="10433"/>
                    <a:pt x="1141" y="12676"/>
                  </a:cubicBezTo>
                  <a:cubicBezTo>
                    <a:pt x="143" y="17246"/>
                    <a:pt x="1" y="22052"/>
                    <a:pt x="1159" y="26615"/>
                  </a:cubicBezTo>
                  <a:cubicBezTo>
                    <a:pt x="1937" y="29679"/>
                    <a:pt x="4292" y="32782"/>
                    <a:pt x="7530" y="32782"/>
                  </a:cubicBezTo>
                  <a:cubicBezTo>
                    <a:pt x="8040" y="32782"/>
                    <a:pt x="8571" y="32705"/>
                    <a:pt x="9122" y="32539"/>
                  </a:cubicBezTo>
                  <a:cubicBezTo>
                    <a:pt x="13070" y="31348"/>
                    <a:pt x="13707" y="26853"/>
                    <a:pt x="14443" y="23434"/>
                  </a:cubicBezTo>
                  <a:cubicBezTo>
                    <a:pt x="14599" y="22708"/>
                    <a:pt x="13925" y="21934"/>
                    <a:pt x="13250" y="21934"/>
                  </a:cubicBezTo>
                  <a:cubicBezTo>
                    <a:pt x="12993" y="21934"/>
                    <a:pt x="12736" y="22046"/>
                    <a:pt x="12525" y="22317"/>
                  </a:cubicBezTo>
                  <a:cubicBezTo>
                    <a:pt x="11666" y="23418"/>
                    <a:pt x="11142" y="24512"/>
                    <a:pt x="10542" y="25758"/>
                  </a:cubicBezTo>
                  <a:cubicBezTo>
                    <a:pt x="10129" y="26621"/>
                    <a:pt x="9272" y="28413"/>
                    <a:pt x="8080" y="28413"/>
                  </a:cubicBezTo>
                  <a:cubicBezTo>
                    <a:pt x="7992" y="28413"/>
                    <a:pt x="7901" y="28403"/>
                    <a:pt x="7809" y="28382"/>
                  </a:cubicBezTo>
                  <a:cubicBezTo>
                    <a:pt x="5505" y="27861"/>
                    <a:pt x="6376" y="22217"/>
                    <a:pt x="6570" y="20664"/>
                  </a:cubicBezTo>
                  <a:cubicBezTo>
                    <a:pt x="6947" y="17637"/>
                    <a:pt x="7645" y="14635"/>
                    <a:pt x="8481" y="11706"/>
                  </a:cubicBezTo>
                  <a:cubicBezTo>
                    <a:pt x="8945" y="10080"/>
                    <a:pt x="9469" y="8475"/>
                    <a:pt x="10050" y="6888"/>
                  </a:cubicBezTo>
                  <a:cubicBezTo>
                    <a:pt x="10647" y="5254"/>
                    <a:pt x="11339" y="3652"/>
                    <a:pt x="10689" y="1918"/>
                  </a:cubicBezTo>
                  <a:cubicBezTo>
                    <a:pt x="10225" y="677"/>
                    <a:pt x="9261" y="1"/>
                    <a:pt x="8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6425375" y="710825"/>
              <a:ext cx="223200" cy="230025"/>
            </a:xfrm>
            <a:custGeom>
              <a:avLst/>
              <a:gdLst/>
              <a:ahLst/>
              <a:cxnLst/>
              <a:rect l="l" t="t" r="r" b="b"/>
              <a:pathLst>
                <a:path w="8928" h="9201" extrusionOk="0">
                  <a:moveTo>
                    <a:pt x="4264" y="0"/>
                  </a:moveTo>
                  <a:cubicBezTo>
                    <a:pt x="3576" y="0"/>
                    <a:pt x="2892" y="158"/>
                    <a:pt x="2289" y="500"/>
                  </a:cubicBezTo>
                  <a:cubicBezTo>
                    <a:pt x="920" y="1277"/>
                    <a:pt x="113" y="2668"/>
                    <a:pt x="43" y="4227"/>
                  </a:cubicBezTo>
                  <a:cubicBezTo>
                    <a:pt x="1" y="5167"/>
                    <a:pt x="510" y="6168"/>
                    <a:pt x="1129" y="6848"/>
                  </a:cubicBezTo>
                  <a:cubicBezTo>
                    <a:pt x="1232" y="6960"/>
                    <a:pt x="1344" y="7066"/>
                    <a:pt x="1464" y="7162"/>
                  </a:cubicBezTo>
                  <a:cubicBezTo>
                    <a:pt x="1771" y="7770"/>
                    <a:pt x="2227" y="8302"/>
                    <a:pt x="2810" y="8647"/>
                  </a:cubicBezTo>
                  <a:cubicBezTo>
                    <a:pt x="3460" y="9030"/>
                    <a:pt x="4122" y="9201"/>
                    <a:pt x="4759" y="9201"/>
                  </a:cubicBezTo>
                  <a:cubicBezTo>
                    <a:pt x="6984" y="9201"/>
                    <a:pt x="8902" y="7116"/>
                    <a:pt x="8917" y="4704"/>
                  </a:cubicBezTo>
                  <a:cubicBezTo>
                    <a:pt x="8928" y="3112"/>
                    <a:pt x="8115" y="1565"/>
                    <a:pt x="6762" y="718"/>
                  </a:cubicBezTo>
                  <a:cubicBezTo>
                    <a:pt x="6029" y="258"/>
                    <a:pt x="5143" y="0"/>
                    <a:pt x="4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6602725" y="1049375"/>
              <a:ext cx="456350" cy="1473125"/>
            </a:xfrm>
            <a:custGeom>
              <a:avLst/>
              <a:gdLst/>
              <a:ahLst/>
              <a:cxnLst/>
              <a:rect l="l" t="t" r="r" b="b"/>
              <a:pathLst>
                <a:path w="18254" h="58925" extrusionOk="0">
                  <a:moveTo>
                    <a:pt x="11044" y="25165"/>
                  </a:moveTo>
                  <a:cubicBezTo>
                    <a:pt x="11234" y="31006"/>
                    <a:pt x="11241" y="36850"/>
                    <a:pt x="11456" y="42689"/>
                  </a:cubicBezTo>
                  <a:cubicBezTo>
                    <a:pt x="11555" y="45391"/>
                    <a:pt x="11916" y="48436"/>
                    <a:pt x="10872" y="51010"/>
                  </a:cubicBezTo>
                  <a:cubicBezTo>
                    <a:pt x="10217" y="52619"/>
                    <a:pt x="8812" y="53951"/>
                    <a:pt x="7170" y="53951"/>
                  </a:cubicBezTo>
                  <a:cubicBezTo>
                    <a:pt x="6705" y="53951"/>
                    <a:pt x="6221" y="53844"/>
                    <a:pt x="5729" y="53606"/>
                  </a:cubicBezTo>
                  <a:cubicBezTo>
                    <a:pt x="3295" y="52429"/>
                    <a:pt x="2555" y="49115"/>
                    <a:pt x="2624" y="46658"/>
                  </a:cubicBezTo>
                  <a:cubicBezTo>
                    <a:pt x="2712" y="43590"/>
                    <a:pt x="3532" y="40530"/>
                    <a:pt x="4564" y="37654"/>
                  </a:cubicBezTo>
                  <a:cubicBezTo>
                    <a:pt x="5696" y="34504"/>
                    <a:pt x="7205" y="31501"/>
                    <a:pt x="8857" y="28594"/>
                  </a:cubicBezTo>
                  <a:cubicBezTo>
                    <a:pt x="9506" y="27452"/>
                    <a:pt x="10282" y="26316"/>
                    <a:pt x="11044" y="25165"/>
                  </a:cubicBezTo>
                  <a:close/>
                  <a:moveTo>
                    <a:pt x="13227" y="1"/>
                  </a:moveTo>
                  <a:cubicBezTo>
                    <a:pt x="11912" y="1"/>
                    <a:pt x="10566" y="839"/>
                    <a:pt x="10102" y="2226"/>
                  </a:cubicBezTo>
                  <a:cubicBezTo>
                    <a:pt x="9559" y="3855"/>
                    <a:pt x="9892" y="5541"/>
                    <a:pt x="10008" y="7226"/>
                  </a:cubicBezTo>
                  <a:cubicBezTo>
                    <a:pt x="10123" y="8875"/>
                    <a:pt x="10245" y="10524"/>
                    <a:pt x="10358" y="12173"/>
                  </a:cubicBezTo>
                  <a:cubicBezTo>
                    <a:pt x="10558" y="15045"/>
                    <a:pt x="10725" y="17919"/>
                    <a:pt x="10856" y="20793"/>
                  </a:cubicBezTo>
                  <a:cubicBezTo>
                    <a:pt x="9238" y="22912"/>
                    <a:pt x="7982" y="25538"/>
                    <a:pt x="6743" y="27749"/>
                  </a:cubicBezTo>
                  <a:cubicBezTo>
                    <a:pt x="5069" y="30735"/>
                    <a:pt x="3556" y="33829"/>
                    <a:pt x="2414" y="37062"/>
                  </a:cubicBezTo>
                  <a:cubicBezTo>
                    <a:pt x="1286" y="40259"/>
                    <a:pt x="586" y="43593"/>
                    <a:pt x="295" y="46972"/>
                  </a:cubicBezTo>
                  <a:cubicBezTo>
                    <a:pt x="20" y="50176"/>
                    <a:pt x="0" y="53256"/>
                    <a:pt x="2031" y="55950"/>
                  </a:cubicBezTo>
                  <a:cubicBezTo>
                    <a:pt x="3611" y="58048"/>
                    <a:pt x="5595" y="58924"/>
                    <a:pt x="7603" y="58924"/>
                  </a:cubicBezTo>
                  <a:cubicBezTo>
                    <a:pt x="11281" y="58924"/>
                    <a:pt x="15038" y="55986"/>
                    <a:pt x="16531" y="52242"/>
                  </a:cubicBezTo>
                  <a:cubicBezTo>
                    <a:pt x="17868" y="48883"/>
                    <a:pt x="17871" y="45108"/>
                    <a:pt x="18048" y="41543"/>
                  </a:cubicBezTo>
                  <a:cubicBezTo>
                    <a:pt x="18254" y="37480"/>
                    <a:pt x="18131" y="33397"/>
                    <a:pt x="18031" y="29331"/>
                  </a:cubicBezTo>
                  <a:cubicBezTo>
                    <a:pt x="17919" y="24752"/>
                    <a:pt x="17729" y="20175"/>
                    <a:pt x="17457" y="15602"/>
                  </a:cubicBezTo>
                  <a:cubicBezTo>
                    <a:pt x="17323" y="13317"/>
                    <a:pt x="17182" y="11030"/>
                    <a:pt x="16988" y="8748"/>
                  </a:cubicBezTo>
                  <a:cubicBezTo>
                    <a:pt x="16785" y="6373"/>
                    <a:pt x="16890" y="3605"/>
                    <a:pt x="15724" y="1491"/>
                  </a:cubicBezTo>
                  <a:cubicBezTo>
                    <a:pt x="15153" y="458"/>
                    <a:pt x="14199" y="1"/>
                    <a:pt x="132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6829975" y="738425"/>
              <a:ext cx="240625" cy="223125"/>
            </a:xfrm>
            <a:custGeom>
              <a:avLst/>
              <a:gdLst/>
              <a:ahLst/>
              <a:cxnLst/>
              <a:rect l="l" t="t" r="r" b="b"/>
              <a:pathLst>
                <a:path w="9625" h="8925" extrusionOk="0">
                  <a:moveTo>
                    <a:pt x="4481" y="1"/>
                  </a:moveTo>
                  <a:cubicBezTo>
                    <a:pt x="3413" y="1"/>
                    <a:pt x="2365" y="401"/>
                    <a:pt x="1542" y="1195"/>
                  </a:cubicBezTo>
                  <a:cubicBezTo>
                    <a:pt x="799" y="1907"/>
                    <a:pt x="354" y="2876"/>
                    <a:pt x="299" y="3904"/>
                  </a:cubicBezTo>
                  <a:cubicBezTo>
                    <a:pt x="1" y="4904"/>
                    <a:pt x="137" y="6008"/>
                    <a:pt x="676" y="6919"/>
                  </a:cubicBezTo>
                  <a:cubicBezTo>
                    <a:pt x="1411" y="8163"/>
                    <a:pt x="2828" y="8923"/>
                    <a:pt x="4259" y="8924"/>
                  </a:cubicBezTo>
                  <a:cubicBezTo>
                    <a:pt x="5499" y="8924"/>
                    <a:pt x="6624" y="8426"/>
                    <a:pt x="7522" y="7589"/>
                  </a:cubicBezTo>
                  <a:cubicBezTo>
                    <a:pt x="9624" y="5624"/>
                    <a:pt x="9025" y="1778"/>
                    <a:pt x="6485" y="488"/>
                  </a:cubicBezTo>
                  <a:cubicBezTo>
                    <a:pt x="5845" y="162"/>
                    <a:pt x="5159" y="1"/>
                    <a:pt x="44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646475" y="1946550"/>
              <a:ext cx="597300" cy="1589425"/>
            </a:xfrm>
            <a:custGeom>
              <a:avLst/>
              <a:gdLst/>
              <a:ahLst/>
              <a:cxnLst/>
              <a:rect l="l" t="t" r="r" b="b"/>
              <a:pathLst>
                <a:path w="23892" h="63577" extrusionOk="0">
                  <a:moveTo>
                    <a:pt x="18406" y="15136"/>
                  </a:moveTo>
                  <a:cubicBezTo>
                    <a:pt x="18842" y="15136"/>
                    <a:pt x="19247" y="15485"/>
                    <a:pt x="19539" y="16411"/>
                  </a:cubicBezTo>
                  <a:cubicBezTo>
                    <a:pt x="20867" y="20628"/>
                    <a:pt x="17540" y="25851"/>
                    <a:pt x="15282" y="29157"/>
                  </a:cubicBezTo>
                  <a:cubicBezTo>
                    <a:pt x="14043" y="30973"/>
                    <a:pt x="12673" y="32702"/>
                    <a:pt x="11142" y="34282"/>
                  </a:cubicBezTo>
                  <a:cubicBezTo>
                    <a:pt x="11861" y="31151"/>
                    <a:pt x="12572" y="28024"/>
                    <a:pt x="13573" y="24946"/>
                  </a:cubicBezTo>
                  <a:cubicBezTo>
                    <a:pt x="14348" y="22562"/>
                    <a:pt x="15049" y="20104"/>
                    <a:pt x="15971" y="17774"/>
                  </a:cubicBezTo>
                  <a:cubicBezTo>
                    <a:pt x="16356" y="16801"/>
                    <a:pt x="17454" y="15136"/>
                    <a:pt x="18406" y="15136"/>
                  </a:cubicBezTo>
                  <a:close/>
                  <a:moveTo>
                    <a:pt x="3331" y="0"/>
                  </a:moveTo>
                  <a:cubicBezTo>
                    <a:pt x="1658" y="0"/>
                    <a:pt x="1" y="1084"/>
                    <a:pt x="7" y="3260"/>
                  </a:cubicBezTo>
                  <a:cubicBezTo>
                    <a:pt x="34" y="12916"/>
                    <a:pt x="204" y="22571"/>
                    <a:pt x="339" y="32227"/>
                  </a:cubicBezTo>
                  <a:cubicBezTo>
                    <a:pt x="404" y="36927"/>
                    <a:pt x="469" y="41628"/>
                    <a:pt x="534" y="46328"/>
                  </a:cubicBezTo>
                  <a:cubicBezTo>
                    <a:pt x="567" y="48742"/>
                    <a:pt x="601" y="51156"/>
                    <a:pt x="634" y="53570"/>
                  </a:cubicBezTo>
                  <a:cubicBezTo>
                    <a:pt x="667" y="56044"/>
                    <a:pt x="322" y="58911"/>
                    <a:pt x="1059" y="61285"/>
                  </a:cubicBezTo>
                  <a:cubicBezTo>
                    <a:pt x="1528" y="62797"/>
                    <a:pt x="2881" y="63577"/>
                    <a:pt x="4218" y="63577"/>
                  </a:cubicBezTo>
                  <a:cubicBezTo>
                    <a:pt x="5528" y="63577"/>
                    <a:pt x="6823" y="62828"/>
                    <a:pt x="7256" y="61285"/>
                  </a:cubicBezTo>
                  <a:cubicBezTo>
                    <a:pt x="7904" y="58982"/>
                    <a:pt x="7535" y="56326"/>
                    <a:pt x="7503" y="53951"/>
                  </a:cubicBezTo>
                  <a:cubicBezTo>
                    <a:pt x="7471" y="51538"/>
                    <a:pt x="7438" y="49124"/>
                    <a:pt x="7406" y="46710"/>
                  </a:cubicBezTo>
                  <a:lnTo>
                    <a:pt x="7358" y="43062"/>
                  </a:lnTo>
                  <a:lnTo>
                    <a:pt x="7358" y="43062"/>
                  </a:lnTo>
                  <a:cubicBezTo>
                    <a:pt x="8242" y="43501"/>
                    <a:pt x="9089" y="43976"/>
                    <a:pt x="9924" y="44728"/>
                  </a:cubicBezTo>
                  <a:cubicBezTo>
                    <a:pt x="11307" y="45968"/>
                    <a:pt x="12297" y="47432"/>
                    <a:pt x="12941" y="49175"/>
                  </a:cubicBezTo>
                  <a:cubicBezTo>
                    <a:pt x="13671" y="51150"/>
                    <a:pt x="14039" y="53264"/>
                    <a:pt x="14380" y="55334"/>
                  </a:cubicBezTo>
                  <a:cubicBezTo>
                    <a:pt x="14758" y="57624"/>
                    <a:pt x="14524" y="60924"/>
                    <a:pt x="16472" y="62465"/>
                  </a:cubicBezTo>
                  <a:cubicBezTo>
                    <a:pt x="17086" y="62950"/>
                    <a:pt x="17937" y="63303"/>
                    <a:pt x="18756" y="63303"/>
                  </a:cubicBezTo>
                  <a:cubicBezTo>
                    <a:pt x="19429" y="63303"/>
                    <a:pt x="20080" y="63064"/>
                    <a:pt x="20560" y="62465"/>
                  </a:cubicBezTo>
                  <a:cubicBezTo>
                    <a:pt x="21871" y="60825"/>
                    <a:pt x="21888" y="59797"/>
                    <a:pt x="21627" y="57792"/>
                  </a:cubicBezTo>
                  <a:cubicBezTo>
                    <a:pt x="21412" y="56141"/>
                    <a:pt x="21185" y="54491"/>
                    <a:pt x="20905" y="52849"/>
                  </a:cubicBezTo>
                  <a:cubicBezTo>
                    <a:pt x="20425" y="50034"/>
                    <a:pt x="19703" y="47285"/>
                    <a:pt x="18400" y="44728"/>
                  </a:cubicBezTo>
                  <a:cubicBezTo>
                    <a:pt x="17205" y="42379"/>
                    <a:pt x="15329" y="40112"/>
                    <a:pt x="12940" y="38905"/>
                  </a:cubicBezTo>
                  <a:cubicBezTo>
                    <a:pt x="12172" y="38517"/>
                    <a:pt x="11233" y="38208"/>
                    <a:pt x="10252" y="38040"/>
                  </a:cubicBezTo>
                  <a:cubicBezTo>
                    <a:pt x="10261" y="38002"/>
                    <a:pt x="10271" y="37964"/>
                    <a:pt x="10280" y="37928"/>
                  </a:cubicBezTo>
                  <a:cubicBezTo>
                    <a:pt x="13691" y="35548"/>
                    <a:pt x="16465" y="31698"/>
                    <a:pt x="18496" y="28480"/>
                  </a:cubicBezTo>
                  <a:cubicBezTo>
                    <a:pt x="21155" y="24269"/>
                    <a:pt x="23891" y="18146"/>
                    <a:pt x="21022" y="13359"/>
                  </a:cubicBezTo>
                  <a:cubicBezTo>
                    <a:pt x="20079" y="11789"/>
                    <a:pt x="18376" y="11010"/>
                    <a:pt x="16628" y="11010"/>
                  </a:cubicBezTo>
                  <a:cubicBezTo>
                    <a:pt x="16024" y="11010"/>
                    <a:pt x="15413" y="11103"/>
                    <a:pt x="14828" y="11289"/>
                  </a:cubicBezTo>
                  <a:cubicBezTo>
                    <a:pt x="11655" y="12299"/>
                    <a:pt x="10147" y="15608"/>
                    <a:pt x="8927" y="18405"/>
                  </a:cubicBezTo>
                  <a:cubicBezTo>
                    <a:pt x="8283" y="19879"/>
                    <a:pt x="7668" y="21396"/>
                    <a:pt x="7094" y="22945"/>
                  </a:cubicBezTo>
                  <a:cubicBezTo>
                    <a:pt x="7009" y="16383"/>
                    <a:pt x="6917" y="9822"/>
                    <a:pt x="6758" y="3260"/>
                  </a:cubicBezTo>
                  <a:cubicBezTo>
                    <a:pt x="6705" y="1090"/>
                    <a:pt x="5009" y="0"/>
                    <a:pt x="33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1433525" y="1962700"/>
              <a:ext cx="376425" cy="1508350"/>
            </a:xfrm>
            <a:custGeom>
              <a:avLst/>
              <a:gdLst/>
              <a:ahLst/>
              <a:cxnLst/>
              <a:rect l="l" t="t" r="r" b="b"/>
              <a:pathLst>
                <a:path w="15057" h="60334" extrusionOk="0">
                  <a:moveTo>
                    <a:pt x="9864" y="4893"/>
                  </a:moveTo>
                  <a:lnTo>
                    <a:pt x="9864" y="4893"/>
                  </a:lnTo>
                  <a:cubicBezTo>
                    <a:pt x="11372" y="5884"/>
                    <a:pt x="12043" y="8865"/>
                    <a:pt x="12168" y="10245"/>
                  </a:cubicBezTo>
                  <a:cubicBezTo>
                    <a:pt x="12405" y="12857"/>
                    <a:pt x="11972" y="15488"/>
                    <a:pt x="11293" y="18004"/>
                  </a:cubicBezTo>
                  <a:cubicBezTo>
                    <a:pt x="10727" y="20109"/>
                    <a:pt x="9933" y="22169"/>
                    <a:pt x="8893" y="24089"/>
                  </a:cubicBezTo>
                  <a:lnTo>
                    <a:pt x="9347" y="17543"/>
                  </a:lnTo>
                  <a:cubicBezTo>
                    <a:pt x="9540" y="14774"/>
                    <a:pt x="9733" y="12008"/>
                    <a:pt x="9853" y="9236"/>
                  </a:cubicBezTo>
                  <a:cubicBezTo>
                    <a:pt x="9908" y="7984"/>
                    <a:pt x="9941" y="6715"/>
                    <a:pt x="9912" y="5461"/>
                  </a:cubicBezTo>
                  <a:cubicBezTo>
                    <a:pt x="9909" y="5284"/>
                    <a:pt x="9880" y="5087"/>
                    <a:pt x="9864" y="4893"/>
                  </a:cubicBezTo>
                  <a:close/>
                  <a:moveTo>
                    <a:pt x="8228" y="1"/>
                  </a:moveTo>
                  <a:cubicBezTo>
                    <a:pt x="7875" y="1"/>
                    <a:pt x="7508" y="49"/>
                    <a:pt x="7126" y="152"/>
                  </a:cubicBezTo>
                  <a:cubicBezTo>
                    <a:pt x="3211" y="1207"/>
                    <a:pt x="3299" y="7271"/>
                    <a:pt x="3034" y="10369"/>
                  </a:cubicBezTo>
                  <a:cubicBezTo>
                    <a:pt x="2627" y="15147"/>
                    <a:pt x="2327" y="19932"/>
                    <a:pt x="1998" y="24716"/>
                  </a:cubicBezTo>
                  <a:cubicBezTo>
                    <a:pt x="1677" y="29373"/>
                    <a:pt x="1358" y="34029"/>
                    <a:pt x="1038" y="38684"/>
                  </a:cubicBezTo>
                  <a:cubicBezTo>
                    <a:pt x="743" y="42987"/>
                    <a:pt x="1" y="47509"/>
                    <a:pt x="287" y="51818"/>
                  </a:cubicBezTo>
                  <a:cubicBezTo>
                    <a:pt x="554" y="55864"/>
                    <a:pt x="2583" y="60333"/>
                    <a:pt x="7260" y="60333"/>
                  </a:cubicBezTo>
                  <a:cubicBezTo>
                    <a:pt x="7300" y="60333"/>
                    <a:pt x="7340" y="60333"/>
                    <a:pt x="7380" y="60332"/>
                  </a:cubicBezTo>
                  <a:cubicBezTo>
                    <a:pt x="11457" y="60265"/>
                    <a:pt x="14738" y="56101"/>
                    <a:pt x="12980" y="52273"/>
                  </a:cubicBezTo>
                  <a:cubicBezTo>
                    <a:pt x="12697" y="51657"/>
                    <a:pt x="12133" y="51387"/>
                    <a:pt x="11546" y="51387"/>
                  </a:cubicBezTo>
                  <a:cubicBezTo>
                    <a:pt x="10742" y="51387"/>
                    <a:pt x="9895" y="51894"/>
                    <a:pt x="9673" y="52706"/>
                  </a:cubicBezTo>
                  <a:cubicBezTo>
                    <a:pt x="9521" y="53261"/>
                    <a:pt x="8901" y="54326"/>
                    <a:pt x="8207" y="54326"/>
                  </a:cubicBezTo>
                  <a:cubicBezTo>
                    <a:pt x="8110" y="54326"/>
                    <a:pt x="8012" y="54305"/>
                    <a:pt x="7913" y="54260"/>
                  </a:cubicBezTo>
                  <a:cubicBezTo>
                    <a:pt x="6811" y="53751"/>
                    <a:pt x="7080" y="50618"/>
                    <a:pt x="7118" y="49754"/>
                  </a:cubicBezTo>
                  <a:cubicBezTo>
                    <a:pt x="7353" y="44425"/>
                    <a:pt x="7853" y="39096"/>
                    <a:pt x="8222" y="33776"/>
                  </a:cubicBezTo>
                  <a:lnTo>
                    <a:pt x="8593" y="28428"/>
                  </a:lnTo>
                  <a:cubicBezTo>
                    <a:pt x="11831" y="25031"/>
                    <a:pt x="13639" y="19781"/>
                    <a:pt x="14399" y="15612"/>
                  </a:cubicBezTo>
                  <a:cubicBezTo>
                    <a:pt x="15003" y="12303"/>
                    <a:pt x="15056" y="8850"/>
                    <a:pt x="13899" y="5650"/>
                  </a:cubicBezTo>
                  <a:cubicBezTo>
                    <a:pt x="13013" y="3198"/>
                    <a:pt x="11110" y="1"/>
                    <a:pt x="82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1962425" y="2510375"/>
              <a:ext cx="941325" cy="950725"/>
            </a:xfrm>
            <a:custGeom>
              <a:avLst/>
              <a:gdLst/>
              <a:ahLst/>
              <a:cxnLst/>
              <a:rect l="l" t="t" r="r" b="b"/>
              <a:pathLst>
                <a:path w="37653" h="38029" extrusionOk="0">
                  <a:moveTo>
                    <a:pt x="30649" y="5114"/>
                  </a:moveTo>
                  <a:cubicBezTo>
                    <a:pt x="30649" y="5114"/>
                    <a:pt x="30649" y="5114"/>
                    <a:pt x="30649" y="5114"/>
                  </a:cubicBezTo>
                  <a:lnTo>
                    <a:pt x="30649" y="5114"/>
                  </a:lnTo>
                  <a:cubicBezTo>
                    <a:pt x="30649" y="5114"/>
                    <a:pt x="30649" y="5114"/>
                    <a:pt x="30649" y="5114"/>
                  </a:cubicBezTo>
                  <a:close/>
                  <a:moveTo>
                    <a:pt x="32385" y="0"/>
                  </a:moveTo>
                  <a:cubicBezTo>
                    <a:pt x="27201" y="0"/>
                    <a:pt x="25266" y="5745"/>
                    <a:pt x="24102" y="9819"/>
                  </a:cubicBezTo>
                  <a:cubicBezTo>
                    <a:pt x="23619" y="11512"/>
                    <a:pt x="23151" y="13220"/>
                    <a:pt x="22718" y="14937"/>
                  </a:cubicBezTo>
                  <a:cubicBezTo>
                    <a:pt x="22706" y="14710"/>
                    <a:pt x="22696" y="14482"/>
                    <a:pt x="22682" y="14255"/>
                  </a:cubicBezTo>
                  <a:cubicBezTo>
                    <a:pt x="22512" y="11041"/>
                    <a:pt x="22818" y="7216"/>
                    <a:pt x="21772" y="4146"/>
                  </a:cubicBezTo>
                  <a:cubicBezTo>
                    <a:pt x="21034" y="1982"/>
                    <a:pt x="19194" y="726"/>
                    <a:pt x="17132" y="726"/>
                  </a:cubicBezTo>
                  <a:cubicBezTo>
                    <a:pt x="16484" y="726"/>
                    <a:pt x="15814" y="850"/>
                    <a:pt x="15150" y="1108"/>
                  </a:cubicBezTo>
                  <a:cubicBezTo>
                    <a:pt x="9961" y="3127"/>
                    <a:pt x="8324" y="9805"/>
                    <a:pt x="7277" y="14616"/>
                  </a:cubicBezTo>
                  <a:cubicBezTo>
                    <a:pt x="7143" y="15233"/>
                    <a:pt x="7019" y="15851"/>
                    <a:pt x="6895" y="16468"/>
                  </a:cubicBezTo>
                  <a:cubicBezTo>
                    <a:pt x="6857" y="14512"/>
                    <a:pt x="6830" y="12557"/>
                    <a:pt x="6812" y="10602"/>
                  </a:cubicBezTo>
                  <a:cubicBezTo>
                    <a:pt x="6789" y="7831"/>
                    <a:pt x="7001" y="4944"/>
                    <a:pt x="6248" y="2249"/>
                  </a:cubicBezTo>
                  <a:cubicBezTo>
                    <a:pt x="5873" y="910"/>
                    <a:pt x="4810" y="287"/>
                    <a:pt x="3717" y="287"/>
                  </a:cubicBezTo>
                  <a:cubicBezTo>
                    <a:pt x="2568" y="287"/>
                    <a:pt x="1385" y="976"/>
                    <a:pt x="934" y="2249"/>
                  </a:cubicBezTo>
                  <a:cubicBezTo>
                    <a:pt x="47" y="4760"/>
                    <a:pt x="121" y="7587"/>
                    <a:pt x="61" y="10220"/>
                  </a:cubicBezTo>
                  <a:cubicBezTo>
                    <a:pt x="0" y="12890"/>
                    <a:pt x="0" y="15558"/>
                    <a:pt x="61" y="18224"/>
                  </a:cubicBezTo>
                  <a:cubicBezTo>
                    <a:pt x="177" y="23559"/>
                    <a:pt x="457" y="28888"/>
                    <a:pt x="900" y="34208"/>
                  </a:cubicBezTo>
                  <a:cubicBezTo>
                    <a:pt x="1051" y="36061"/>
                    <a:pt x="2375" y="37651"/>
                    <a:pt x="4343" y="37651"/>
                  </a:cubicBezTo>
                  <a:cubicBezTo>
                    <a:pt x="6088" y="37651"/>
                    <a:pt x="7941" y="36072"/>
                    <a:pt x="7787" y="34208"/>
                  </a:cubicBezTo>
                  <a:cubicBezTo>
                    <a:pt x="7672" y="32822"/>
                    <a:pt x="7567" y="31435"/>
                    <a:pt x="7473" y="30048"/>
                  </a:cubicBezTo>
                  <a:cubicBezTo>
                    <a:pt x="8035" y="26107"/>
                    <a:pt x="8692" y="22176"/>
                    <a:pt x="9541" y="18293"/>
                  </a:cubicBezTo>
                  <a:cubicBezTo>
                    <a:pt x="10071" y="15866"/>
                    <a:pt x="10631" y="13419"/>
                    <a:pt x="11436" y="11064"/>
                  </a:cubicBezTo>
                  <a:cubicBezTo>
                    <a:pt x="11818" y="9949"/>
                    <a:pt x="12280" y="8872"/>
                    <a:pt x="12887" y="7859"/>
                  </a:cubicBezTo>
                  <a:cubicBezTo>
                    <a:pt x="13557" y="6745"/>
                    <a:pt x="14388" y="6222"/>
                    <a:pt x="15260" y="5389"/>
                  </a:cubicBezTo>
                  <a:lnTo>
                    <a:pt x="15537" y="5333"/>
                  </a:lnTo>
                  <a:cubicBezTo>
                    <a:pt x="15572" y="5585"/>
                    <a:pt x="15654" y="5898"/>
                    <a:pt x="15665" y="6068"/>
                  </a:cubicBezTo>
                  <a:cubicBezTo>
                    <a:pt x="15752" y="7517"/>
                    <a:pt x="15678" y="8983"/>
                    <a:pt x="15733" y="10434"/>
                  </a:cubicBezTo>
                  <a:cubicBezTo>
                    <a:pt x="15839" y="13235"/>
                    <a:pt x="15945" y="16037"/>
                    <a:pt x="16055" y="18838"/>
                  </a:cubicBezTo>
                  <a:cubicBezTo>
                    <a:pt x="16161" y="21514"/>
                    <a:pt x="16296" y="24187"/>
                    <a:pt x="16420" y="26861"/>
                  </a:cubicBezTo>
                  <a:cubicBezTo>
                    <a:pt x="16550" y="29660"/>
                    <a:pt x="16208" y="33076"/>
                    <a:pt x="17124" y="35737"/>
                  </a:cubicBezTo>
                  <a:cubicBezTo>
                    <a:pt x="17631" y="37209"/>
                    <a:pt x="19055" y="38029"/>
                    <a:pt x="20424" y="38029"/>
                  </a:cubicBezTo>
                  <a:cubicBezTo>
                    <a:pt x="21704" y="38029"/>
                    <a:pt x="22936" y="37311"/>
                    <a:pt x="23323" y="35737"/>
                  </a:cubicBezTo>
                  <a:cubicBezTo>
                    <a:pt x="24137" y="32422"/>
                    <a:pt x="23360" y="28353"/>
                    <a:pt x="23209" y="24952"/>
                  </a:cubicBezTo>
                  <a:cubicBezTo>
                    <a:pt x="23191" y="24532"/>
                    <a:pt x="23170" y="24114"/>
                    <a:pt x="23150" y="23695"/>
                  </a:cubicBezTo>
                  <a:cubicBezTo>
                    <a:pt x="23942" y="20444"/>
                    <a:pt x="24751" y="17191"/>
                    <a:pt x="25847" y="14030"/>
                  </a:cubicBezTo>
                  <a:cubicBezTo>
                    <a:pt x="26565" y="11965"/>
                    <a:pt x="27274" y="9843"/>
                    <a:pt x="28232" y="7876"/>
                  </a:cubicBezTo>
                  <a:cubicBezTo>
                    <a:pt x="28626" y="7067"/>
                    <a:pt x="29065" y="6215"/>
                    <a:pt x="29792" y="5653"/>
                  </a:cubicBezTo>
                  <a:cubicBezTo>
                    <a:pt x="29990" y="5500"/>
                    <a:pt x="30447" y="5141"/>
                    <a:pt x="30649" y="5114"/>
                  </a:cubicBezTo>
                  <a:lnTo>
                    <a:pt x="30649" y="5114"/>
                  </a:lnTo>
                  <a:cubicBezTo>
                    <a:pt x="30649" y="5114"/>
                    <a:pt x="30648" y="5114"/>
                    <a:pt x="30648" y="5114"/>
                  </a:cubicBezTo>
                  <a:cubicBezTo>
                    <a:pt x="30602" y="5114"/>
                    <a:pt x="30576" y="4732"/>
                    <a:pt x="30597" y="4732"/>
                  </a:cubicBezTo>
                  <a:cubicBezTo>
                    <a:pt x="30610" y="4732"/>
                    <a:pt x="30642" y="4884"/>
                    <a:pt x="30700" y="5383"/>
                  </a:cubicBezTo>
                  <a:cubicBezTo>
                    <a:pt x="30931" y="7343"/>
                    <a:pt x="30694" y="9468"/>
                    <a:pt x="30679" y="11442"/>
                  </a:cubicBezTo>
                  <a:cubicBezTo>
                    <a:pt x="30660" y="13826"/>
                    <a:pt x="30622" y="16208"/>
                    <a:pt x="30563" y="18592"/>
                  </a:cubicBezTo>
                  <a:cubicBezTo>
                    <a:pt x="30501" y="21098"/>
                    <a:pt x="30419" y="23606"/>
                    <a:pt x="30320" y="26112"/>
                  </a:cubicBezTo>
                  <a:cubicBezTo>
                    <a:pt x="30220" y="28694"/>
                    <a:pt x="29715" y="31288"/>
                    <a:pt x="30817" y="33687"/>
                  </a:cubicBezTo>
                  <a:cubicBezTo>
                    <a:pt x="31298" y="34732"/>
                    <a:pt x="32291" y="35199"/>
                    <a:pt x="33316" y="35199"/>
                  </a:cubicBezTo>
                  <a:cubicBezTo>
                    <a:pt x="34432" y="35199"/>
                    <a:pt x="35586" y="34646"/>
                    <a:pt x="36158" y="33687"/>
                  </a:cubicBezTo>
                  <a:cubicBezTo>
                    <a:pt x="37089" y="32122"/>
                    <a:pt x="37017" y="30510"/>
                    <a:pt x="37096" y="28744"/>
                  </a:cubicBezTo>
                  <a:cubicBezTo>
                    <a:pt x="37170" y="27116"/>
                    <a:pt x="37233" y="25486"/>
                    <a:pt x="37288" y="23857"/>
                  </a:cubicBezTo>
                  <a:cubicBezTo>
                    <a:pt x="37383" y="20848"/>
                    <a:pt x="37432" y="17839"/>
                    <a:pt x="37453" y="14828"/>
                  </a:cubicBezTo>
                  <a:cubicBezTo>
                    <a:pt x="37476" y="11753"/>
                    <a:pt x="37653" y="8588"/>
                    <a:pt x="37306" y="5527"/>
                  </a:cubicBezTo>
                  <a:cubicBezTo>
                    <a:pt x="37005" y="2862"/>
                    <a:pt x="35566" y="50"/>
                    <a:pt x="32501" y="1"/>
                  </a:cubicBezTo>
                  <a:cubicBezTo>
                    <a:pt x="32462" y="1"/>
                    <a:pt x="32424" y="0"/>
                    <a:pt x="323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3142100" y="2526650"/>
              <a:ext cx="581850" cy="872225"/>
            </a:xfrm>
            <a:custGeom>
              <a:avLst/>
              <a:gdLst/>
              <a:ahLst/>
              <a:cxnLst/>
              <a:rect l="l" t="t" r="r" b="b"/>
              <a:pathLst>
                <a:path w="23274" h="34889" extrusionOk="0">
                  <a:moveTo>
                    <a:pt x="3260" y="1"/>
                  </a:moveTo>
                  <a:cubicBezTo>
                    <a:pt x="2174" y="1"/>
                    <a:pt x="1133" y="626"/>
                    <a:pt x="718" y="2026"/>
                  </a:cubicBezTo>
                  <a:cubicBezTo>
                    <a:pt x="0" y="4443"/>
                    <a:pt x="268" y="7072"/>
                    <a:pt x="342" y="9560"/>
                  </a:cubicBezTo>
                  <a:cubicBezTo>
                    <a:pt x="414" y="11945"/>
                    <a:pt x="453" y="14332"/>
                    <a:pt x="461" y="16719"/>
                  </a:cubicBezTo>
                  <a:cubicBezTo>
                    <a:pt x="476" y="21619"/>
                    <a:pt x="355" y="26516"/>
                    <a:pt x="100" y="31411"/>
                  </a:cubicBezTo>
                  <a:cubicBezTo>
                    <a:pt x="17" y="33064"/>
                    <a:pt x="1259" y="34161"/>
                    <a:pt x="2628" y="34732"/>
                  </a:cubicBezTo>
                  <a:cubicBezTo>
                    <a:pt x="2897" y="34844"/>
                    <a:pt x="3173" y="34888"/>
                    <a:pt x="3450" y="34888"/>
                  </a:cubicBezTo>
                  <a:cubicBezTo>
                    <a:pt x="3788" y="34888"/>
                    <a:pt x="4128" y="34822"/>
                    <a:pt x="4458" y="34732"/>
                  </a:cubicBezTo>
                  <a:cubicBezTo>
                    <a:pt x="5977" y="34317"/>
                    <a:pt x="6913" y="32931"/>
                    <a:pt x="6986" y="31411"/>
                  </a:cubicBezTo>
                  <a:cubicBezTo>
                    <a:pt x="7059" y="29934"/>
                    <a:pt x="7118" y="28458"/>
                    <a:pt x="7163" y="26981"/>
                  </a:cubicBezTo>
                  <a:cubicBezTo>
                    <a:pt x="8215" y="23338"/>
                    <a:pt x="8970" y="19597"/>
                    <a:pt x="10131" y="15984"/>
                  </a:cubicBezTo>
                  <a:cubicBezTo>
                    <a:pt x="10840" y="13779"/>
                    <a:pt x="11562" y="11556"/>
                    <a:pt x="12441" y="9413"/>
                  </a:cubicBezTo>
                  <a:cubicBezTo>
                    <a:pt x="12813" y="8505"/>
                    <a:pt x="13239" y="7596"/>
                    <a:pt x="13787" y="6777"/>
                  </a:cubicBezTo>
                  <a:cubicBezTo>
                    <a:pt x="14105" y="6304"/>
                    <a:pt x="14467" y="5838"/>
                    <a:pt x="14906" y="5468"/>
                  </a:cubicBezTo>
                  <a:cubicBezTo>
                    <a:pt x="15042" y="5353"/>
                    <a:pt x="15740" y="5000"/>
                    <a:pt x="15973" y="4894"/>
                  </a:cubicBezTo>
                  <a:cubicBezTo>
                    <a:pt x="15978" y="4901"/>
                    <a:pt x="15981" y="4904"/>
                    <a:pt x="15987" y="4910"/>
                  </a:cubicBezTo>
                  <a:cubicBezTo>
                    <a:pt x="15996" y="5058"/>
                    <a:pt x="16196" y="5337"/>
                    <a:pt x="16243" y="5505"/>
                  </a:cubicBezTo>
                  <a:cubicBezTo>
                    <a:pt x="16467" y="6298"/>
                    <a:pt x="16332" y="7392"/>
                    <a:pt x="16334" y="8199"/>
                  </a:cubicBezTo>
                  <a:cubicBezTo>
                    <a:pt x="16338" y="10731"/>
                    <a:pt x="16301" y="13264"/>
                    <a:pt x="16219" y="15798"/>
                  </a:cubicBezTo>
                  <a:cubicBezTo>
                    <a:pt x="16139" y="18333"/>
                    <a:pt x="15992" y="20862"/>
                    <a:pt x="15778" y="23386"/>
                  </a:cubicBezTo>
                  <a:cubicBezTo>
                    <a:pt x="15566" y="25914"/>
                    <a:pt x="14683" y="28948"/>
                    <a:pt x="15419" y="31397"/>
                  </a:cubicBezTo>
                  <a:cubicBezTo>
                    <a:pt x="15857" y="32855"/>
                    <a:pt x="17161" y="33643"/>
                    <a:pt x="18471" y="33643"/>
                  </a:cubicBezTo>
                  <a:cubicBezTo>
                    <a:pt x="19495" y="33643"/>
                    <a:pt x="20523" y="33162"/>
                    <a:pt x="21145" y="32145"/>
                  </a:cubicBezTo>
                  <a:cubicBezTo>
                    <a:pt x="22126" y="30542"/>
                    <a:pt x="22134" y="28627"/>
                    <a:pt x="22323" y="26790"/>
                  </a:cubicBezTo>
                  <a:cubicBezTo>
                    <a:pt x="22481" y="25279"/>
                    <a:pt x="22612" y="23765"/>
                    <a:pt x="22721" y="22249"/>
                  </a:cubicBezTo>
                  <a:cubicBezTo>
                    <a:pt x="22958" y="18967"/>
                    <a:pt x="23100" y="15671"/>
                    <a:pt x="23097" y="12378"/>
                  </a:cubicBezTo>
                  <a:cubicBezTo>
                    <a:pt x="23093" y="8212"/>
                    <a:pt x="23274" y="5"/>
                    <a:pt x="17722" y="5"/>
                  </a:cubicBezTo>
                  <a:cubicBezTo>
                    <a:pt x="17267" y="5"/>
                    <a:pt x="16773" y="60"/>
                    <a:pt x="16237" y="177"/>
                  </a:cubicBezTo>
                  <a:cubicBezTo>
                    <a:pt x="10891" y="1346"/>
                    <a:pt x="9191" y="7119"/>
                    <a:pt x="7857" y="11677"/>
                  </a:cubicBezTo>
                  <a:cubicBezTo>
                    <a:pt x="7661" y="12342"/>
                    <a:pt x="7467" y="13016"/>
                    <a:pt x="7277" y="13700"/>
                  </a:cubicBezTo>
                  <a:cubicBezTo>
                    <a:pt x="7254" y="12319"/>
                    <a:pt x="7222" y="10940"/>
                    <a:pt x="7180" y="9560"/>
                  </a:cubicBezTo>
                  <a:cubicBezTo>
                    <a:pt x="7101" y="7095"/>
                    <a:pt x="7175" y="4331"/>
                    <a:pt x="6212" y="2026"/>
                  </a:cubicBezTo>
                  <a:cubicBezTo>
                    <a:pt x="5675" y="741"/>
                    <a:pt x="4441" y="1"/>
                    <a:pt x="3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3799275" y="2446400"/>
              <a:ext cx="656575" cy="944700"/>
            </a:xfrm>
            <a:custGeom>
              <a:avLst/>
              <a:gdLst/>
              <a:ahLst/>
              <a:cxnLst/>
              <a:rect l="l" t="t" r="r" b="b"/>
              <a:pathLst>
                <a:path w="26263" h="37788" extrusionOk="0">
                  <a:moveTo>
                    <a:pt x="16843" y="4813"/>
                  </a:moveTo>
                  <a:cubicBezTo>
                    <a:pt x="17385" y="4813"/>
                    <a:pt x="17927" y="4922"/>
                    <a:pt x="18382" y="5118"/>
                  </a:cubicBezTo>
                  <a:cubicBezTo>
                    <a:pt x="19615" y="5650"/>
                    <a:pt x="20614" y="6620"/>
                    <a:pt x="21368" y="7724"/>
                  </a:cubicBezTo>
                  <a:cubicBezTo>
                    <a:pt x="20977" y="8236"/>
                    <a:pt x="20514" y="8695"/>
                    <a:pt x="19943" y="9078"/>
                  </a:cubicBezTo>
                  <a:cubicBezTo>
                    <a:pt x="19234" y="9553"/>
                    <a:pt x="18245" y="9820"/>
                    <a:pt x="17283" y="9820"/>
                  </a:cubicBezTo>
                  <a:cubicBezTo>
                    <a:pt x="15517" y="9820"/>
                    <a:pt x="13846" y="8917"/>
                    <a:pt x="14184" y="6732"/>
                  </a:cubicBezTo>
                  <a:cubicBezTo>
                    <a:pt x="14395" y="5370"/>
                    <a:pt x="15618" y="4813"/>
                    <a:pt x="16843" y="4813"/>
                  </a:cubicBezTo>
                  <a:close/>
                  <a:moveTo>
                    <a:pt x="11619" y="8547"/>
                  </a:moveTo>
                  <a:cubicBezTo>
                    <a:pt x="12321" y="11164"/>
                    <a:pt x="14818" y="12729"/>
                    <a:pt x="17440" y="12729"/>
                  </a:cubicBezTo>
                  <a:cubicBezTo>
                    <a:pt x="18148" y="12729"/>
                    <a:pt x="18865" y="12615"/>
                    <a:pt x="19558" y="12376"/>
                  </a:cubicBezTo>
                  <a:cubicBezTo>
                    <a:pt x="20790" y="11952"/>
                    <a:pt x="21835" y="11266"/>
                    <a:pt x="22714" y="10408"/>
                  </a:cubicBezTo>
                  <a:cubicBezTo>
                    <a:pt x="23394" y="12340"/>
                    <a:pt x="23528" y="14353"/>
                    <a:pt x="23276" y="16492"/>
                  </a:cubicBezTo>
                  <a:cubicBezTo>
                    <a:pt x="22701" y="21385"/>
                    <a:pt x="20579" y="27559"/>
                    <a:pt x="16528" y="30670"/>
                  </a:cubicBezTo>
                  <a:cubicBezTo>
                    <a:pt x="15416" y="31524"/>
                    <a:pt x="13909" y="32232"/>
                    <a:pt x="12491" y="32232"/>
                  </a:cubicBezTo>
                  <a:cubicBezTo>
                    <a:pt x="11563" y="32232"/>
                    <a:pt x="10673" y="31928"/>
                    <a:pt x="9956" y="31162"/>
                  </a:cubicBezTo>
                  <a:cubicBezTo>
                    <a:pt x="8284" y="29374"/>
                    <a:pt x="7797" y="26530"/>
                    <a:pt x="7447" y="24201"/>
                  </a:cubicBezTo>
                  <a:cubicBezTo>
                    <a:pt x="6576" y="18413"/>
                    <a:pt x="8124" y="12991"/>
                    <a:pt x="11619" y="8547"/>
                  </a:cubicBezTo>
                  <a:close/>
                  <a:moveTo>
                    <a:pt x="25009" y="0"/>
                  </a:moveTo>
                  <a:cubicBezTo>
                    <a:pt x="24507" y="0"/>
                    <a:pt x="24007" y="276"/>
                    <a:pt x="23841" y="872"/>
                  </a:cubicBezTo>
                  <a:cubicBezTo>
                    <a:pt x="23408" y="2426"/>
                    <a:pt x="23094" y="4154"/>
                    <a:pt x="22480" y="5703"/>
                  </a:cubicBezTo>
                  <a:cubicBezTo>
                    <a:pt x="21359" y="4243"/>
                    <a:pt x="19877" y="3101"/>
                    <a:pt x="18065" y="2645"/>
                  </a:cubicBezTo>
                  <a:cubicBezTo>
                    <a:pt x="17570" y="2520"/>
                    <a:pt x="17066" y="2460"/>
                    <a:pt x="16569" y="2460"/>
                  </a:cubicBezTo>
                  <a:cubicBezTo>
                    <a:pt x="15276" y="2460"/>
                    <a:pt x="14029" y="2870"/>
                    <a:pt x="13086" y="3620"/>
                  </a:cubicBezTo>
                  <a:cubicBezTo>
                    <a:pt x="12583" y="2990"/>
                    <a:pt x="11793" y="2565"/>
                    <a:pt x="10880" y="2565"/>
                  </a:cubicBezTo>
                  <a:cubicBezTo>
                    <a:pt x="10701" y="2565"/>
                    <a:pt x="10516" y="2582"/>
                    <a:pt x="10329" y="2616"/>
                  </a:cubicBezTo>
                  <a:cubicBezTo>
                    <a:pt x="5560" y="3493"/>
                    <a:pt x="3054" y="8342"/>
                    <a:pt x="1700" y="12579"/>
                  </a:cubicBezTo>
                  <a:cubicBezTo>
                    <a:pt x="226" y="17188"/>
                    <a:pt x="1" y="22285"/>
                    <a:pt x="1012" y="27014"/>
                  </a:cubicBezTo>
                  <a:cubicBezTo>
                    <a:pt x="1898" y="31153"/>
                    <a:pt x="4220" y="36187"/>
                    <a:pt x="8628" y="37490"/>
                  </a:cubicBezTo>
                  <a:cubicBezTo>
                    <a:pt x="9318" y="37695"/>
                    <a:pt x="10002" y="37788"/>
                    <a:pt x="10675" y="37788"/>
                  </a:cubicBezTo>
                  <a:cubicBezTo>
                    <a:pt x="14111" y="37788"/>
                    <a:pt x="17268" y="35361"/>
                    <a:pt x="19536" y="32899"/>
                  </a:cubicBezTo>
                  <a:cubicBezTo>
                    <a:pt x="25051" y="26917"/>
                    <a:pt x="26214" y="18626"/>
                    <a:pt x="24742" y="10841"/>
                  </a:cubicBezTo>
                  <a:cubicBezTo>
                    <a:pt x="24601" y="10105"/>
                    <a:pt x="24395" y="9383"/>
                    <a:pt x="24126" y="8683"/>
                  </a:cubicBezTo>
                  <a:cubicBezTo>
                    <a:pt x="25546" y="6493"/>
                    <a:pt x="26229" y="3745"/>
                    <a:pt x="26255" y="1199"/>
                  </a:cubicBezTo>
                  <a:cubicBezTo>
                    <a:pt x="26262" y="428"/>
                    <a:pt x="25634" y="0"/>
                    <a:pt x="250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4558600" y="2478950"/>
              <a:ext cx="698075" cy="1348900"/>
            </a:xfrm>
            <a:custGeom>
              <a:avLst/>
              <a:gdLst/>
              <a:ahLst/>
              <a:cxnLst/>
              <a:rect l="l" t="t" r="r" b="b"/>
              <a:pathLst>
                <a:path w="27923" h="53956" extrusionOk="0">
                  <a:moveTo>
                    <a:pt x="20021" y="3215"/>
                  </a:moveTo>
                  <a:cubicBezTo>
                    <a:pt x="20644" y="3215"/>
                    <a:pt x="21204" y="3518"/>
                    <a:pt x="21606" y="4298"/>
                  </a:cubicBezTo>
                  <a:cubicBezTo>
                    <a:pt x="22521" y="6073"/>
                    <a:pt x="21568" y="8891"/>
                    <a:pt x="21047" y="10631"/>
                  </a:cubicBezTo>
                  <a:cubicBezTo>
                    <a:pt x="20330" y="13025"/>
                    <a:pt x="19265" y="15242"/>
                    <a:pt x="17894" y="17335"/>
                  </a:cubicBezTo>
                  <a:cubicBezTo>
                    <a:pt x="16648" y="19240"/>
                    <a:pt x="15158" y="21207"/>
                    <a:pt x="13167" y="22379"/>
                  </a:cubicBezTo>
                  <a:cubicBezTo>
                    <a:pt x="12387" y="22837"/>
                    <a:pt x="11478" y="23195"/>
                    <a:pt x="10559" y="23195"/>
                  </a:cubicBezTo>
                  <a:cubicBezTo>
                    <a:pt x="10454" y="23195"/>
                    <a:pt x="10348" y="23190"/>
                    <a:pt x="10242" y="23180"/>
                  </a:cubicBezTo>
                  <a:cubicBezTo>
                    <a:pt x="9944" y="23151"/>
                    <a:pt x="9662" y="23065"/>
                    <a:pt x="9393" y="22956"/>
                  </a:cubicBezTo>
                  <a:cubicBezTo>
                    <a:pt x="9396" y="22903"/>
                    <a:pt x="9399" y="22846"/>
                    <a:pt x="9402" y="22776"/>
                  </a:cubicBezTo>
                  <a:cubicBezTo>
                    <a:pt x="9435" y="22020"/>
                    <a:pt x="9170" y="21357"/>
                    <a:pt x="8734" y="20825"/>
                  </a:cubicBezTo>
                  <a:cubicBezTo>
                    <a:pt x="9673" y="18071"/>
                    <a:pt x="10659" y="15333"/>
                    <a:pt x="11969" y="12678"/>
                  </a:cubicBezTo>
                  <a:cubicBezTo>
                    <a:pt x="13038" y="10511"/>
                    <a:pt x="14168" y="8247"/>
                    <a:pt x="15606" y="6294"/>
                  </a:cubicBezTo>
                  <a:cubicBezTo>
                    <a:pt x="16371" y="5255"/>
                    <a:pt x="18405" y="3215"/>
                    <a:pt x="20021" y="3215"/>
                  </a:cubicBezTo>
                  <a:close/>
                  <a:moveTo>
                    <a:pt x="20436" y="0"/>
                  </a:moveTo>
                  <a:cubicBezTo>
                    <a:pt x="16213" y="0"/>
                    <a:pt x="12760" y="4731"/>
                    <a:pt x="10978" y="8068"/>
                  </a:cubicBezTo>
                  <a:cubicBezTo>
                    <a:pt x="9985" y="9930"/>
                    <a:pt x="8999" y="11916"/>
                    <a:pt x="8112" y="13979"/>
                  </a:cubicBezTo>
                  <a:cubicBezTo>
                    <a:pt x="8366" y="11944"/>
                    <a:pt x="8690" y="9919"/>
                    <a:pt x="8964" y="7887"/>
                  </a:cubicBezTo>
                  <a:cubicBezTo>
                    <a:pt x="9276" y="5573"/>
                    <a:pt x="9676" y="3687"/>
                    <a:pt x="8144" y="1760"/>
                  </a:cubicBezTo>
                  <a:cubicBezTo>
                    <a:pt x="7753" y="1267"/>
                    <a:pt x="7116" y="1054"/>
                    <a:pt x="6478" y="1054"/>
                  </a:cubicBezTo>
                  <a:cubicBezTo>
                    <a:pt x="6008" y="1054"/>
                    <a:pt x="5538" y="1169"/>
                    <a:pt x="5166" y="1375"/>
                  </a:cubicBezTo>
                  <a:cubicBezTo>
                    <a:pt x="3223" y="2449"/>
                    <a:pt x="2857" y="4619"/>
                    <a:pt x="2438" y="6630"/>
                  </a:cubicBezTo>
                  <a:cubicBezTo>
                    <a:pt x="1971" y="8867"/>
                    <a:pt x="1679" y="11140"/>
                    <a:pt x="1379" y="13404"/>
                  </a:cubicBezTo>
                  <a:cubicBezTo>
                    <a:pt x="811" y="17707"/>
                    <a:pt x="423" y="22028"/>
                    <a:pt x="214" y="26368"/>
                  </a:cubicBezTo>
                  <a:cubicBezTo>
                    <a:pt x="16" y="30578"/>
                    <a:pt x="1" y="34791"/>
                    <a:pt x="168" y="39008"/>
                  </a:cubicBezTo>
                  <a:cubicBezTo>
                    <a:pt x="252" y="41239"/>
                    <a:pt x="387" y="43466"/>
                    <a:pt x="570" y="45691"/>
                  </a:cubicBezTo>
                  <a:cubicBezTo>
                    <a:pt x="755" y="47917"/>
                    <a:pt x="649" y="50510"/>
                    <a:pt x="1826" y="52453"/>
                  </a:cubicBezTo>
                  <a:cubicBezTo>
                    <a:pt x="2449" y="53481"/>
                    <a:pt x="3452" y="53955"/>
                    <a:pt x="4455" y="53955"/>
                  </a:cubicBezTo>
                  <a:cubicBezTo>
                    <a:pt x="5767" y="53955"/>
                    <a:pt x="7080" y="53145"/>
                    <a:pt x="7551" y="51705"/>
                  </a:cubicBezTo>
                  <a:cubicBezTo>
                    <a:pt x="8209" y="49695"/>
                    <a:pt x="7594" y="47395"/>
                    <a:pt x="7427" y="45320"/>
                  </a:cubicBezTo>
                  <a:cubicBezTo>
                    <a:pt x="7259" y="43220"/>
                    <a:pt x="7135" y="41116"/>
                    <a:pt x="7055" y="39008"/>
                  </a:cubicBezTo>
                  <a:cubicBezTo>
                    <a:pt x="6932" y="35808"/>
                    <a:pt x="6909" y="32606"/>
                    <a:pt x="6988" y="29403"/>
                  </a:cubicBezTo>
                  <a:lnTo>
                    <a:pt x="6988" y="29403"/>
                  </a:lnTo>
                  <a:cubicBezTo>
                    <a:pt x="8073" y="29836"/>
                    <a:pt x="9226" y="30029"/>
                    <a:pt x="10387" y="30029"/>
                  </a:cubicBezTo>
                  <a:cubicBezTo>
                    <a:pt x="12156" y="30029"/>
                    <a:pt x="13941" y="29580"/>
                    <a:pt x="15529" y="28845"/>
                  </a:cubicBezTo>
                  <a:cubicBezTo>
                    <a:pt x="20773" y="26422"/>
                    <a:pt x="24602" y="20118"/>
                    <a:pt x="26290" y="14798"/>
                  </a:cubicBezTo>
                  <a:cubicBezTo>
                    <a:pt x="27683" y="10404"/>
                    <a:pt x="27922" y="2511"/>
                    <a:pt x="22610" y="424"/>
                  </a:cubicBezTo>
                  <a:cubicBezTo>
                    <a:pt x="21867" y="132"/>
                    <a:pt x="21140" y="0"/>
                    <a:pt x="204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285150" y="2368875"/>
              <a:ext cx="777075" cy="1509350"/>
            </a:xfrm>
            <a:custGeom>
              <a:avLst/>
              <a:gdLst/>
              <a:ahLst/>
              <a:cxnLst/>
              <a:rect l="l" t="t" r="r" b="b"/>
              <a:pathLst>
                <a:path w="31083" h="60374" extrusionOk="0">
                  <a:moveTo>
                    <a:pt x="18970" y="6304"/>
                  </a:moveTo>
                  <a:cubicBezTo>
                    <a:pt x="19716" y="6304"/>
                    <a:pt x="20493" y="6437"/>
                    <a:pt x="21300" y="6728"/>
                  </a:cubicBezTo>
                  <a:cubicBezTo>
                    <a:pt x="20914" y="7910"/>
                    <a:pt x="20558" y="9105"/>
                    <a:pt x="20266" y="10354"/>
                  </a:cubicBezTo>
                  <a:cubicBezTo>
                    <a:pt x="19874" y="12032"/>
                    <a:pt x="19553" y="13734"/>
                    <a:pt x="19278" y="15440"/>
                  </a:cubicBezTo>
                  <a:cubicBezTo>
                    <a:pt x="18888" y="16156"/>
                    <a:pt x="18477" y="16852"/>
                    <a:pt x="18061" y="17520"/>
                  </a:cubicBezTo>
                  <a:cubicBezTo>
                    <a:pt x="17095" y="19064"/>
                    <a:pt x="14006" y="22814"/>
                    <a:pt x="11499" y="22814"/>
                  </a:cubicBezTo>
                  <a:cubicBezTo>
                    <a:pt x="10724" y="22814"/>
                    <a:pt x="10004" y="22456"/>
                    <a:pt x="9420" y="21564"/>
                  </a:cubicBezTo>
                  <a:cubicBezTo>
                    <a:pt x="7401" y="18480"/>
                    <a:pt x="10344" y="12970"/>
                    <a:pt x="12196" y="10454"/>
                  </a:cubicBezTo>
                  <a:cubicBezTo>
                    <a:pt x="13943" y="8082"/>
                    <a:pt x="16243" y="6304"/>
                    <a:pt x="18970" y="6304"/>
                  </a:cubicBezTo>
                  <a:close/>
                  <a:moveTo>
                    <a:pt x="17674" y="1"/>
                  </a:moveTo>
                  <a:cubicBezTo>
                    <a:pt x="13988" y="1"/>
                    <a:pt x="10077" y="2386"/>
                    <a:pt x="7635" y="5316"/>
                  </a:cubicBezTo>
                  <a:cubicBezTo>
                    <a:pt x="3581" y="10179"/>
                    <a:pt x="1" y="18285"/>
                    <a:pt x="3172" y="24453"/>
                  </a:cubicBezTo>
                  <a:cubicBezTo>
                    <a:pt x="4523" y="27078"/>
                    <a:pt x="7118" y="29036"/>
                    <a:pt x="10070" y="29036"/>
                  </a:cubicBezTo>
                  <a:cubicBezTo>
                    <a:pt x="10454" y="29036"/>
                    <a:pt x="10843" y="29003"/>
                    <a:pt x="11237" y="28934"/>
                  </a:cubicBezTo>
                  <a:cubicBezTo>
                    <a:pt x="14258" y="28404"/>
                    <a:pt x="16578" y="26046"/>
                    <a:pt x="18018" y="23449"/>
                  </a:cubicBezTo>
                  <a:cubicBezTo>
                    <a:pt x="18078" y="23341"/>
                    <a:pt x="18134" y="23231"/>
                    <a:pt x="18193" y="23122"/>
                  </a:cubicBezTo>
                  <a:lnTo>
                    <a:pt x="18193" y="23122"/>
                  </a:lnTo>
                  <a:cubicBezTo>
                    <a:pt x="17799" y="26081"/>
                    <a:pt x="17429" y="29043"/>
                    <a:pt x="17116" y="32014"/>
                  </a:cubicBezTo>
                  <a:cubicBezTo>
                    <a:pt x="16871" y="34337"/>
                    <a:pt x="16659" y="36665"/>
                    <a:pt x="16509" y="38997"/>
                  </a:cubicBezTo>
                  <a:cubicBezTo>
                    <a:pt x="13382" y="39542"/>
                    <a:pt x="10073" y="40938"/>
                    <a:pt x="8789" y="43566"/>
                  </a:cubicBezTo>
                  <a:cubicBezTo>
                    <a:pt x="8024" y="45131"/>
                    <a:pt x="9305" y="46878"/>
                    <a:pt x="10741" y="46878"/>
                  </a:cubicBezTo>
                  <a:cubicBezTo>
                    <a:pt x="11000" y="46878"/>
                    <a:pt x="11264" y="46821"/>
                    <a:pt x="11522" y="46696"/>
                  </a:cubicBezTo>
                  <a:cubicBezTo>
                    <a:pt x="12892" y="46438"/>
                    <a:pt x="14240" y="45746"/>
                    <a:pt x="15594" y="45397"/>
                  </a:cubicBezTo>
                  <a:cubicBezTo>
                    <a:pt x="15826" y="45336"/>
                    <a:pt x="16057" y="45287"/>
                    <a:pt x="16291" y="45242"/>
                  </a:cubicBezTo>
                  <a:lnTo>
                    <a:pt x="16291" y="45242"/>
                  </a:lnTo>
                  <a:cubicBezTo>
                    <a:pt x="16289" y="45554"/>
                    <a:pt x="16286" y="45866"/>
                    <a:pt x="16288" y="46178"/>
                  </a:cubicBezTo>
                  <a:cubicBezTo>
                    <a:pt x="16307" y="48655"/>
                    <a:pt x="16436" y="51133"/>
                    <a:pt x="16716" y="53595"/>
                  </a:cubicBezTo>
                  <a:cubicBezTo>
                    <a:pt x="16966" y="55790"/>
                    <a:pt x="16919" y="58911"/>
                    <a:pt x="19291" y="59966"/>
                  </a:cubicBezTo>
                  <a:cubicBezTo>
                    <a:pt x="19846" y="60213"/>
                    <a:pt x="20495" y="60373"/>
                    <a:pt x="21133" y="60373"/>
                  </a:cubicBezTo>
                  <a:cubicBezTo>
                    <a:pt x="21943" y="60373"/>
                    <a:pt x="22735" y="60115"/>
                    <a:pt x="23294" y="59450"/>
                  </a:cubicBezTo>
                  <a:cubicBezTo>
                    <a:pt x="24179" y="58400"/>
                    <a:pt x="24589" y="57301"/>
                    <a:pt x="24200" y="55932"/>
                  </a:cubicBezTo>
                  <a:cubicBezTo>
                    <a:pt x="24117" y="55643"/>
                    <a:pt x="23991" y="55367"/>
                    <a:pt x="23828" y="55113"/>
                  </a:cubicBezTo>
                  <a:cubicBezTo>
                    <a:pt x="23438" y="52017"/>
                    <a:pt x="23254" y="48933"/>
                    <a:pt x="23220" y="45849"/>
                  </a:cubicBezTo>
                  <a:lnTo>
                    <a:pt x="23220" y="45849"/>
                  </a:lnTo>
                  <a:cubicBezTo>
                    <a:pt x="23361" y="45905"/>
                    <a:pt x="23506" y="45955"/>
                    <a:pt x="23644" y="46017"/>
                  </a:cubicBezTo>
                  <a:cubicBezTo>
                    <a:pt x="25187" y="46717"/>
                    <a:pt x="26269" y="47850"/>
                    <a:pt x="27866" y="47850"/>
                  </a:cubicBezTo>
                  <a:cubicBezTo>
                    <a:pt x="28190" y="47850"/>
                    <a:pt x="28535" y="47803"/>
                    <a:pt x="28910" y="47697"/>
                  </a:cubicBezTo>
                  <a:cubicBezTo>
                    <a:pt x="30156" y="47341"/>
                    <a:pt x="31052" y="46167"/>
                    <a:pt x="31062" y="44871"/>
                  </a:cubicBezTo>
                  <a:cubicBezTo>
                    <a:pt x="31083" y="41447"/>
                    <a:pt x="26965" y="39772"/>
                    <a:pt x="23373" y="39097"/>
                  </a:cubicBezTo>
                  <a:cubicBezTo>
                    <a:pt x="23529" y="36121"/>
                    <a:pt x="23791" y="33142"/>
                    <a:pt x="24117" y="30153"/>
                  </a:cubicBezTo>
                  <a:cubicBezTo>
                    <a:pt x="24589" y="25802"/>
                    <a:pt x="25107" y="21453"/>
                    <a:pt x="25507" y="17095"/>
                  </a:cubicBezTo>
                  <a:cubicBezTo>
                    <a:pt x="25701" y="14987"/>
                    <a:pt x="25843" y="12856"/>
                    <a:pt x="25870" y="10739"/>
                  </a:cubicBezTo>
                  <a:cubicBezTo>
                    <a:pt x="25904" y="8319"/>
                    <a:pt x="25686" y="6032"/>
                    <a:pt x="25502" y="3641"/>
                  </a:cubicBezTo>
                  <a:cubicBezTo>
                    <a:pt x="25429" y="2667"/>
                    <a:pt x="24644" y="2172"/>
                    <a:pt x="23889" y="2172"/>
                  </a:cubicBezTo>
                  <a:cubicBezTo>
                    <a:pt x="23630" y="2172"/>
                    <a:pt x="23376" y="2230"/>
                    <a:pt x="23154" y="2347"/>
                  </a:cubicBezTo>
                  <a:cubicBezTo>
                    <a:pt x="21566" y="688"/>
                    <a:pt x="19652" y="1"/>
                    <a:pt x="17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6152550" y="2583375"/>
              <a:ext cx="750950" cy="1015800"/>
            </a:xfrm>
            <a:custGeom>
              <a:avLst/>
              <a:gdLst/>
              <a:ahLst/>
              <a:cxnLst/>
              <a:rect l="l" t="t" r="r" b="b"/>
              <a:pathLst>
                <a:path w="30038" h="40632" extrusionOk="0">
                  <a:moveTo>
                    <a:pt x="8029" y="3239"/>
                  </a:moveTo>
                  <a:cubicBezTo>
                    <a:pt x="8343" y="3239"/>
                    <a:pt x="8687" y="3365"/>
                    <a:pt x="9021" y="3599"/>
                  </a:cubicBezTo>
                  <a:cubicBezTo>
                    <a:pt x="10167" y="4406"/>
                    <a:pt x="10299" y="5978"/>
                    <a:pt x="10226" y="7265"/>
                  </a:cubicBezTo>
                  <a:cubicBezTo>
                    <a:pt x="10190" y="7868"/>
                    <a:pt x="10122" y="8468"/>
                    <a:pt x="10019" y="9063"/>
                  </a:cubicBezTo>
                  <a:cubicBezTo>
                    <a:pt x="9483" y="8812"/>
                    <a:pt x="8994" y="8474"/>
                    <a:pt x="8567" y="8065"/>
                  </a:cubicBezTo>
                  <a:cubicBezTo>
                    <a:pt x="7602" y="7135"/>
                    <a:pt x="6507" y="5560"/>
                    <a:pt x="6966" y="4131"/>
                  </a:cubicBezTo>
                  <a:cubicBezTo>
                    <a:pt x="7163" y="3518"/>
                    <a:pt x="7562" y="3239"/>
                    <a:pt x="8029" y="3239"/>
                  </a:cubicBezTo>
                  <a:close/>
                  <a:moveTo>
                    <a:pt x="6840" y="1"/>
                  </a:moveTo>
                  <a:cubicBezTo>
                    <a:pt x="6257" y="1"/>
                    <a:pt x="5668" y="115"/>
                    <a:pt x="5099" y="366"/>
                  </a:cubicBezTo>
                  <a:cubicBezTo>
                    <a:pt x="2334" y="1585"/>
                    <a:pt x="1266" y="5082"/>
                    <a:pt x="1720" y="7877"/>
                  </a:cubicBezTo>
                  <a:cubicBezTo>
                    <a:pt x="2229" y="11015"/>
                    <a:pt x="4413" y="13680"/>
                    <a:pt x="7216" y="15108"/>
                  </a:cubicBezTo>
                  <a:cubicBezTo>
                    <a:pt x="7464" y="15234"/>
                    <a:pt x="7713" y="15349"/>
                    <a:pt x="7962" y="15457"/>
                  </a:cubicBezTo>
                  <a:cubicBezTo>
                    <a:pt x="6401" y="18888"/>
                    <a:pt x="3907" y="22730"/>
                    <a:pt x="600" y="24029"/>
                  </a:cubicBezTo>
                  <a:cubicBezTo>
                    <a:pt x="1" y="24264"/>
                    <a:pt x="166" y="25083"/>
                    <a:pt x="752" y="25083"/>
                  </a:cubicBezTo>
                  <a:cubicBezTo>
                    <a:pt x="795" y="25083"/>
                    <a:pt x="839" y="25079"/>
                    <a:pt x="886" y="25070"/>
                  </a:cubicBezTo>
                  <a:cubicBezTo>
                    <a:pt x="3631" y="24543"/>
                    <a:pt x="5568" y="22385"/>
                    <a:pt x="7175" y="20228"/>
                  </a:cubicBezTo>
                  <a:cubicBezTo>
                    <a:pt x="8149" y="18921"/>
                    <a:pt x="9000" y="17528"/>
                    <a:pt x="9721" y="16067"/>
                  </a:cubicBezTo>
                  <a:cubicBezTo>
                    <a:pt x="10818" y="16358"/>
                    <a:pt x="11921" y="16490"/>
                    <a:pt x="13020" y="16490"/>
                  </a:cubicBezTo>
                  <a:cubicBezTo>
                    <a:pt x="14494" y="16490"/>
                    <a:pt x="15964" y="16253"/>
                    <a:pt x="17410" y="15849"/>
                  </a:cubicBezTo>
                  <a:lnTo>
                    <a:pt x="17410" y="15849"/>
                  </a:lnTo>
                  <a:cubicBezTo>
                    <a:pt x="16687" y="17265"/>
                    <a:pt x="15988" y="18691"/>
                    <a:pt x="15331" y="20140"/>
                  </a:cubicBezTo>
                  <a:cubicBezTo>
                    <a:pt x="13251" y="24732"/>
                    <a:pt x="11409" y="29802"/>
                    <a:pt x="11948" y="34934"/>
                  </a:cubicBezTo>
                  <a:cubicBezTo>
                    <a:pt x="12337" y="38646"/>
                    <a:pt x="14587" y="40631"/>
                    <a:pt x="17980" y="40631"/>
                  </a:cubicBezTo>
                  <a:cubicBezTo>
                    <a:pt x="18381" y="40631"/>
                    <a:pt x="18798" y="40604"/>
                    <a:pt x="19229" y="40548"/>
                  </a:cubicBezTo>
                  <a:cubicBezTo>
                    <a:pt x="23082" y="40048"/>
                    <a:pt x="25162" y="36050"/>
                    <a:pt x="26047" y="32640"/>
                  </a:cubicBezTo>
                  <a:cubicBezTo>
                    <a:pt x="26179" y="32130"/>
                    <a:pt x="25705" y="31708"/>
                    <a:pt x="25268" y="31708"/>
                  </a:cubicBezTo>
                  <a:cubicBezTo>
                    <a:pt x="25046" y="31708"/>
                    <a:pt x="24833" y="31816"/>
                    <a:pt x="24714" y="32078"/>
                  </a:cubicBezTo>
                  <a:cubicBezTo>
                    <a:pt x="24019" y="33611"/>
                    <a:pt x="23562" y="35273"/>
                    <a:pt x="22641" y="36692"/>
                  </a:cubicBezTo>
                  <a:cubicBezTo>
                    <a:pt x="21777" y="38023"/>
                    <a:pt x="20019" y="39733"/>
                    <a:pt x="18249" y="39733"/>
                  </a:cubicBezTo>
                  <a:cubicBezTo>
                    <a:pt x="17956" y="39733"/>
                    <a:pt x="17663" y="39686"/>
                    <a:pt x="17374" y="39583"/>
                  </a:cubicBezTo>
                  <a:cubicBezTo>
                    <a:pt x="13897" y="38346"/>
                    <a:pt x="17323" y="32417"/>
                    <a:pt x="18195" y="30491"/>
                  </a:cubicBezTo>
                  <a:cubicBezTo>
                    <a:pt x="19755" y="27047"/>
                    <a:pt x="21187" y="23548"/>
                    <a:pt x="22892" y="20171"/>
                  </a:cubicBezTo>
                  <a:cubicBezTo>
                    <a:pt x="24716" y="16562"/>
                    <a:pt x="26733" y="13056"/>
                    <a:pt x="28730" y="9543"/>
                  </a:cubicBezTo>
                  <a:cubicBezTo>
                    <a:pt x="30038" y="7244"/>
                    <a:pt x="28092" y="4297"/>
                    <a:pt x="25741" y="4297"/>
                  </a:cubicBezTo>
                  <a:cubicBezTo>
                    <a:pt x="25182" y="4297"/>
                    <a:pt x="24599" y="4464"/>
                    <a:pt x="24033" y="4846"/>
                  </a:cubicBezTo>
                  <a:cubicBezTo>
                    <a:pt x="20755" y="7055"/>
                    <a:pt x="17157" y="9678"/>
                    <a:pt x="13031" y="9678"/>
                  </a:cubicBezTo>
                  <a:cubicBezTo>
                    <a:pt x="13017" y="9678"/>
                    <a:pt x="13003" y="9678"/>
                    <a:pt x="12989" y="9678"/>
                  </a:cubicBezTo>
                  <a:cubicBezTo>
                    <a:pt x="12645" y="9676"/>
                    <a:pt x="12303" y="9652"/>
                    <a:pt x="11962" y="9608"/>
                  </a:cubicBezTo>
                  <a:cubicBezTo>
                    <a:pt x="12454" y="7325"/>
                    <a:pt x="12602" y="4853"/>
                    <a:pt x="11444" y="2816"/>
                  </a:cubicBezTo>
                  <a:cubicBezTo>
                    <a:pt x="10506" y="1167"/>
                    <a:pt x="8700" y="1"/>
                    <a:pt x="68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559875" y="3916500"/>
              <a:ext cx="595075" cy="1169675"/>
            </a:xfrm>
            <a:custGeom>
              <a:avLst/>
              <a:gdLst/>
              <a:ahLst/>
              <a:cxnLst/>
              <a:rect l="l" t="t" r="r" b="b"/>
              <a:pathLst>
                <a:path w="23803" h="46787" extrusionOk="0">
                  <a:moveTo>
                    <a:pt x="8421" y="3185"/>
                  </a:moveTo>
                  <a:cubicBezTo>
                    <a:pt x="8648" y="3185"/>
                    <a:pt x="8899" y="3239"/>
                    <a:pt x="9135" y="3331"/>
                  </a:cubicBezTo>
                  <a:cubicBezTo>
                    <a:pt x="10517" y="3872"/>
                    <a:pt x="10772" y="5662"/>
                    <a:pt x="10628" y="7264"/>
                  </a:cubicBezTo>
                  <a:cubicBezTo>
                    <a:pt x="10170" y="6787"/>
                    <a:pt x="9710" y="6314"/>
                    <a:pt x="9245" y="5846"/>
                  </a:cubicBezTo>
                  <a:cubicBezTo>
                    <a:pt x="8850" y="5451"/>
                    <a:pt x="7693" y="4493"/>
                    <a:pt x="7652" y="3949"/>
                  </a:cubicBezTo>
                  <a:cubicBezTo>
                    <a:pt x="7609" y="3399"/>
                    <a:pt x="7968" y="3185"/>
                    <a:pt x="8421" y="3185"/>
                  </a:cubicBezTo>
                  <a:close/>
                  <a:moveTo>
                    <a:pt x="7464" y="1"/>
                  </a:moveTo>
                  <a:cubicBezTo>
                    <a:pt x="5434" y="1"/>
                    <a:pt x="3538" y="1244"/>
                    <a:pt x="2879" y="3383"/>
                  </a:cubicBezTo>
                  <a:cubicBezTo>
                    <a:pt x="1611" y="7492"/>
                    <a:pt x="4626" y="10482"/>
                    <a:pt x="7110" y="13330"/>
                  </a:cubicBezTo>
                  <a:cubicBezTo>
                    <a:pt x="7174" y="13403"/>
                    <a:pt x="7237" y="13479"/>
                    <a:pt x="7301" y="13553"/>
                  </a:cubicBezTo>
                  <a:cubicBezTo>
                    <a:pt x="5496" y="15134"/>
                    <a:pt x="3171" y="16171"/>
                    <a:pt x="848" y="16460"/>
                  </a:cubicBezTo>
                  <a:cubicBezTo>
                    <a:pt x="683" y="16482"/>
                    <a:pt x="610" y="16736"/>
                    <a:pt x="806" y="16778"/>
                  </a:cubicBezTo>
                  <a:cubicBezTo>
                    <a:pt x="1461" y="16922"/>
                    <a:pt x="2115" y="16991"/>
                    <a:pt x="2759" y="16991"/>
                  </a:cubicBezTo>
                  <a:cubicBezTo>
                    <a:pt x="4864" y="16991"/>
                    <a:pt x="6875" y="16261"/>
                    <a:pt x="8555" y="15042"/>
                  </a:cubicBezTo>
                  <a:cubicBezTo>
                    <a:pt x="10314" y="17189"/>
                    <a:pt x="11923" y="19438"/>
                    <a:pt x="13229" y="21908"/>
                  </a:cubicBezTo>
                  <a:cubicBezTo>
                    <a:pt x="16061" y="27262"/>
                    <a:pt x="17910" y="35696"/>
                    <a:pt x="12136" y="39875"/>
                  </a:cubicBezTo>
                  <a:cubicBezTo>
                    <a:pt x="10974" y="40717"/>
                    <a:pt x="9709" y="41113"/>
                    <a:pt x="8462" y="41113"/>
                  </a:cubicBezTo>
                  <a:cubicBezTo>
                    <a:pt x="6568" y="41113"/>
                    <a:pt x="4714" y="40199"/>
                    <a:pt x="3321" y="38547"/>
                  </a:cubicBezTo>
                  <a:cubicBezTo>
                    <a:pt x="1925" y="36889"/>
                    <a:pt x="2387" y="34218"/>
                    <a:pt x="3339" y="32461"/>
                  </a:cubicBezTo>
                  <a:cubicBezTo>
                    <a:pt x="4384" y="30533"/>
                    <a:pt x="6213" y="29410"/>
                    <a:pt x="8340" y="29036"/>
                  </a:cubicBezTo>
                  <a:cubicBezTo>
                    <a:pt x="8796" y="28955"/>
                    <a:pt x="8716" y="28184"/>
                    <a:pt x="8276" y="28184"/>
                  </a:cubicBezTo>
                  <a:cubicBezTo>
                    <a:pt x="8259" y="28184"/>
                    <a:pt x="8242" y="28185"/>
                    <a:pt x="8225" y="28188"/>
                  </a:cubicBezTo>
                  <a:cubicBezTo>
                    <a:pt x="5650" y="28518"/>
                    <a:pt x="3314" y="29929"/>
                    <a:pt x="1773" y="32028"/>
                  </a:cubicBezTo>
                  <a:cubicBezTo>
                    <a:pt x="0" y="34448"/>
                    <a:pt x="129" y="37265"/>
                    <a:pt x="686" y="40081"/>
                  </a:cubicBezTo>
                  <a:cubicBezTo>
                    <a:pt x="1594" y="44667"/>
                    <a:pt x="5627" y="46787"/>
                    <a:pt x="9806" y="46787"/>
                  </a:cubicBezTo>
                  <a:cubicBezTo>
                    <a:pt x="12201" y="46787"/>
                    <a:pt x="14644" y="46091"/>
                    <a:pt x="16575" y="44764"/>
                  </a:cubicBezTo>
                  <a:cubicBezTo>
                    <a:pt x="23080" y="40292"/>
                    <a:pt x="23803" y="31487"/>
                    <a:pt x="21658" y="24479"/>
                  </a:cubicBezTo>
                  <a:cubicBezTo>
                    <a:pt x="19905" y="18747"/>
                    <a:pt x="16549" y="13842"/>
                    <a:pt x="12624" y="9425"/>
                  </a:cubicBezTo>
                  <a:cubicBezTo>
                    <a:pt x="12789" y="8904"/>
                    <a:pt x="12913" y="8369"/>
                    <a:pt x="12993" y="7827"/>
                  </a:cubicBezTo>
                  <a:cubicBezTo>
                    <a:pt x="13428" y="4903"/>
                    <a:pt x="12383" y="1693"/>
                    <a:pt x="9515" y="436"/>
                  </a:cubicBezTo>
                  <a:cubicBezTo>
                    <a:pt x="8844" y="141"/>
                    <a:pt x="8146" y="1"/>
                    <a:pt x="74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1174975" y="3598675"/>
              <a:ext cx="555800" cy="1402300"/>
            </a:xfrm>
            <a:custGeom>
              <a:avLst/>
              <a:gdLst/>
              <a:ahLst/>
              <a:cxnLst/>
              <a:rect l="l" t="t" r="r" b="b"/>
              <a:pathLst>
                <a:path w="22232" h="56092" extrusionOk="0">
                  <a:moveTo>
                    <a:pt x="11271" y="1"/>
                  </a:moveTo>
                  <a:cubicBezTo>
                    <a:pt x="9963" y="1"/>
                    <a:pt x="8645" y="701"/>
                    <a:pt x="8238" y="2189"/>
                  </a:cubicBezTo>
                  <a:cubicBezTo>
                    <a:pt x="6690" y="7856"/>
                    <a:pt x="6112" y="13933"/>
                    <a:pt x="5813" y="19869"/>
                  </a:cubicBezTo>
                  <a:cubicBezTo>
                    <a:pt x="3714" y="20881"/>
                    <a:pt x="1805" y="22388"/>
                    <a:pt x="598" y="24231"/>
                  </a:cubicBezTo>
                  <a:cubicBezTo>
                    <a:pt x="1" y="25146"/>
                    <a:pt x="883" y="26411"/>
                    <a:pt x="1848" y="26411"/>
                  </a:cubicBezTo>
                  <a:cubicBezTo>
                    <a:pt x="2080" y="26411"/>
                    <a:pt x="2316" y="26338"/>
                    <a:pt x="2538" y="26171"/>
                  </a:cubicBezTo>
                  <a:cubicBezTo>
                    <a:pt x="3592" y="25374"/>
                    <a:pt x="4591" y="24676"/>
                    <a:pt x="5639" y="24135"/>
                  </a:cubicBezTo>
                  <a:lnTo>
                    <a:pt x="5639" y="24135"/>
                  </a:lnTo>
                  <a:cubicBezTo>
                    <a:pt x="5415" y="30883"/>
                    <a:pt x="5535" y="37740"/>
                    <a:pt x="6324" y="44449"/>
                  </a:cubicBezTo>
                  <a:cubicBezTo>
                    <a:pt x="6926" y="49563"/>
                    <a:pt x="8916" y="56091"/>
                    <a:pt x="14989" y="56091"/>
                  </a:cubicBezTo>
                  <a:cubicBezTo>
                    <a:pt x="15232" y="56091"/>
                    <a:pt x="15481" y="56081"/>
                    <a:pt x="15737" y="56059"/>
                  </a:cubicBezTo>
                  <a:cubicBezTo>
                    <a:pt x="17996" y="55870"/>
                    <a:pt x="19812" y="54122"/>
                    <a:pt x="20492" y="52021"/>
                  </a:cubicBezTo>
                  <a:cubicBezTo>
                    <a:pt x="21443" y="49068"/>
                    <a:pt x="22232" y="45188"/>
                    <a:pt x="21987" y="42082"/>
                  </a:cubicBezTo>
                  <a:cubicBezTo>
                    <a:pt x="21960" y="41759"/>
                    <a:pt x="21654" y="41548"/>
                    <a:pt x="21375" y="41548"/>
                  </a:cubicBezTo>
                  <a:cubicBezTo>
                    <a:pt x="21168" y="41548"/>
                    <a:pt x="20976" y="41665"/>
                    <a:pt x="20926" y="41938"/>
                  </a:cubicBezTo>
                  <a:cubicBezTo>
                    <a:pt x="20398" y="44826"/>
                    <a:pt x="20254" y="47733"/>
                    <a:pt x="18749" y="50346"/>
                  </a:cubicBezTo>
                  <a:cubicBezTo>
                    <a:pt x="18241" y="51229"/>
                    <a:pt x="17708" y="52035"/>
                    <a:pt x="16787" y="52035"/>
                  </a:cubicBezTo>
                  <a:cubicBezTo>
                    <a:pt x="16772" y="52035"/>
                    <a:pt x="16756" y="52035"/>
                    <a:pt x="16741" y="52034"/>
                  </a:cubicBezTo>
                  <a:cubicBezTo>
                    <a:pt x="15869" y="52010"/>
                    <a:pt x="15049" y="51474"/>
                    <a:pt x="14551" y="50782"/>
                  </a:cubicBezTo>
                  <a:cubicBezTo>
                    <a:pt x="13399" y="49184"/>
                    <a:pt x="13315" y="47069"/>
                    <a:pt x="13197" y="45188"/>
                  </a:cubicBezTo>
                  <a:cubicBezTo>
                    <a:pt x="13019" y="42348"/>
                    <a:pt x="12731" y="39518"/>
                    <a:pt x="12598" y="36674"/>
                  </a:cubicBezTo>
                  <a:cubicBezTo>
                    <a:pt x="12390" y="32201"/>
                    <a:pt x="12387" y="27724"/>
                    <a:pt x="12555" y="23251"/>
                  </a:cubicBezTo>
                  <a:lnTo>
                    <a:pt x="12555" y="23251"/>
                  </a:lnTo>
                  <a:cubicBezTo>
                    <a:pt x="13294" y="23413"/>
                    <a:pt x="14015" y="23645"/>
                    <a:pt x="14707" y="23944"/>
                  </a:cubicBezTo>
                  <a:cubicBezTo>
                    <a:pt x="16262" y="24618"/>
                    <a:pt x="17280" y="25594"/>
                    <a:pt x="19017" y="25793"/>
                  </a:cubicBezTo>
                  <a:cubicBezTo>
                    <a:pt x="19109" y="25804"/>
                    <a:pt x="19198" y="25809"/>
                    <a:pt x="19285" y="25809"/>
                  </a:cubicBezTo>
                  <a:cubicBezTo>
                    <a:pt x="21082" y="25809"/>
                    <a:pt x="21658" y="23588"/>
                    <a:pt x="21069" y="22218"/>
                  </a:cubicBezTo>
                  <a:cubicBezTo>
                    <a:pt x="20237" y="20287"/>
                    <a:pt x="17705" y="19401"/>
                    <a:pt x="15800" y="18876"/>
                  </a:cubicBezTo>
                  <a:cubicBezTo>
                    <a:pt x="14825" y="18608"/>
                    <a:pt x="13823" y="18453"/>
                    <a:pt x="12813" y="18416"/>
                  </a:cubicBezTo>
                  <a:cubicBezTo>
                    <a:pt x="13194" y="13267"/>
                    <a:pt x="13982" y="8163"/>
                    <a:pt x="14339" y="3015"/>
                  </a:cubicBezTo>
                  <a:cubicBezTo>
                    <a:pt x="14474" y="1060"/>
                    <a:pt x="12880" y="1"/>
                    <a:pt x="11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1953600" y="4066175"/>
              <a:ext cx="841700" cy="965075"/>
            </a:xfrm>
            <a:custGeom>
              <a:avLst/>
              <a:gdLst/>
              <a:ahLst/>
              <a:cxnLst/>
              <a:rect l="l" t="t" r="r" b="b"/>
              <a:pathLst>
                <a:path w="33668" h="38603" extrusionOk="0">
                  <a:moveTo>
                    <a:pt x="21717" y="1"/>
                  </a:moveTo>
                  <a:cubicBezTo>
                    <a:pt x="20879" y="1"/>
                    <a:pt x="20016" y="510"/>
                    <a:pt x="19517" y="1216"/>
                  </a:cubicBezTo>
                  <a:cubicBezTo>
                    <a:pt x="19507" y="1197"/>
                    <a:pt x="19494" y="1177"/>
                    <a:pt x="19484" y="1157"/>
                  </a:cubicBezTo>
                  <a:cubicBezTo>
                    <a:pt x="17753" y="3556"/>
                    <a:pt x="17870" y="7416"/>
                    <a:pt x="17685" y="10261"/>
                  </a:cubicBezTo>
                  <a:cubicBezTo>
                    <a:pt x="17545" y="12425"/>
                    <a:pt x="17479" y="14594"/>
                    <a:pt x="17439" y="16761"/>
                  </a:cubicBezTo>
                  <a:cubicBezTo>
                    <a:pt x="16952" y="18490"/>
                    <a:pt x="16384" y="20218"/>
                    <a:pt x="15709" y="21870"/>
                  </a:cubicBezTo>
                  <a:cubicBezTo>
                    <a:pt x="14817" y="24056"/>
                    <a:pt x="13445" y="25714"/>
                    <a:pt x="11829" y="27401"/>
                  </a:cubicBezTo>
                  <a:cubicBezTo>
                    <a:pt x="11423" y="27825"/>
                    <a:pt x="10353" y="29091"/>
                    <a:pt x="9708" y="29091"/>
                  </a:cubicBezTo>
                  <a:cubicBezTo>
                    <a:pt x="9677" y="29091"/>
                    <a:pt x="9648" y="29088"/>
                    <a:pt x="9619" y="29082"/>
                  </a:cubicBezTo>
                  <a:cubicBezTo>
                    <a:pt x="9156" y="28988"/>
                    <a:pt x="8656" y="27917"/>
                    <a:pt x="8514" y="27463"/>
                  </a:cubicBezTo>
                  <a:cubicBezTo>
                    <a:pt x="7870" y="25402"/>
                    <a:pt x="7740" y="22862"/>
                    <a:pt x="7564" y="20709"/>
                  </a:cubicBezTo>
                  <a:cubicBezTo>
                    <a:pt x="7151" y="15684"/>
                    <a:pt x="7863" y="10629"/>
                    <a:pt x="8567" y="5662"/>
                  </a:cubicBezTo>
                  <a:cubicBezTo>
                    <a:pt x="8821" y="3868"/>
                    <a:pt x="8128" y="2051"/>
                    <a:pt x="6218" y="1527"/>
                  </a:cubicBezTo>
                  <a:cubicBezTo>
                    <a:pt x="5960" y="1456"/>
                    <a:pt x="5686" y="1421"/>
                    <a:pt x="5407" y="1421"/>
                  </a:cubicBezTo>
                  <a:cubicBezTo>
                    <a:pt x="3944" y="1421"/>
                    <a:pt x="2339" y="2364"/>
                    <a:pt x="2083" y="3875"/>
                  </a:cubicBezTo>
                  <a:cubicBezTo>
                    <a:pt x="989" y="10316"/>
                    <a:pt x="0" y="16846"/>
                    <a:pt x="1013" y="23365"/>
                  </a:cubicBezTo>
                  <a:cubicBezTo>
                    <a:pt x="1583" y="27033"/>
                    <a:pt x="4260" y="33031"/>
                    <a:pt x="8381" y="33031"/>
                  </a:cubicBezTo>
                  <a:cubicBezTo>
                    <a:pt x="9194" y="33031"/>
                    <a:pt x="10063" y="32798"/>
                    <a:pt x="10984" y="32267"/>
                  </a:cubicBezTo>
                  <a:cubicBezTo>
                    <a:pt x="12927" y="31147"/>
                    <a:pt x="14235" y="29030"/>
                    <a:pt x="15082" y="27015"/>
                  </a:cubicBezTo>
                  <a:cubicBezTo>
                    <a:pt x="15896" y="25073"/>
                    <a:pt x="16710" y="23112"/>
                    <a:pt x="17385" y="21112"/>
                  </a:cubicBezTo>
                  <a:lnTo>
                    <a:pt x="17385" y="21112"/>
                  </a:lnTo>
                  <a:cubicBezTo>
                    <a:pt x="17367" y="23630"/>
                    <a:pt x="17365" y="26155"/>
                    <a:pt x="17450" y="28670"/>
                  </a:cubicBezTo>
                  <a:cubicBezTo>
                    <a:pt x="17547" y="31520"/>
                    <a:pt x="17973" y="34376"/>
                    <a:pt x="19993" y="36540"/>
                  </a:cubicBezTo>
                  <a:cubicBezTo>
                    <a:pt x="21325" y="37968"/>
                    <a:pt x="22950" y="38603"/>
                    <a:pt x="24554" y="38603"/>
                  </a:cubicBezTo>
                  <a:cubicBezTo>
                    <a:pt x="27318" y="38603"/>
                    <a:pt x="30022" y="36719"/>
                    <a:pt x="31067" y="33773"/>
                  </a:cubicBezTo>
                  <a:cubicBezTo>
                    <a:pt x="31892" y="31447"/>
                    <a:pt x="32607" y="29071"/>
                    <a:pt x="33096" y="26645"/>
                  </a:cubicBezTo>
                  <a:cubicBezTo>
                    <a:pt x="33667" y="23824"/>
                    <a:pt x="33543" y="20926"/>
                    <a:pt x="33439" y="18065"/>
                  </a:cubicBezTo>
                  <a:cubicBezTo>
                    <a:pt x="33425" y="17708"/>
                    <a:pt x="33161" y="17531"/>
                    <a:pt x="32894" y="17531"/>
                  </a:cubicBezTo>
                  <a:cubicBezTo>
                    <a:pt x="32626" y="17531"/>
                    <a:pt x="32354" y="17710"/>
                    <a:pt x="32330" y="18065"/>
                  </a:cubicBezTo>
                  <a:cubicBezTo>
                    <a:pt x="32170" y="20462"/>
                    <a:pt x="31573" y="22672"/>
                    <a:pt x="30961" y="24979"/>
                  </a:cubicBezTo>
                  <a:cubicBezTo>
                    <a:pt x="30422" y="27015"/>
                    <a:pt x="29895" y="29038"/>
                    <a:pt x="28868" y="30896"/>
                  </a:cubicBezTo>
                  <a:cubicBezTo>
                    <a:pt x="28445" y="31665"/>
                    <a:pt x="27310" y="33179"/>
                    <a:pt x="26280" y="33179"/>
                  </a:cubicBezTo>
                  <a:cubicBezTo>
                    <a:pt x="26131" y="33179"/>
                    <a:pt x="25985" y="33147"/>
                    <a:pt x="25843" y="33077"/>
                  </a:cubicBezTo>
                  <a:cubicBezTo>
                    <a:pt x="24524" y="32424"/>
                    <a:pt x="24390" y="30207"/>
                    <a:pt x="24334" y="28986"/>
                  </a:cubicBezTo>
                  <a:cubicBezTo>
                    <a:pt x="24128" y="24395"/>
                    <a:pt x="24195" y="19772"/>
                    <a:pt x="24296" y="15179"/>
                  </a:cubicBezTo>
                  <a:cubicBezTo>
                    <a:pt x="24348" y="12910"/>
                    <a:pt x="24410" y="10642"/>
                    <a:pt x="24454" y="8373"/>
                  </a:cubicBezTo>
                  <a:cubicBezTo>
                    <a:pt x="24499" y="6015"/>
                    <a:pt x="24630" y="3279"/>
                    <a:pt x="23495" y="1157"/>
                  </a:cubicBezTo>
                  <a:cubicBezTo>
                    <a:pt x="23054" y="332"/>
                    <a:pt x="22393" y="1"/>
                    <a:pt x="21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2916900" y="4040450"/>
              <a:ext cx="774125" cy="853075"/>
            </a:xfrm>
            <a:custGeom>
              <a:avLst/>
              <a:gdLst/>
              <a:ahLst/>
              <a:cxnLst/>
              <a:rect l="l" t="t" r="r" b="b"/>
              <a:pathLst>
                <a:path w="30965" h="34123" extrusionOk="0">
                  <a:moveTo>
                    <a:pt x="20112" y="3305"/>
                  </a:moveTo>
                  <a:cubicBezTo>
                    <a:pt x="21088" y="3305"/>
                    <a:pt x="22138" y="4231"/>
                    <a:pt x="22463" y="5301"/>
                  </a:cubicBezTo>
                  <a:cubicBezTo>
                    <a:pt x="22669" y="5978"/>
                    <a:pt x="22798" y="6708"/>
                    <a:pt x="22872" y="7465"/>
                  </a:cubicBezTo>
                  <a:cubicBezTo>
                    <a:pt x="22452" y="7597"/>
                    <a:pt x="22010" y="7677"/>
                    <a:pt x="21541" y="7677"/>
                  </a:cubicBezTo>
                  <a:cubicBezTo>
                    <a:pt x="21508" y="7677"/>
                    <a:pt x="21475" y="7676"/>
                    <a:pt x="21442" y="7676"/>
                  </a:cubicBezTo>
                  <a:cubicBezTo>
                    <a:pt x="19949" y="7644"/>
                    <a:pt x="17840" y="6170"/>
                    <a:pt x="18627" y="4427"/>
                  </a:cubicBezTo>
                  <a:cubicBezTo>
                    <a:pt x="18988" y="3626"/>
                    <a:pt x="19537" y="3305"/>
                    <a:pt x="20112" y="3305"/>
                  </a:cubicBezTo>
                  <a:close/>
                  <a:moveTo>
                    <a:pt x="3604" y="0"/>
                  </a:moveTo>
                  <a:cubicBezTo>
                    <a:pt x="2252" y="0"/>
                    <a:pt x="926" y="727"/>
                    <a:pt x="691" y="2233"/>
                  </a:cubicBezTo>
                  <a:cubicBezTo>
                    <a:pt x="1" y="6666"/>
                    <a:pt x="657" y="11316"/>
                    <a:pt x="1246" y="15737"/>
                  </a:cubicBezTo>
                  <a:cubicBezTo>
                    <a:pt x="1821" y="20048"/>
                    <a:pt x="2331" y="24712"/>
                    <a:pt x="4117" y="28722"/>
                  </a:cubicBezTo>
                  <a:cubicBezTo>
                    <a:pt x="5481" y="31785"/>
                    <a:pt x="8379" y="34122"/>
                    <a:pt x="11789" y="34122"/>
                  </a:cubicBezTo>
                  <a:cubicBezTo>
                    <a:pt x="12011" y="34122"/>
                    <a:pt x="12234" y="34112"/>
                    <a:pt x="12459" y="34092"/>
                  </a:cubicBezTo>
                  <a:cubicBezTo>
                    <a:pt x="15733" y="33798"/>
                    <a:pt x="18773" y="30797"/>
                    <a:pt x="20111" y="27933"/>
                  </a:cubicBezTo>
                  <a:cubicBezTo>
                    <a:pt x="21520" y="24926"/>
                    <a:pt x="22241" y="21438"/>
                    <a:pt x="22848" y="18188"/>
                  </a:cubicBezTo>
                  <a:cubicBezTo>
                    <a:pt x="23181" y="16397"/>
                    <a:pt x="23417" y="14592"/>
                    <a:pt x="23773" y="12805"/>
                  </a:cubicBezTo>
                  <a:cubicBezTo>
                    <a:pt x="23908" y="12123"/>
                    <a:pt x="24049" y="11443"/>
                    <a:pt x="24173" y="10762"/>
                  </a:cubicBezTo>
                  <a:cubicBezTo>
                    <a:pt x="27588" y="9605"/>
                    <a:pt x="29581" y="6399"/>
                    <a:pt x="30647" y="3036"/>
                  </a:cubicBezTo>
                  <a:cubicBezTo>
                    <a:pt x="30965" y="2033"/>
                    <a:pt x="30088" y="1283"/>
                    <a:pt x="29229" y="1283"/>
                  </a:cubicBezTo>
                  <a:cubicBezTo>
                    <a:pt x="28785" y="1283"/>
                    <a:pt x="28346" y="1484"/>
                    <a:pt x="28080" y="1954"/>
                  </a:cubicBezTo>
                  <a:cubicBezTo>
                    <a:pt x="27197" y="3517"/>
                    <a:pt x="26042" y="5451"/>
                    <a:pt x="24479" y="6623"/>
                  </a:cubicBezTo>
                  <a:cubicBezTo>
                    <a:pt x="24282" y="4162"/>
                    <a:pt x="23182" y="1028"/>
                    <a:pt x="20292" y="870"/>
                  </a:cubicBezTo>
                  <a:cubicBezTo>
                    <a:pt x="20220" y="866"/>
                    <a:pt x="20149" y="864"/>
                    <a:pt x="20079" y="864"/>
                  </a:cubicBezTo>
                  <a:cubicBezTo>
                    <a:pt x="17478" y="864"/>
                    <a:pt x="15423" y="3437"/>
                    <a:pt x="15597" y="5951"/>
                  </a:cubicBezTo>
                  <a:cubicBezTo>
                    <a:pt x="15821" y="9181"/>
                    <a:pt x="18823" y="11170"/>
                    <a:pt x="21831" y="11170"/>
                  </a:cubicBezTo>
                  <a:cubicBezTo>
                    <a:pt x="22179" y="11170"/>
                    <a:pt x="22528" y="11144"/>
                    <a:pt x="22872" y="11089"/>
                  </a:cubicBezTo>
                  <a:lnTo>
                    <a:pt x="22872" y="11089"/>
                  </a:lnTo>
                  <a:cubicBezTo>
                    <a:pt x="22752" y="12638"/>
                    <a:pt x="22516" y="14169"/>
                    <a:pt x="22289" y="15514"/>
                  </a:cubicBezTo>
                  <a:cubicBezTo>
                    <a:pt x="21801" y="18405"/>
                    <a:pt x="21202" y="21396"/>
                    <a:pt x="19699" y="23947"/>
                  </a:cubicBezTo>
                  <a:cubicBezTo>
                    <a:pt x="18444" y="26080"/>
                    <a:pt x="16085" y="29681"/>
                    <a:pt x="13463" y="30190"/>
                  </a:cubicBezTo>
                  <a:cubicBezTo>
                    <a:pt x="13295" y="30222"/>
                    <a:pt x="13134" y="30238"/>
                    <a:pt x="12981" y="30238"/>
                  </a:cubicBezTo>
                  <a:cubicBezTo>
                    <a:pt x="10336" y="30238"/>
                    <a:pt x="9842" y="25615"/>
                    <a:pt x="9497" y="23679"/>
                  </a:cubicBezTo>
                  <a:cubicBezTo>
                    <a:pt x="8893" y="20296"/>
                    <a:pt x="8239" y="16927"/>
                    <a:pt x="7847" y="13509"/>
                  </a:cubicBezTo>
                  <a:cubicBezTo>
                    <a:pt x="7418" y="9776"/>
                    <a:pt x="7459" y="5915"/>
                    <a:pt x="6706" y="2233"/>
                  </a:cubicBezTo>
                  <a:cubicBezTo>
                    <a:pt x="6407" y="764"/>
                    <a:pt x="4991" y="0"/>
                    <a:pt x="3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3763125" y="4045750"/>
              <a:ext cx="1116600" cy="918950"/>
            </a:xfrm>
            <a:custGeom>
              <a:avLst/>
              <a:gdLst/>
              <a:ahLst/>
              <a:cxnLst/>
              <a:rect l="l" t="t" r="r" b="b"/>
              <a:pathLst>
                <a:path w="44664" h="36758" extrusionOk="0">
                  <a:moveTo>
                    <a:pt x="32973" y="1772"/>
                  </a:moveTo>
                  <a:cubicBezTo>
                    <a:pt x="34591" y="1772"/>
                    <a:pt x="35377" y="3626"/>
                    <a:pt x="35279" y="5130"/>
                  </a:cubicBezTo>
                  <a:cubicBezTo>
                    <a:pt x="35214" y="6107"/>
                    <a:pt x="35197" y="7082"/>
                    <a:pt x="35183" y="8060"/>
                  </a:cubicBezTo>
                  <a:cubicBezTo>
                    <a:pt x="35120" y="8062"/>
                    <a:pt x="35057" y="8063"/>
                    <a:pt x="34994" y="8063"/>
                  </a:cubicBezTo>
                  <a:cubicBezTo>
                    <a:pt x="33960" y="8063"/>
                    <a:pt x="32905" y="7827"/>
                    <a:pt x="32080" y="7282"/>
                  </a:cubicBezTo>
                  <a:cubicBezTo>
                    <a:pt x="30272" y="6087"/>
                    <a:pt x="29733" y="2583"/>
                    <a:pt x="32314" y="1867"/>
                  </a:cubicBezTo>
                  <a:cubicBezTo>
                    <a:pt x="32547" y="1802"/>
                    <a:pt x="32767" y="1772"/>
                    <a:pt x="32973" y="1772"/>
                  </a:cubicBezTo>
                  <a:close/>
                  <a:moveTo>
                    <a:pt x="5374" y="1"/>
                  </a:moveTo>
                  <a:cubicBezTo>
                    <a:pt x="4155" y="1"/>
                    <a:pt x="2947" y="686"/>
                    <a:pt x="2442" y="2259"/>
                  </a:cubicBezTo>
                  <a:cubicBezTo>
                    <a:pt x="673" y="7774"/>
                    <a:pt x="1" y="13654"/>
                    <a:pt x="79" y="19438"/>
                  </a:cubicBezTo>
                  <a:cubicBezTo>
                    <a:pt x="150" y="24549"/>
                    <a:pt x="856" y="31500"/>
                    <a:pt x="6609" y="33368"/>
                  </a:cubicBezTo>
                  <a:cubicBezTo>
                    <a:pt x="7371" y="33616"/>
                    <a:pt x="8076" y="33729"/>
                    <a:pt x="8729" y="33729"/>
                  </a:cubicBezTo>
                  <a:cubicBezTo>
                    <a:pt x="12756" y="33729"/>
                    <a:pt x="14784" y="29416"/>
                    <a:pt x="15827" y="25683"/>
                  </a:cubicBezTo>
                  <a:cubicBezTo>
                    <a:pt x="16130" y="24602"/>
                    <a:pt x="16410" y="23508"/>
                    <a:pt x="16684" y="22409"/>
                  </a:cubicBezTo>
                  <a:lnTo>
                    <a:pt x="16684" y="22409"/>
                  </a:lnTo>
                  <a:cubicBezTo>
                    <a:pt x="16690" y="26031"/>
                    <a:pt x="16637" y="30176"/>
                    <a:pt x="18601" y="33220"/>
                  </a:cubicBezTo>
                  <a:cubicBezTo>
                    <a:pt x="20153" y="35624"/>
                    <a:pt x="22573" y="36757"/>
                    <a:pt x="25124" y="36757"/>
                  </a:cubicBezTo>
                  <a:cubicBezTo>
                    <a:pt x="26486" y="36757"/>
                    <a:pt x="27885" y="36435"/>
                    <a:pt x="29209" y="35811"/>
                  </a:cubicBezTo>
                  <a:cubicBezTo>
                    <a:pt x="33033" y="34012"/>
                    <a:pt x="34093" y="30347"/>
                    <a:pt x="35283" y="26629"/>
                  </a:cubicBezTo>
                  <a:cubicBezTo>
                    <a:pt x="36573" y="22597"/>
                    <a:pt x="37556" y="18503"/>
                    <a:pt x="38006" y="14287"/>
                  </a:cubicBezTo>
                  <a:cubicBezTo>
                    <a:pt x="38147" y="12970"/>
                    <a:pt x="38283" y="11572"/>
                    <a:pt x="38332" y="10161"/>
                  </a:cubicBezTo>
                  <a:cubicBezTo>
                    <a:pt x="38592" y="10079"/>
                    <a:pt x="38850" y="9984"/>
                    <a:pt x="39102" y="9876"/>
                  </a:cubicBezTo>
                  <a:cubicBezTo>
                    <a:pt x="42537" y="8383"/>
                    <a:pt x="44663" y="4970"/>
                    <a:pt x="44606" y="1253"/>
                  </a:cubicBezTo>
                  <a:cubicBezTo>
                    <a:pt x="44594" y="423"/>
                    <a:pt x="43989" y="15"/>
                    <a:pt x="43369" y="15"/>
                  </a:cubicBezTo>
                  <a:cubicBezTo>
                    <a:pt x="42743" y="15"/>
                    <a:pt x="42102" y="431"/>
                    <a:pt x="42042" y="1252"/>
                  </a:cubicBezTo>
                  <a:cubicBezTo>
                    <a:pt x="41865" y="3649"/>
                    <a:pt x="40370" y="5961"/>
                    <a:pt x="38273" y="7177"/>
                  </a:cubicBezTo>
                  <a:cubicBezTo>
                    <a:pt x="38132" y="5513"/>
                    <a:pt x="37785" y="3891"/>
                    <a:pt x="37079" y="2427"/>
                  </a:cubicBezTo>
                  <a:cubicBezTo>
                    <a:pt x="36335" y="882"/>
                    <a:pt x="34977" y="72"/>
                    <a:pt x="33518" y="72"/>
                  </a:cubicBezTo>
                  <a:cubicBezTo>
                    <a:pt x="32650" y="72"/>
                    <a:pt x="31747" y="358"/>
                    <a:pt x="30916" y="946"/>
                  </a:cubicBezTo>
                  <a:cubicBezTo>
                    <a:pt x="28673" y="2530"/>
                    <a:pt x="28699" y="5642"/>
                    <a:pt x="30119" y="7767"/>
                  </a:cubicBezTo>
                  <a:cubicBezTo>
                    <a:pt x="31281" y="9504"/>
                    <a:pt x="33163" y="10383"/>
                    <a:pt x="35138" y="10538"/>
                  </a:cubicBezTo>
                  <a:cubicBezTo>
                    <a:pt x="35023" y="14113"/>
                    <a:pt x="34523" y="17687"/>
                    <a:pt x="33519" y="21125"/>
                  </a:cubicBezTo>
                  <a:cubicBezTo>
                    <a:pt x="32547" y="24455"/>
                    <a:pt x="31487" y="27414"/>
                    <a:pt x="28558" y="29467"/>
                  </a:cubicBezTo>
                  <a:cubicBezTo>
                    <a:pt x="27823" y="29983"/>
                    <a:pt x="26968" y="30299"/>
                    <a:pt x="26188" y="30299"/>
                  </a:cubicBezTo>
                  <a:cubicBezTo>
                    <a:pt x="25219" y="30299"/>
                    <a:pt x="24365" y="29812"/>
                    <a:pt x="23995" y="28619"/>
                  </a:cubicBezTo>
                  <a:cubicBezTo>
                    <a:pt x="23547" y="27168"/>
                    <a:pt x="23623" y="25500"/>
                    <a:pt x="23520" y="24002"/>
                  </a:cubicBezTo>
                  <a:cubicBezTo>
                    <a:pt x="23402" y="22270"/>
                    <a:pt x="23334" y="20536"/>
                    <a:pt x="23150" y="18809"/>
                  </a:cubicBezTo>
                  <a:cubicBezTo>
                    <a:pt x="22731" y="14890"/>
                    <a:pt x="21943" y="11162"/>
                    <a:pt x="21104" y="7320"/>
                  </a:cubicBezTo>
                  <a:cubicBezTo>
                    <a:pt x="20959" y="6658"/>
                    <a:pt x="20477" y="6370"/>
                    <a:pt x="19967" y="6370"/>
                  </a:cubicBezTo>
                  <a:cubicBezTo>
                    <a:pt x="19395" y="6370"/>
                    <a:pt x="18788" y="6731"/>
                    <a:pt x="18580" y="7332"/>
                  </a:cubicBezTo>
                  <a:lnTo>
                    <a:pt x="18551" y="7320"/>
                  </a:lnTo>
                  <a:cubicBezTo>
                    <a:pt x="17885" y="10067"/>
                    <a:pt x="17316" y="12779"/>
                    <a:pt x="16982" y="15534"/>
                  </a:cubicBezTo>
                  <a:cubicBezTo>
                    <a:pt x="16416" y="17415"/>
                    <a:pt x="15727" y="19257"/>
                    <a:pt x="14918" y="21049"/>
                  </a:cubicBezTo>
                  <a:cubicBezTo>
                    <a:pt x="14236" y="22561"/>
                    <a:pt x="12053" y="28387"/>
                    <a:pt x="9615" y="28387"/>
                  </a:cubicBezTo>
                  <a:cubicBezTo>
                    <a:pt x="9218" y="28387"/>
                    <a:pt x="8815" y="28233"/>
                    <a:pt x="8410" y="27880"/>
                  </a:cubicBezTo>
                  <a:cubicBezTo>
                    <a:pt x="7166" y="26797"/>
                    <a:pt x="7150" y="24858"/>
                    <a:pt x="7086" y="23340"/>
                  </a:cubicBezTo>
                  <a:cubicBezTo>
                    <a:pt x="6995" y="21200"/>
                    <a:pt x="6898" y="19068"/>
                    <a:pt x="6957" y="16927"/>
                  </a:cubicBezTo>
                  <a:cubicBezTo>
                    <a:pt x="7079" y="12549"/>
                    <a:pt x="7742" y="8242"/>
                    <a:pt x="8588" y="3953"/>
                  </a:cubicBezTo>
                  <a:cubicBezTo>
                    <a:pt x="9062" y="1549"/>
                    <a:pt x="7206" y="1"/>
                    <a:pt x="5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4948600" y="4081200"/>
              <a:ext cx="537475" cy="799550"/>
            </a:xfrm>
            <a:custGeom>
              <a:avLst/>
              <a:gdLst/>
              <a:ahLst/>
              <a:cxnLst/>
              <a:rect l="l" t="t" r="r" b="b"/>
              <a:pathLst>
                <a:path w="21499" h="31982" extrusionOk="0">
                  <a:moveTo>
                    <a:pt x="2935" y="1"/>
                  </a:moveTo>
                  <a:cubicBezTo>
                    <a:pt x="870" y="1"/>
                    <a:pt x="1" y="2229"/>
                    <a:pt x="774" y="3903"/>
                  </a:cubicBezTo>
                  <a:cubicBezTo>
                    <a:pt x="1707" y="5922"/>
                    <a:pt x="4086" y="7386"/>
                    <a:pt x="5538" y="9062"/>
                  </a:cubicBezTo>
                  <a:cubicBezTo>
                    <a:pt x="6648" y="10343"/>
                    <a:pt x="7639" y="11725"/>
                    <a:pt x="8517" y="13174"/>
                  </a:cubicBezTo>
                  <a:cubicBezTo>
                    <a:pt x="5941" y="17615"/>
                    <a:pt x="4175" y="22523"/>
                    <a:pt x="3438" y="27360"/>
                  </a:cubicBezTo>
                  <a:cubicBezTo>
                    <a:pt x="3339" y="28007"/>
                    <a:pt x="3861" y="28443"/>
                    <a:pt x="4354" y="28443"/>
                  </a:cubicBezTo>
                  <a:cubicBezTo>
                    <a:pt x="4677" y="28443"/>
                    <a:pt x="4988" y="28256"/>
                    <a:pt x="5104" y="27819"/>
                  </a:cubicBezTo>
                  <a:cubicBezTo>
                    <a:pt x="6230" y="23597"/>
                    <a:pt x="7778" y="19475"/>
                    <a:pt x="9862" y="15632"/>
                  </a:cubicBezTo>
                  <a:cubicBezTo>
                    <a:pt x="11989" y="19957"/>
                    <a:pt x="13072" y="24724"/>
                    <a:pt x="13829" y="29464"/>
                  </a:cubicBezTo>
                  <a:cubicBezTo>
                    <a:pt x="14003" y="30559"/>
                    <a:pt x="15177" y="31644"/>
                    <a:pt x="16233" y="31868"/>
                  </a:cubicBezTo>
                  <a:cubicBezTo>
                    <a:pt x="16580" y="31942"/>
                    <a:pt x="16899" y="31981"/>
                    <a:pt x="17204" y="31981"/>
                  </a:cubicBezTo>
                  <a:cubicBezTo>
                    <a:pt x="17778" y="31981"/>
                    <a:pt x="18306" y="31841"/>
                    <a:pt x="18886" y="31520"/>
                  </a:cubicBezTo>
                  <a:cubicBezTo>
                    <a:pt x="20333" y="30722"/>
                    <a:pt x="20709" y="29134"/>
                    <a:pt x="20468" y="27633"/>
                  </a:cubicBezTo>
                  <a:cubicBezTo>
                    <a:pt x="19525" y="21756"/>
                    <a:pt x="17891" y="15900"/>
                    <a:pt x="14926" y="10698"/>
                  </a:cubicBezTo>
                  <a:cubicBezTo>
                    <a:pt x="14656" y="10224"/>
                    <a:pt x="14371" y="9756"/>
                    <a:pt x="14078" y="9292"/>
                  </a:cubicBezTo>
                  <a:cubicBezTo>
                    <a:pt x="16175" y="6683"/>
                    <a:pt x="18527" y="4298"/>
                    <a:pt x="20968" y="1957"/>
                  </a:cubicBezTo>
                  <a:cubicBezTo>
                    <a:pt x="21499" y="1447"/>
                    <a:pt x="21016" y="580"/>
                    <a:pt x="20399" y="580"/>
                  </a:cubicBezTo>
                  <a:cubicBezTo>
                    <a:pt x="20270" y="580"/>
                    <a:pt x="20136" y="618"/>
                    <a:pt x="20003" y="705"/>
                  </a:cubicBezTo>
                  <a:cubicBezTo>
                    <a:pt x="17299" y="2478"/>
                    <a:pt x="14841" y="4712"/>
                    <a:pt x="12684" y="7253"/>
                  </a:cubicBezTo>
                  <a:cubicBezTo>
                    <a:pt x="11868" y="6156"/>
                    <a:pt x="10979" y="5113"/>
                    <a:pt x="10015" y="4154"/>
                  </a:cubicBezTo>
                  <a:cubicBezTo>
                    <a:pt x="8164" y="2310"/>
                    <a:pt x="5753" y="75"/>
                    <a:pt x="3012" y="2"/>
                  </a:cubicBezTo>
                  <a:cubicBezTo>
                    <a:pt x="2986" y="1"/>
                    <a:pt x="2961" y="1"/>
                    <a:pt x="2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5611600" y="4075650"/>
              <a:ext cx="624775" cy="1400775"/>
            </a:xfrm>
            <a:custGeom>
              <a:avLst/>
              <a:gdLst/>
              <a:ahLst/>
              <a:cxnLst/>
              <a:rect l="l" t="t" r="r" b="b"/>
              <a:pathLst>
                <a:path w="24991" h="56031" extrusionOk="0">
                  <a:moveTo>
                    <a:pt x="20204" y="1"/>
                  </a:moveTo>
                  <a:cubicBezTo>
                    <a:pt x="19688" y="1"/>
                    <a:pt x="19182" y="363"/>
                    <a:pt x="19135" y="1043"/>
                  </a:cubicBezTo>
                  <a:cubicBezTo>
                    <a:pt x="18970" y="3401"/>
                    <a:pt x="18582" y="5735"/>
                    <a:pt x="18308" y="8082"/>
                  </a:cubicBezTo>
                  <a:cubicBezTo>
                    <a:pt x="18025" y="10508"/>
                    <a:pt x="17820" y="12978"/>
                    <a:pt x="17124" y="15331"/>
                  </a:cubicBezTo>
                  <a:cubicBezTo>
                    <a:pt x="16224" y="18370"/>
                    <a:pt x="14425" y="24360"/>
                    <a:pt x="10438" y="24610"/>
                  </a:cubicBezTo>
                  <a:cubicBezTo>
                    <a:pt x="10371" y="24614"/>
                    <a:pt x="10305" y="24616"/>
                    <a:pt x="10240" y="24616"/>
                  </a:cubicBezTo>
                  <a:cubicBezTo>
                    <a:pt x="6772" y="24616"/>
                    <a:pt x="6873" y="18645"/>
                    <a:pt x="6885" y="16378"/>
                  </a:cubicBezTo>
                  <a:cubicBezTo>
                    <a:pt x="6899" y="14044"/>
                    <a:pt x="7070" y="11728"/>
                    <a:pt x="7380" y="9416"/>
                  </a:cubicBezTo>
                  <a:cubicBezTo>
                    <a:pt x="7680" y="7173"/>
                    <a:pt x="8495" y="4981"/>
                    <a:pt x="7598" y="2809"/>
                  </a:cubicBezTo>
                  <a:cubicBezTo>
                    <a:pt x="7257" y="1980"/>
                    <a:pt x="6530" y="1373"/>
                    <a:pt x="5700" y="1373"/>
                  </a:cubicBezTo>
                  <a:cubicBezTo>
                    <a:pt x="5390" y="1373"/>
                    <a:pt x="5066" y="1457"/>
                    <a:pt x="4742" y="1646"/>
                  </a:cubicBezTo>
                  <a:cubicBezTo>
                    <a:pt x="2135" y="3168"/>
                    <a:pt x="1443" y="6442"/>
                    <a:pt x="875" y="9239"/>
                  </a:cubicBezTo>
                  <a:cubicBezTo>
                    <a:pt x="261" y="12266"/>
                    <a:pt x="1" y="15390"/>
                    <a:pt x="128" y="18476"/>
                  </a:cubicBezTo>
                  <a:cubicBezTo>
                    <a:pt x="360" y="24052"/>
                    <a:pt x="2750" y="30862"/>
                    <a:pt x="9287" y="31312"/>
                  </a:cubicBezTo>
                  <a:cubicBezTo>
                    <a:pt x="9505" y="31327"/>
                    <a:pt x="9719" y="31334"/>
                    <a:pt x="9929" y="31334"/>
                  </a:cubicBezTo>
                  <a:cubicBezTo>
                    <a:pt x="14445" y="31334"/>
                    <a:pt x="17059" y="27943"/>
                    <a:pt x="18329" y="24046"/>
                  </a:cubicBezTo>
                  <a:lnTo>
                    <a:pt x="18329" y="24046"/>
                  </a:lnTo>
                  <a:cubicBezTo>
                    <a:pt x="17948" y="28035"/>
                    <a:pt x="17336" y="31990"/>
                    <a:pt x="16545" y="35934"/>
                  </a:cubicBezTo>
                  <a:cubicBezTo>
                    <a:pt x="16432" y="36500"/>
                    <a:pt x="16312" y="37065"/>
                    <a:pt x="16191" y="37628"/>
                  </a:cubicBezTo>
                  <a:cubicBezTo>
                    <a:pt x="15785" y="37585"/>
                    <a:pt x="15370" y="37565"/>
                    <a:pt x="14949" y="37565"/>
                  </a:cubicBezTo>
                  <a:cubicBezTo>
                    <a:pt x="11711" y="37565"/>
                    <a:pt x="8131" y="38770"/>
                    <a:pt x="5669" y="40135"/>
                  </a:cubicBezTo>
                  <a:cubicBezTo>
                    <a:pt x="5357" y="40306"/>
                    <a:pt x="5547" y="40736"/>
                    <a:pt x="5838" y="40736"/>
                  </a:cubicBezTo>
                  <a:cubicBezTo>
                    <a:pt x="5889" y="40736"/>
                    <a:pt x="5942" y="40723"/>
                    <a:pt x="5996" y="40693"/>
                  </a:cubicBezTo>
                  <a:cubicBezTo>
                    <a:pt x="8041" y="39600"/>
                    <a:pt x="10230" y="38869"/>
                    <a:pt x="12561" y="38790"/>
                  </a:cubicBezTo>
                  <a:cubicBezTo>
                    <a:pt x="12657" y="38787"/>
                    <a:pt x="12752" y="38785"/>
                    <a:pt x="12847" y="38785"/>
                  </a:cubicBezTo>
                  <a:cubicBezTo>
                    <a:pt x="13886" y="38785"/>
                    <a:pt x="14866" y="38968"/>
                    <a:pt x="15847" y="39173"/>
                  </a:cubicBezTo>
                  <a:cubicBezTo>
                    <a:pt x="15472" y="40810"/>
                    <a:pt x="15060" y="42438"/>
                    <a:pt x="14581" y="44046"/>
                  </a:cubicBezTo>
                  <a:cubicBezTo>
                    <a:pt x="13968" y="46116"/>
                    <a:pt x="13170" y="48632"/>
                    <a:pt x="11228" y="49842"/>
                  </a:cubicBezTo>
                  <a:cubicBezTo>
                    <a:pt x="10395" y="50361"/>
                    <a:pt x="9541" y="50590"/>
                    <a:pt x="8717" y="50590"/>
                  </a:cubicBezTo>
                  <a:cubicBezTo>
                    <a:pt x="5167" y="50590"/>
                    <a:pt x="2155" y="46351"/>
                    <a:pt x="3658" y="42771"/>
                  </a:cubicBezTo>
                  <a:cubicBezTo>
                    <a:pt x="3814" y="42400"/>
                    <a:pt x="3495" y="42153"/>
                    <a:pt x="3170" y="42153"/>
                  </a:cubicBezTo>
                  <a:cubicBezTo>
                    <a:pt x="2999" y="42153"/>
                    <a:pt x="2826" y="42221"/>
                    <a:pt x="2719" y="42376"/>
                  </a:cubicBezTo>
                  <a:cubicBezTo>
                    <a:pt x="1166" y="44634"/>
                    <a:pt x="275" y="47201"/>
                    <a:pt x="1105" y="49926"/>
                  </a:cubicBezTo>
                  <a:cubicBezTo>
                    <a:pt x="1964" y="52752"/>
                    <a:pt x="4444" y="54942"/>
                    <a:pt x="7273" y="55686"/>
                  </a:cubicBezTo>
                  <a:cubicBezTo>
                    <a:pt x="8168" y="55921"/>
                    <a:pt x="9018" y="56030"/>
                    <a:pt x="9823" y="56030"/>
                  </a:cubicBezTo>
                  <a:cubicBezTo>
                    <a:pt x="15588" y="56030"/>
                    <a:pt x="19095" y="50423"/>
                    <a:pt x="20891" y="45190"/>
                  </a:cubicBezTo>
                  <a:cubicBezTo>
                    <a:pt x="23345" y="38043"/>
                    <a:pt x="24715" y="30394"/>
                    <a:pt x="24898" y="22839"/>
                  </a:cubicBezTo>
                  <a:cubicBezTo>
                    <a:pt x="24991" y="19052"/>
                    <a:pt x="24901" y="15252"/>
                    <a:pt x="24329" y="11504"/>
                  </a:cubicBezTo>
                  <a:cubicBezTo>
                    <a:pt x="23749" y="7694"/>
                    <a:pt x="22559" y="4346"/>
                    <a:pt x="21244" y="758"/>
                  </a:cubicBezTo>
                  <a:cubicBezTo>
                    <a:pt x="21056" y="245"/>
                    <a:pt x="20627" y="1"/>
                    <a:pt x="20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6316000" y="4049675"/>
              <a:ext cx="754225" cy="946375"/>
            </a:xfrm>
            <a:custGeom>
              <a:avLst/>
              <a:gdLst/>
              <a:ahLst/>
              <a:cxnLst/>
              <a:rect l="l" t="t" r="r" b="b"/>
              <a:pathLst>
                <a:path w="30169" h="37855" extrusionOk="0">
                  <a:moveTo>
                    <a:pt x="23807" y="1"/>
                  </a:moveTo>
                  <a:cubicBezTo>
                    <a:pt x="23418" y="1"/>
                    <a:pt x="23007" y="131"/>
                    <a:pt x="22598" y="435"/>
                  </a:cubicBezTo>
                  <a:cubicBezTo>
                    <a:pt x="21950" y="787"/>
                    <a:pt x="21326" y="1183"/>
                    <a:pt x="20728" y="1616"/>
                  </a:cubicBezTo>
                  <a:cubicBezTo>
                    <a:pt x="17944" y="2392"/>
                    <a:pt x="14854" y="2895"/>
                    <a:pt x="11810" y="2895"/>
                  </a:cubicBezTo>
                  <a:cubicBezTo>
                    <a:pt x="8819" y="2895"/>
                    <a:pt x="5872" y="2409"/>
                    <a:pt x="3307" y="1217"/>
                  </a:cubicBezTo>
                  <a:cubicBezTo>
                    <a:pt x="3144" y="1142"/>
                    <a:pt x="2986" y="1109"/>
                    <a:pt x="2837" y="1109"/>
                  </a:cubicBezTo>
                  <a:cubicBezTo>
                    <a:pt x="1941" y="1109"/>
                    <a:pt x="1383" y="2320"/>
                    <a:pt x="2312" y="2920"/>
                  </a:cubicBezTo>
                  <a:cubicBezTo>
                    <a:pt x="5454" y="4947"/>
                    <a:pt x="8676" y="5577"/>
                    <a:pt x="11969" y="5577"/>
                  </a:cubicBezTo>
                  <a:cubicBezTo>
                    <a:pt x="13539" y="5577"/>
                    <a:pt x="15125" y="5434"/>
                    <a:pt x="16725" y="5231"/>
                  </a:cubicBezTo>
                  <a:lnTo>
                    <a:pt x="16725" y="5231"/>
                  </a:lnTo>
                  <a:cubicBezTo>
                    <a:pt x="15862" y="6148"/>
                    <a:pt x="15032" y="7095"/>
                    <a:pt x="14215" y="8029"/>
                  </a:cubicBezTo>
                  <a:cubicBezTo>
                    <a:pt x="11928" y="10637"/>
                    <a:pt x="9764" y="13388"/>
                    <a:pt x="7732" y="16196"/>
                  </a:cubicBezTo>
                  <a:cubicBezTo>
                    <a:pt x="5852" y="18792"/>
                    <a:pt x="4137" y="21513"/>
                    <a:pt x="2816" y="24439"/>
                  </a:cubicBezTo>
                  <a:cubicBezTo>
                    <a:pt x="1414" y="27552"/>
                    <a:pt x="1" y="31196"/>
                    <a:pt x="349" y="34668"/>
                  </a:cubicBezTo>
                  <a:cubicBezTo>
                    <a:pt x="534" y="36519"/>
                    <a:pt x="2169" y="37855"/>
                    <a:pt x="3775" y="37855"/>
                  </a:cubicBezTo>
                  <a:cubicBezTo>
                    <a:pt x="4726" y="37855"/>
                    <a:pt x="5667" y="37386"/>
                    <a:pt x="6290" y="36278"/>
                  </a:cubicBezTo>
                  <a:cubicBezTo>
                    <a:pt x="7021" y="34974"/>
                    <a:pt x="9313" y="33855"/>
                    <a:pt x="10963" y="33105"/>
                  </a:cubicBezTo>
                  <a:cubicBezTo>
                    <a:pt x="12806" y="32268"/>
                    <a:pt x="14988" y="31573"/>
                    <a:pt x="17016" y="31430"/>
                  </a:cubicBezTo>
                  <a:cubicBezTo>
                    <a:pt x="17312" y="31409"/>
                    <a:pt x="17607" y="31399"/>
                    <a:pt x="17901" y="31399"/>
                  </a:cubicBezTo>
                  <a:cubicBezTo>
                    <a:pt x="21528" y="31399"/>
                    <a:pt x="24940" y="32962"/>
                    <a:pt x="27659" y="35345"/>
                  </a:cubicBezTo>
                  <a:cubicBezTo>
                    <a:pt x="27895" y="35552"/>
                    <a:pt x="28178" y="35642"/>
                    <a:pt x="28459" y="35642"/>
                  </a:cubicBezTo>
                  <a:cubicBezTo>
                    <a:pt x="29325" y="35642"/>
                    <a:pt x="30168" y="34788"/>
                    <a:pt x="29547" y="33890"/>
                  </a:cubicBezTo>
                  <a:cubicBezTo>
                    <a:pt x="26850" y="29987"/>
                    <a:pt x="22229" y="28193"/>
                    <a:pt x="17592" y="27934"/>
                  </a:cubicBezTo>
                  <a:cubicBezTo>
                    <a:pt x="17119" y="27908"/>
                    <a:pt x="16649" y="27894"/>
                    <a:pt x="16181" y="27894"/>
                  </a:cubicBezTo>
                  <a:cubicBezTo>
                    <a:pt x="14034" y="27894"/>
                    <a:pt x="11938" y="28176"/>
                    <a:pt x="9855" y="28809"/>
                  </a:cubicBezTo>
                  <a:cubicBezTo>
                    <a:pt x="9304" y="28977"/>
                    <a:pt x="8760" y="29165"/>
                    <a:pt x="8221" y="29366"/>
                  </a:cubicBezTo>
                  <a:lnTo>
                    <a:pt x="8221" y="29366"/>
                  </a:lnTo>
                  <a:cubicBezTo>
                    <a:pt x="8442" y="28671"/>
                    <a:pt x="8704" y="27990"/>
                    <a:pt x="9005" y="27325"/>
                  </a:cubicBezTo>
                  <a:cubicBezTo>
                    <a:pt x="10292" y="24508"/>
                    <a:pt x="11987" y="21878"/>
                    <a:pt x="13797" y="19370"/>
                  </a:cubicBezTo>
                  <a:cubicBezTo>
                    <a:pt x="15641" y="16815"/>
                    <a:pt x="17670" y="14406"/>
                    <a:pt x="19653" y="11957"/>
                  </a:cubicBezTo>
                  <a:cubicBezTo>
                    <a:pt x="21818" y="9280"/>
                    <a:pt x="24283" y="6763"/>
                    <a:pt x="25831" y="3668"/>
                  </a:cubicBezTo>
                  <a:cubicBezTo>
                    <a:pt x="26591" y="2146"/>
                    <a:pt x="25382" y="1"/>
                    <a:pt x="23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43"/>
          <p:cNvSpPr/>
          <p:nvPr/>
        </p:nvSpPr>
        <p:spPr>
          <a:xfrm flipH="1">
            <a:off x="3327337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44"/>
          <p:cNvSpPr txBox="1">
            <a:spLocks noGrp="1"/>
          </p:cNvSpPr>
          <p:nvPr>
            <p:ph type="body" idx="1"/>
          </p:nvPr>
        </p:nvSpPr>
        <p:spPr>
          <a:xfrm>
            <a:off x="656575" y="2613525"/>
            <a:ext cx="2966700" cy="20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long texts</a:t>
            </a:r>
            <a:endParaRPr/>
          </a:p>
        </p:txBody>
      </p:sp>
      <p:sp>
        <p:nvSpPr>
          <p:cNvPr id="912" name="Google Shape;912;p44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  <p:grpSp>
        <p:nvGrpSpPr>
          <p:cNvPr id="913" name="Google Shape;913;p44"/>
          <p:cNvGrpSpPr/>
          <p:nvPr/>
        </p:nvGrpSpPr>
        <p:grpSpPr>
          <a:xfrm>
            <a:off x="3374463" y="642100"/>
            <a:ext cx="401575" cy="302575"/>
            <a:chOff x="5137675" y="4677800"/>
            <a:chExt cx="401575" cy="302575"/>
          </a:xfrm>
        </p:grpSpPr>
        <p:sp>
          <p:nvSpPr>
            <p:cNvPr id="914" name="Google Shape;914;p44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4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6" name="Google Shape;916;p44"/>
          <p:cNvPicPr preferRelativeResize="0"/>
          <p:nvPr/>
        </p:nvPicPr>
        <p:blipFill rotWithShape="1">
          <a:blip r:embed="rId3">
            <a:alphaModFix/>
          </a:blip>
          <a:srcRect l="13569" r="30704"/>
          <a:stretch/>
        </p:blipFill>
        <p:spPr>
          <a:xfrm>
            <a:off x="4844506" y="0"/>
            <a:ext cx="429949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body" idx="1"/>
          </p:nvPr>
        </p:nvSpPr>
        <p:spPr>
          <a:xfrm>
            <a:off x="656700" y="1323500"/>
            <a:ext cx="74604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2"/>
                </a:solidFill>
              </a:rPr>
              <a:t>Here’s what you’ll find in this 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accent2"/>
                </a:solidFill>
              </a:rPr>
              <a:t> template: </a:t>
            </a:r>
            <a:endParaRPr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>
                <a:solidFill>
                  <a:schemeClr val="accent2"/>
                </a:solidFill>
              </a:rPr>
              <a:t>A slide structure based on a portfolio, which you can easily adapt to your needs. For more info on how to edit the template, please visit 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solidFill>
                  <a:schemeClr val="accent2"/>
                </a:solidFill>
              </a:rPr>
              <a:t> or read our 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>
                <a:solidFill>
                  <a:schemeClr val="accent2"/>
                </a:solidFill>
              </a:rPr>
              <a:t>An assortment of illustrations that are suitable for use in the presentation can be found in the 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 slide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>
                <a:solidFill>
                  <a:schemeClr val="accent2"/>
                </a:solidFill>
              </a:rPr>
              <a:t>A </a:t>
            </a:r>
            <a:r>
              <a:rPr lang="en" b="1">
                <a:solidFill>
                  <a:schemeClr val="accent2"/>
                </a:solidFill>
              </a:rPr>
              <a:t>contact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slide</a:t>
            </a:r>
            <a:r>
              <a:rPr lang="en">
                <a:solidFill>
                  <a:schemeClr val="accent2"/>
                </a:solidFill>
              </a:rPr>
              <a:t>, which you must keep so that proper credits for our design are given.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>
                <a:solidFill>
                  <a:schemeClr val="accent2"/>
                </a:solidFill>
              </a:rPr>
              <a:t>A 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 slide</a:t>
            </a:r>
            <a:r>
              <a:rPr lang="en">
                <a:solidFill>
                  <a:schemeClr val="accent2"/>
                </a:solidFill>
              </a:rPr>
              <a:t>, where you’ll find links to all the elements used in the template.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solidFill>
                  <a:schemeClr val="accent2"/>
                </a:solidFill>
              </a:rPr>
              <a:t>. 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Montserrat ExtraBold"/>
              <a:buAutoNum type="arabicPeriod"/>
            </a:pPr>
            <a:r>
              <a:rPr lang="en">
                <a:solidFill>
                  <a:schemeClr val="accent2"/>
                </a:solidFill>
              </a:rPr>
              <a:t>Final slides with: </a:t>
            </a:r>
            <a:endParaRPr>
              <a:solidFill>
                <a:schemeClr val="accent2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>
                <a:solidFill>
                  <a:schemeClr val="accent2"/>
                </a:solidFill>
              </a:rPr>
              <a:t>The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fonts and colors used</a:t>
            </a:r>
            <a:r>
              <a:rPr lang="en">
                <a:solidFill>
                  <a:schemeClr val="accent2"/>
                </a:solidFill>
              </a:rPr>
              <a:t> in the template.</a:t>
            </a:r>
            <a:endParaRPr>
              <a:solidFill>
                <a:schemeClr val="accent2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>
                <a:solidFill>
                  <a:schemeClr val="accent2"/>
                </a:solidFill>
              </a:rPr>
              <a:t>More</a:t>
            </a: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infographic resources</a:t>
            </a:r>
            <a:r>
              <a:rPr lang="en">
                <a:solidFill>
                  <a:schemeClr val="accent2"/>
                </a:solidFill>
              </a:rPr>
              <a:t>, whose size and color can be edited. </a:t>
            </a:r>
            <a:endParaRPr>
              <a:solidFill>
                <a:schemeClr val="accent2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b="1">
                <a:solidFill>
                  <a:schemeClr val="accent2"/>
                </a:solidFill>
                <a:uFill>
                  <a:noFill/>
                </a:uFill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Sets of customizable icons </a:t>
            </a:r>
            <a:r>
              <a:rPr lang="en">
                <a:solidFill>
                  <a:schemeClr val="accent2"/>
                </a:solidFill>
              </a:rPr>
              <a:t>of the following themes: general, business, avatar, creative process, education, help &amp; support, medical, nature, performing arts, SEO &amp; marketing, and teamwork.</a:t>
            </a:r>
            <a:endParaRPr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45" name="Google Shape;145;p27"/>
          <p:cNvSpPr txBox="1"/>
          <p:nvPr/>
        </p:nvSpPr>
        <p:spPr>
          <a:xfrm>
            <a:off x="656700" y="4280150"/>
            <a:ext cx="6546000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 can delete this slide when you’re done editing the presentation.</a:t>
            </a:r>
            <a:endParaRPr sz="1200">
              <a:solidFill>
                <a:schemeClr val="accent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5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PROMOTION</a:t>
            </a:r>
            <a:endParaRPr/>
          </a:p>
        </p:txBody>
      </p:sp>
      <p:grpSp>
        <p:nvGrpSpPr>
          <p:cNvPr id="922" name="Google Shape;922;p45"/>
          <p:cNvGrpSpPr/>
          <p:nvPr/>
        </p:nvGrpSpPr>
        <p:grpSpPr>
          <a:xfrm>
            <a:off x="3876072" y="1636450"/>
            <a:ext cx="4599496" cy="3024507"/>
            <a:chOff x="235800" y="830650"/>
            <a:chExt cx="6978450" cy="4588844"/>
          </a:xfrm>
        </p:grpSpPr>
        <p:sp>
          <p:nvSpPr>
            <p:cNvPr id="923" name="Google Shape;923;p45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5"/>
          <p:cNvSpPr txBox="1"/>
          <p:nvPr/>
        </p:nvSpPr>
        <p:spPr>
          <a:xfrm>
            <a:off x="1022725" y="1737125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atrick Hand"/>
                <a:ea typeface="Patrick Hand"/>
                <a:cs typeface="Patrick Hand"/>
                <a:sym typeface="Patrick Hand"/>
              </a:rPr>
              <a:t>EXHIBITIONS</a:t>
            </a:r>
            <a:endParaRPr sz="1800">
              <a:solidFill>
                <a:schemeClr val="accent3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0" name="Google Shape;930;p45"/>
          <p:cNvSpPr txBox="1"/>
          <p:nvPr/>
        </p:nvSpPr>
        <p:spPr>
          <a:xfrm>
            <a:off x="1022725" y="2069675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Mars is cold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1" name="Google Shape;931;p45"/>
          <p:cNvSpPr txBox="1"/>
          <p:nvPr/>
        </p:nvSpPr>
        <p:spPr>
          <a:xfrm>
            <a:off x="1022725" y="2789700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Patrick Hand"/>
                <a:ea typeface="Patrick Hand"/>
                <a:cs typeface="Patrick Hand"/>
                <a:sym typeface="Patrick Hand"/>
              </a:rPr>
              <a:t>PRESENTATIONS</a:t>
            </a:r>
            <a:endParaRPr sz="1800">
              <a:solidFill>
                <a:schemeClr val="accent4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2" name="Google Shape;932;p45"/>
          <p:cNvSpPr txBox="1"/>
          <p:nvPr/>
        </p:nvSpPr>
        <p:spPr>
          <a:xfrm>
            <a:off x="1022725" y="3122250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Earth is where we live 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3" name="Google Shape;933;p45"/>
          <p:cNvSpPr txBox="1"/>
          <p:nvPr/>
        </p:nvSpPr>
        <p:spPr>
          <a:xfrm>
            <a:off x="1022725" y="3842275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ART FESTIVALS</a:t>
            </a:r>
            <a:endParaRPr sz="1800"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934" name="Google Shape;934;p45"/>
          <p:cNvSpPr txBox="1"/>
          <p:nvPr/>
        </p:nvSpPr>
        <p:spPr>
          <a:xfrm>
            <a:off x="1022725" y="4174825"/>
            <a:ext cx="1729200" cy="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Pluto is a dwarf planet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5" name="Google Shape;935;p45"/>
          <p:cNvSpPr/>
          <p:nvPr/>
        </p:nvSpPr>
        <p:spPr>
          <a:xfrm>
            <a:off x="4080403" y="2416756"/>
            <a:ext cx="261300" cy="261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45"/>
          <p:cNvSpPr/>
          <p:nvPr/>
        </p:nvSpPr>
        <p:spPr>
          <a:xfrm>
            <a:off x="4514279" y="3018955"/>
            <a:ext cx="164100" cy="164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45"/>
          <p:cNvSpPr/>
          <p:nvPr/>
        </p:nvSpPr>
        <p:spPr>
          <a:xfrm>
            <a:off x="4794807" y="3018955"/>
            <a:ext cx="164100" cy="164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45"/>
          <p:cNvSpPr/>
          <p:nvPr/>
        </p:nvSpPr>
        <p:spPr>
          <a:xfrm>
            <a:off x="7832586" y="3589911"/>
            <a:ext cx="164100" cy="164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45"/>
          <p:cNvSpPr/>
          <p:nvPr/>
        </p:nvSpPr>
        <p:spPr>
          <a:xfrm>
            <a:off x="6221520" y="2710729"/>
            <a:ext cx="122700" cy="12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45"/>
          <p:cNvSpPr/>
          <p:nvPr/>
        </p:nvSpPr>
        <p:spPr>
          <a:xfrm>
            <a:off x="6037168" y="2710729"/>
            <a:ext cx="122700" cy="12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45"/>
          <p:cNvSpPr/>
          <p:nvPr/>
        </p:nvSpPr>
        <p:spPr>
          <a:xfrm>
            <a:off x="6159891" y="2486008"/>
            <a:ext cx="122700" cy="12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45"/>
          <p:cNvSpPr/>
          <p:nvPr/>
        </p:nvSpPr>
        <p:spPr>
          <a:xfrm>
            <a:off x="6392344" y="2486008"/>
            <a:ext cx="122700" cy="12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45"/>
          <p:cNvSpPr/>
          <p:nvPr/>
        </p:nvSpPr>
        <p:spPr>
          <a:xfrm>
            <a:off x="5104377" y="3396810"/>
            <a:ext cx="248400" cy="24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6329533" y="2055812"/>
            <a:ext cx="248400" cy="248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8121112" y="4004807"/>
            <a:ext cx="164100" cy="164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4612951" y="2790584"/>
            <a:ext cx="122700" cy="122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/>
          <p:nvPr/>
        </p:nvSpPr>
        <p:spPr>
          <a:xfrm flipH="1">
            <a:off x="3656412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46"/>
          <p:cNvSpPr txBox="1">
            <a:spLocks noGrp="1"/>
          </p:cNvSpPr>
          <p:nvPr>
            <p:ph type="title" idx="6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SERVICES</a:t>
            </a:r>
            <a:endParaRPr/>
          </a:p>
        </p:txBody>
      </p:sp>
      <p:sp>
        <p:nvSpPr>
          <p:cNvPr id="953" name="Google Shape;953;p46"/>
          <p:cNvSpPr txBox="1">
            <a:spLocks noGrp="1"/>
          </p:cNvSpPr>
          <p:nvPr>
            <p:ph type="title"/>
          </p:nvPr>
        </p:nvSpPr>
        <p:spPr>
          <a:xfrm>
            <a:off x="934581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54" name="Google Shape;954;p46"/>
          <p:cNvSpPr txBox="1">
            <a:spLocks noGrp="1"/>
          </p:cNvSpPr>
          <p:nvPr>
            <p:ph type="subTitle" idx="1"/>
          </p:nvPr>
        </p:nvSpPr>
        <p:spPr>
          <a:xfrm>
            <a:off x="934581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of them all</a:t>
            </a:r>
            <a:endParaRPr/>
          </a:p>
        </p:txBody>
      </p:sp>
      <p:sp>
        <p:nvSpPr>
          <p:cNvPr id="955" name="Google Shape;955;p46"/>
          <p:cNvSpPr txBox="1">
            <a:spLocks noGrp="1"/>
          </p:cNvSpPr>
          <p:nvPr>
            <p:ph type="title" idx="2"/>
          </p:nvPr>
        </p:nvSpPr>
        <p:spPr>
          <a:xfrm>
            <a:off x="3534144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56" name="Google Shape;956;p46"/>
          <p:cNvSpPr txBox="1">
            <a:spLocks noGrp="1"/>
          </p:cNvSpPr>
          <p:nvPr>
            <p:ph type="subTitle" idx="3"/>
          </p:nvPr>
        </p:nvSpPr>
        <p:spPr>
          <a:xfrm>
            <a:off x="3534144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rings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46"/>
          <p:cNvSpPr txBox="1">
            <a:spLocks noGrp="1"/>
          </p:cNvSpPr>
          <p:nvPr>
            <p:ph type="title" idx="4"/>
          </p:nvPr>
        </p:nvSpPr>
        <p:spPr>
          <a:xfrm>
            <a:off x="6133719" y="316740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958" name="Google Shape;958;p46"/>
          <p:cNvSpPr txBox="1">
            <a:spLocks noGrp="1"/>
          </p:cNvSpPr>
          <p:nvPr>
            <p:ph type="subTitle" idx="5"/>
          </p:nvPr>
        </p:nvSpPr>
        <p:spPr>
          <a:xfrm>
            <a:off x="6133719" y="368527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959" name="Google Shape;959;p46"/>
          <p:cNvSpPr txBox="1">
            <a:spLocks noGrp="1"/>
          </p:cNvSpPr>
          <p:nvPr>
            <p:ph type="title" idx="7"/>
          </p:nvPr>
        </p:nvSpPr>
        <p:spPr>
          <a:xfrm>
            <a:off x="934581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60" name="Google Shape;960;p46"/>
          <p:cNvSpPr txBox="1">
            <a:spLocks noGrp="1"/>
          </p:cNvSpPr>
          <p:nvPr>
            <p:ph type="subTitle" idx="8"/>
          </p:nvPr>
        </p:nvSpPr>
        <p:spPr>
          <a:xfrm>
            <a:off x="934581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961" name="Google Shape;961;p46"/>
          <p:cNvSpPr txBox="1">
            <a:spLocks noGrp="1"/>
          </p:cNvSpPr>
          <p:nvPr>
            <p:ph type="title" idx="9"/>
          </p:nvPr>
        </p:nvSpPr>
        <p:spPr>
          <a:xfrm>
            <a:off x="3534144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62" name="Google Shape;962;p46"/>
          <p:cNvSpPr txBox="1">
            <a:spLocks noGrp="1"/>
          </p:cNvSpPr>
          <p:nvPr>
            <p:ph type="subTitle" idx="13"/>
          </p:nvPr>
        </p:nvSpPr>
        <p:spPr>
          <a:xfrm>
            <a:off x="3534144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second planet from the Sun</a:t>
            </a:r>
            <a:endParaRPr/>
          </a:p>
        </p:txBody>
      </p:sp>
      <p:sp>
        <p:nvSpPr>
          <p:cNvPr id="963" name="Google Shape;963;p46"/>
          <p:cNvSpPr txBox="1">
            <a:spLocks noGrp="1"/>
          </p:cNvSpPr>
          <p:nvPr>
            <p:ph type="title" idx="14"/>
          </p:nvPr>
        </p:nvSpPr>
        <p:spPr>
          <a:xfrm>
            <a:off x="6133719" y="1706475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64" name="Google Shape;964;p46"/>
          <p:cNvSpPr txBox="1">
            <a:spLocks noGrp="1"/>
          </p:cNvSpPr>
          <p:nvPr>
            <p:ph type="subTitle" idx="15"/>
          </p:nvPr>
        </p:nvSpPr>
        <p:spPr>
          <a:xfrm>
            <a:off x="6133719" y="2224350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place</a:t>
            </a:r>
            <a:endParaRPr/>
          </a:p>
        </p:txBody>
      </p:sp>
      <p:grpSp>
        <p:nvGrpSpPr>
          <p:cNvPr id="965" name="Google Shape;965;p46"/>
          <p:cNvGrpSpPr/>
          <p:nvPr/>
        </p:nvGrpSpPr>
        <p:grpSpPr>
          <a:xfrm>
            <a:off x="3831663" y="642100"/>
            <a:ext cx="401575" cy="302575"/>
            <a:chOff x="5137675" y="4677800"/>
            <a:chExt cx="401575" cy="302575"/>
          </a:xfrm>
        </p:grpSpPr>
        <p:sp>
          <p:nvSpPr>
            <p:cNvPr id="966" name="Google Shape;966;p46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6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47"/>
          <p:cNvSpPr txBox="1">
            <a:spLocks noGrp="1"/>
          </p:cNvSpPr>
          <p:nvPr>
            <p:ph type="body" idx="1"/>
          </p:nvPr>
        </p:nvSpPr>
        <p:spPr>
          <a:xfrm>
            <a:off x="5422775" y="2373900"/>
            <a:ext cx="2711700" cy="17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images on the screen with your own work. Just delete this one, add yours and and place it in the center of the respective device</a:t>
            </a:r>
            <a:endParaRPr/>
          </a:p>
        </p:txBody>
      </p:sp>
      <p:sp>
        <p:nvSpPr>
          <p:cNvPr id="973" name="Google Shape;973;p47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WEB</a:t>
            </a:r>
            <a:endParaRPr/>
          </a:p>
        </p:txBody>
      </p:sp>
      <p:grpSp>
        <p:nvGrpSpPr>
          <p:cNvPr id="974" name="Google Shape;974;p47"/>
          <p:cNvGrpSpPr/>
          <p:nvPr/>
        </p:nvGrpSpPr>
        <p:grpSpPr>
          <a:xfrm>
            <a:off x="1293556" y="1643275"/>
            <a:ext cx="2782067" cy="2235976"/>
            <a:chOff x="1917372" y="1288466"/>
            <a:chExt cx="2993079" cy="2405568"/>
          </a:xfrm>
        </p:grpSpPr>
        <p:sp>
          <p:nvSpPr>
            <p:cNvPr id="975" name="Google Shape;975;p47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2017076" y="1388251"/>
              <a:ext cx="2793524" cy="1485466"/>
            </a:xfrm>
            <a:custGeom>
              <a:avLst/>
              <a:gdLst/>
              <a:ahLst/>
              <a:cxnLst/>
              <a:rect l="l" t="t" r="r" b="b"/>
              <a:pathLst>
                <a:path w="171303" h="91091" extrusionOk="0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1917372" y="2984544"/>
              <a:ext cx="2993079" cy="29932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2" name="Google Shape;982;p47"/>
          <p:cNvPicPr preferRelativeResize="0"/>
          <p:nvPr/>
        </p:nvPicPr>
        <p:blipFill rotWithShape="1">
          <a:blip r:embed="rId3">
            <a:alphaModFix/>
          </a:blip>
          <a:srcRect b="25239"/>
          <a:stretch/>
        </p:blipFill>
        <p:spPr>
          <a:xfrm>
            <a:off x="1365885" y="1720169"/>
            <a:ext cx="2638547" cy="1420262"/>
          </a:xfrm>
          <a:prstGeom prst="rect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983" name="Google Shape;983;p47"/>
          <p:cNvGrpSpPr/>
          <p:nvPr/>
        </p:nvGrpSpPr>
        <p:grpSpPr>
          <a:xfrm>
            <a:off x="3543795" y="2817809"/>
            <a:ext cx="1118132" cy="1447011"/>
            <a:chOff x="4338285" y="2552085"/>
            <a:chExt cx="1202939" cy="1556763"/>
          </a:xfrm>
        </p:grpSpPr>
        <p:sp>
          <p:nvSpPr>
            <p:cNvPr id="984" name="Google Shape;984;p47"/>
            <p:cNvSpPr/>
            <p:nvPr/>
          </p:nvSpPr>
          <p:spPr>
            <a:xfrm>
              <a:off x="4338285" y="2552085"/>
              <a:ext cx="1202939" cy="1556763"/>
            </a:xfrm>
            <a:custGeom>
              <a:avLst/>
              <a:gdLst/>
              <a:ahLst/>
              <a:cxnLst/>
              <a:rect l="l" t="t" r="r" b="b"/>
              <a:pathLst>
                <a:path w="73766" h="95463" extrusionOk="0">
                  <a:moveTo>
                    <a:pt x="4340" y="1"/>
                  </a:moveTo>
                  <a:cubicBezTo>
                    <a:pt x="1935" y="1"/>
                    <a:pt x="0" y="1936"/>
                    <a:pt x="0" y="4340"/>
                  </a:cubicBezTo>
                  <a:lnTo>
                    <a:pt x="0" y="91123"/>
                  </a:lnTo>
                  <a:cubicBezTo>
                    <a:pt x="0" y="93527"/>
                    <a:pt x="1935" y="95462"/>
                    <a:pt x="4340" y="95462"/>
                  </a:cubicBezTo>
                  <a:lnTo>
                    <a:pt x="69426" y="95462"/>
                  </a:lnTo>
                  <a:cubicBezTo>
                    <a:pt x="71830" y="95462"/>
                    <a:pt x="73766" y="93527"/>
                    <a:pt x="73766" y="91123"/>
                  </a:cubicBezTo>
                  <a:lnTo>
                    <a:pt x="73766" y="4340"/>
                  </a:lnTo>
                  <a:cubicBezTo>
                    <a:pt x="73766" y="1936"/>
                    <a:pt x="71830" y="1"/>
                    <a:pt x="69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4409044" y="2622860"/>
              <a:ext cx="1061423" cy="1415230"/>
            </a:xfrm>
            <a:custGeom>
              <a:avLst/>
              <a:gdLst/>
              <a:ahLst/>
              <a:cxnLst/>
              <a:rect l="l" t="t" r="r" b="b"/>
              <a:pathLst>
                <a:path w="65088" h="86784" extrusionOk="0">
                  <a:moveTo>
                    <a:pt x="1" y="0"/>
                  </a:moveTo>
                  <a:lnTo>
                    <a:pt x="1" y="34371"/>
                  </a:lnTo>
                  <a:lnTo>
                    <a:pt x="1" y="86783"/>
                  </a:lnTo>
                  <a:lnTo>
                    <a:pt x="65087" y="86783"/>
                  </a:lnTo>
                  <a:lnTo>
                    <a:pt x="65087" y="34371"/>
                  </a:lnTo>
                  <a:lnTo>
                    <a:pt x="65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86" name="Google Shape;986;p47"/>
          <p:cNvPicPr preferRelativeResize="0"/>
          <p:nvPr/>
        </p:nvPicPr>
        <p:blipFill rotWithShape="1">
          <a:blip r:embed="rId4">
            <a:alphaModFix/>
          </a:blip>
          <a:srcRect b="2827"/>
          <a:stretch/>
        </p:blipFill>
        <p:spPr>
          <a:xfrm rot="-12">
            <a:off x="3600211" y="2880161"/>
            <a:ext cx="1004884" cy="1323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7" name="Google Shape;987;p47"/>
          <p:cNvGrpSpPr/>
          <p:nvPr/>
        </p:nvGrpSpPr>
        <p:grpSpPr>
          <a:xfrm>
            <a:off x="3312214" y="3621159"/>
            <a:ext cx="415036" cy="861965"/>
            <a:chOff x="4089139" y="3416366"/>
            <a:chExt cx="446516" cy="927342"/>
          </a:xfrm>
        </p:grpSpPr>
        <p:sp>
          <p:nvSpPr>
            <p:cNvPr id="988" name="Google Shape;988;p47"/>
            <p:cNvSpPr/>
            <p:nvPr/>
          </p:nvSpPr>
          <p:spPr>
            <a:xfrm>
              <a:off x="4089139" y="3416366"/>
              <a:ext cx="446516" cy="927342"/>
            </a:xfrm>
            <a:custGeom>
              <a:avLst/>
              <a:gdLst/>
              <a:ahLst/>
              <a:cxnLst/>
              <a:rect l="l" t="t" r="r" b="b"/>
              <a:pathLst>
                <a:path w="27381" h="56866" extrusionOk="0">
                  <a:moveTo>
                    <a:pt x="2107" y="1"/>
                  </a:moveTo>
                  <a:cubicBezTo>
                    <a:pt x="944" y="1"/>
                    <a:pt x="1" y="945"/>
                    <a:pt x="1" y="2107"/>
                  </a:cubicBezTo>
                  <a:lnTo>
                    <a:pt x="1" y="54761"/>
                  </a:lnTo>
                  <a:cubicBezTo>
                    <a:pt x="1" y="55923"/>
                    <a:pt x="944" y="56866"/>
                    <a:pt x="2107" y="56866"/>
                  </a:cubicBezTo>
                  <a:lnTo>
                    <a:pt x="25274" y="56866"/>
                  </a:lnTo>
                  <a:cubicBezTo>
                    <a:pt x="26437" y="56866"/>
                    <a:pt x="27379" y="55923"/>
                    <a:pt x="27381" y="54761"/>
                  </a:cubicBezTo>
                  <a:lnTo>
                    <a:pt x="27381" y="2107"/>
                  </a:lnTo>
                  <a:cubicBezTo>
                    <a:pt x="27381" y="945"/>
                    <a:pt x="26437" y="1"/>
                    <a:pt x="25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4276676" y="4241884"/>
              <a:ext cx="68883" cy="66257"/>
            </a:xfrm>
            <a:custGeom>
              <a:avLst/>
              <a:gdLst/>
              <a:ahLst/>
              <a:cxnLst/>
              <a:rect l="l" t="t" r="r" b="b"/>
              <a:pathLst>
                <a:path w="4224" h="4063" extrusionOk="0">
                  <a:moveTo>
                    <a:pt x="2194" y="0"/>
                  </a:moveTo>
                  <a:cubicBezTo>
                    <a:pt x="2193" y="0"/>
                    <a:pt x="2192" y="0"/>
                    <a:pt x="2191" y="0"/>
                  </a:cubicBezTo>
                  <a:cubicBezTo>
                    <a:pt x="1370" y="0"/>
                    <a:pt x="628" y="495"/>
                    <a:pt x="314" y="1254"/>
                  </a:cubicBezTo>
                  <a:cubicBezTo>
                    <a:pt x="0" y="2013"/>
                    <a:pt x="174" y="2887"/>
                    <a:pt x="755" y="3467"/>
                  </a:cubicBezTo>
                  <a:cubicBezTo>
                    <a:pt x="1143" y="3856"/>
                    <a:pt x="1663" y="4062"/>
                    <a:pt x="2192" y="4062"/>
                  </a:cubicBezTo>
                  <a:cubicBezTo>
                    <a:pt x="2454" y="4062"/>
                    <a:pt x="2717" y="4012"/>
                    <a:pt x="2968" y="3908"/>
                  </a:cubicBezTo>
                  <a:cubicBezTo>
                    <a:pt x="3728" y="3594"/>
                    <a:pt x="4222" y="2854"/>
                    <a:pt x="4223" y="2032"/>
                  </a:cubicBezTo>
                  <a:cubicBezTo>
                    <a:pt x="4223" y="911"/>
                    <a:pt x="3315" y="0"/>
                    <a:pt x="2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4267087" y="3493843"/>
              <a:ext cx="90637" cy="16813"/>
            </a:xfrm>
            <a:custGeom>
              <a:avLst/>
              <a:gdLst/>
              <a:ahLst/>
              <a:cxnLst/>
              <a:rect l="l" t="t" r="r" b="b"/>
              <a:pathLst>
                <a:path w="5558" h="1031" extrusionOk="0">
                  <a:moveTo>
                    <a:pt x="515" y="0"/>
                  </a:move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lnTo>
                    <a:pt x="5044" y="1030"/>
                  </a:lnTo>
                  <a:cubicBezTo>
                    <a:pt x="5326" y="1030"/>
                    <a:pt x="5557" y="799"/>
                    <a:pt x="5557" y="515"/>
                  </a:cubicBezTo>
                  <a:cubicBezTo>
                    <a:pt x="5557" y="231"/>
                    <a:pt x="5326" y="0"/>
                    <a:pt x="5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4301496" y="3457787"/>
              <a:ext cx="21020" cy="20221"/>
            </a:xfrm>
            <a:custGeom>
              <a:avLst/>
              <a:gdLst/>
              <a:ahLst/>
              <a:cxnLst/>
              <a:rect l="l" t="t" r="r" b="b"/>
              <a:pathLst>
                <a:path w="1289" h="1240" extrusionOk="0">
                  <a:moveTo>
                    <a:pt x="669" y="0"/>
                  </a:moveTo>
                  <a:cubicBezTo>
                    <a:pt x="419" y="0"/>
                    <a:pt x="193" y="152"/>
                    <a:pt x="98" y="383"/>
                  </a:cubicBezTo>
                  <a:cubicBezTo>
                    <a:pt x="1" y="615"/>
                    <a:pt x="55" y="882"/>
                    <a:pt x="232" y="1059"/>
                  </a:cubicBezTo>
                  <a:cubicBezTo>
                    <a:pt x="350" y="1177"/>
                    <a:pt x="509" y="1239"/>
                    <a:pt x="671" y="1239"/>
                  </a:cubicBezTo>
                  <a:cubicBezTo>
                    <a:pt x="750" y="1239"/>
                    <a:pt x="830" y="1224"/>
                    <a:pt x="906" y="1193"/>
                  </a:cubicBezTo>
                  <a:cubicBezTo>
                    <a:pt x="1138" y="1096"/>
                    <a:pt x="1289" y="871"/>
                    <a:pt x="1289" y="620"/>
                  </a:cubicBezTo>
                  <a:cubicBezTo>
                    <a:pt x="1289" y="279"/>
                    <a:pt x="1012" y="0"/>
                    <a:pt x="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47"/>
          <p:cNvGrpSpPr/>
          <p:nvPr/>
        </p:nvGrpSpPr>
        <p:grpSpPr>
          <a:xfrm>
            <a:off x="3341062" y="3743919"/>
            <a:ext cx="357363" cy="598610"/>
            <a:chOff x="4443585" y="673528"/>
            <a:chExt cx="1462805" cy="2451309"/>
          </a:xfrm>
        </p:grpSpPr>
        <p:pic>
          <p:nvPicPr>
            <p:cNvPr id="993" name="Google Shape;993;p47"/>
            <p:cNvPicPr preferRelativeResize="0"/>
            <p:nvPr/>
          </p:nvPicPr>
          <p:blipFill rotWithShape="1">
            <a:blip r:embed="rId5">
              <a:alphaModFix/>
            </a:blip>
            <a:srcRect b="15045"/>
            <a:stretch/>
          </p:blipFill>
          <p:spPr>
            <a:xfrm>
              <a:off x="4443625" y="673528"/>
              <a:ext cx="1462750" cy="23514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4" name="Google Shape;994;p47"/>
            <p:cNvPicPr preferRelativeResize="0"/>
            <p:nvPr/>
          </p:nvPicPr>
          <p:blipFill rotWithShape="1">
            <a:blip r:embed="rId6">
              <a:alphaModFix/>
            </a:blip>
            <a:srcRect l="1342" r="1342" b="87202"/>
            <a:stretch/>
          </p:blipFill>
          <p:spPr>
            <a:xfrm>
              <a:off x="4443585" y="2872552"/>
              <a:ext cx="1462805" cy="25228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5" name="Google Shape;995;p47"/>
          <p:cNvSpPr/>
          <p:nvPr/>
        </p:nvSpPr>
        <p:spPr>
          <a:xfrm flipH="1">
            <a:off x="2641537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8"/>
          <p:cNvSpPr txBox="1">
            <a:spLocks noGrp="1"/>
          </p:cNvSpPr>
          <p:nvPr>
            <p:ph type="body" idx="1"/>
          </p:nvPr>
        </p:nvSpPr>
        <p:spPr>
          <a:xfrm>
            <a:off x="656575" y="1448000"/>
            <a:ext cx="2966700" cy="16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yourcompany.com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48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grpSp>
        <p:nvGrpSpPr>
          <p:cNvPr id="1002" name="Google Shape;1002;p48"/>
          <p:cNvGrpSpPr/>
          <p:nvPr/>
        </p:nvGrpSpPr>
        <p:grpSpPr>
          <a:xfrm>
            <a:off x="1544808" y="2783379"/>
            <a:ext cx="302553" cy="302593"/>
            <a:chOff x="1379798" y="1723250"/>
            <a:chExt cx="397887" cy="397887"/>
          </a:xfrm>
        </p:grpSpPr>
        <p:sp>
          <p:nvSpPr>
            <p:cNvPr id="1003" name="Google Shape;1003;p48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007;p48"/>
          <p:cNvGrpSpPr/>
          <p:nvPr/>
        </p:nvGrpSpPr>
        <p:grpSpPr>
          <a:xfrm>
            <a:off x="715868" y="2783379"/>
            <a:ext cx="302569" cy="302593"/>
            <a:chOff x="266768" y="1721375"/>
            <a:chExt cx="397907" cy="397887"/>
          </a:xfrm>
        </p:grpSpPr>
        <p:sp>
          <p:nvSpPr>
            <p:cNvPr id="1008" name="Google Shape;1008;p48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" name="Google Shape;1010;p48"/>
          <p:cNvGrpSpPr/>
          <p:nvPr/>
        </p:nvGrpSpPr>
        <p:grpSpPr>
          <a:xfrm>
            <a:off x="1130353" y="2783379"/>
            <a:ext cx="302537" cy="302593"/>
            <a:chOff x="864491" y="1723250"/>
            <a:chExt cx="397866" cy="397887"/>
          </a:xfrm>
        </p:grpSpPr>
        <p:sp>
          <p:nvSpPr>
            <p:cNvPr id="1011" name="Google Shape;1011;p48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48"/>
          <p:cNvSpPr txBox="1"/>
          <p:nvPr/>
        </p:nvSpPr>
        <p:spPr>
          <a:xfrm>
            <a:off x="656575" y="4077250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rPr>
              <a:t>PLEASE KEEP THIS SLIDE FOR ATTRIBUTION.</a:t>
            </a:r>
            <a:endParaRPr b="1">
              <a:solidFill>
                <a:schemeClr val="accent5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1015" name="Google Shape;1015;p48"/>
          <p:cNvGrpSpPr/>
          <p:nvPr/>
        </p:nvGrpSpPr>
        <p:grpSpPr>
          <a:xfrm>
            <a:off x="3247728" y="0"/>
            <a:ext cx="5634221" cy="5274862"/>
            <a:chOff x="486975" y="238125"/>
            <a:chExt cx="5594500" cy="5237675"/>
          </a:xfrm>
        </p:grpSpPr>
        <p:sp>
          <p:nvSpPr>
            <p:cNvPr id="1016" name="Google Shape;1016;p48"/>
            <p:cNvSpPr/>
            <p:nvPr/>
          </p:nvSpPr>
          <p:spPr>
            <a:xfrm>
              <a:off x="1536175" y="1181650"/>
              <a:ext cx="1278700" cy="2022525"/>
            </a:xfrm>
            <a:custGeom>
              <a:avLst/>
              <a:gdLst/>
              <a:ahLst/>
              <a:cxnLst/>
              <a:rect l="l" t="t" r="r" b="b"/>
              <a:pathLst>
                <a:path w="51148" h="80901" extrusionOk="0">
                  <a:moveTo>
                    <a:pt x="38053" y="0"/>
                  </a:moveTo>
                  <a:cubicBezTo>
                    <a:pt x="38033" y="0"/>
                    <a:pt x="38012" y="1"/>
                    <a:pt x="37992" y="1"/>
                  </a:cubicBezTo>
                  <a:cubicBezTo>
                    <a:pt x="36928" y="11"/>
                    <a:pt x="35967" y="739"/>
                    <a:pt x="35675" y="1762"/>
                  </a:cubicBezTo>
                  <a:cubicBezTo>
                    <a:pt x="34430" y="6122"/>
                    <a:pt x="35650" y="10315"/>
                    <a:pt x="37130" y="14138"/>
                  </a:cubicBezTo>
                  <a:cubicBezTo>
                    <a:pt x="37319" y="18641"/>
                    <a:pt x="36769" y="22827"/>
                    <a:pt x="34776" y="26687"/>
                  </a:cubicBezTo>
                  <a:cubicBezTo>
                    <a:pt x="34452" y="27314"/>
                    <a:pt x="33952" y="28184"/>
                    <a:pt x="33353" y="28505"/>
                  </a:cubicBezTo>
                  <a:cubicBezTo>
                    <a:pt x="33159" y="28608"/>
                    <a:pt x="32946" y="28656"/>
                    <a:pt x="32718" y="28656"/>
                  </a:cubicBezTo>
                  <a:cubicBezTo>
                    <a:pt x="31505" y="28656"/>
                    <a:pt x="29901" y="27295"/>
                    <a:pt x="28848" y="25701"/>
                  </a:cubicBezTo>
                  <a:cubicBezTo>
                    <a:pt x="25651" y="20866"/>
                    <a:pt x="23860" y="15197"/>
                    <a:pt x="23664" y="9297"/>
                  </a:cubicBezTo>
                  <a:cubicBezTo>
                    <a:pt x="24217" y="9101"/>
                    <a:pt x="24683" y="8713"/>
                    <a:pt x="24975" y="8203"/>
                  </a:cubicBezTo>
                  <a:cubicBezTo>
                    <a:pt x="25613" y="7095"/>
                    <a:pt x="25243" y="5740"/>
                    <a:pt x="24150" y="5178"/>
                  </a:cubicBezTo>
                  <a:cubicBezTo>
                    <a:pt x="23720" y="4958"/>
                    <a:pt x="23254" y="4848"/>
                    <a:pt x="22785" y="4848"/>
                  </a:cubicBezTo>
                  <a:cubicBezTo>
                    <a:pt x="22200" y="4848"/>
                    <a:pt x="21611" y="5019"/>
                    <a:pt x="21082" y="5356"/>
                  </a:cubicBezTo>
                  <a:cubicBezTo>
                    <a:pt x="19654" y="6268"/>
                    <a:pt x="19044" y="8143"/>
                    <a:pt x="19080" y="9498"/>
                  </a:cubicBezTo>
                  <a:cubicBezTo>
                    <a:pt x="19267" y="16263"/>
                    <a:pt x="21302" y="22766"/>
                    <a:pt x="24963" y="28305"/>
                  </a:cubicBezTo>
                  <a:cubicBezTo>
                    <a:pt x="26743" y="30994"/>
                    <a:pt x="29532" y="33168"/>
                    <a:pt x="32478" y="33168"/>
                  </a:cubicBezTo>
                  <a:cubicBezTo>
                    <a:pt x="33431" y="33168"/>
                    <a:pt x="34400" y="32941"/>
                    <a:pt x="35357" y="32429"/>
                  </a:cubicBezTo>
                  <a:cubicBezTo>
                    <a:pt x="37171" y="31460"/>
                    <a:pt x="38211" y="29742"/>
                    <a:pt x="38835" y="28535"/>
                  </a:cubicBezTo>
                  <a:cubicBezTo>
                    <a:pt x="39660" y="26940"/>
                    <a:pt x="40275" y="25299"/>
                    <a:pt x="40721" y="23635"/>
                  </a:cubicBezTo>
                  <a:cubicBezTo>
                    <a:pt x="43018" y="30582"/>
                    <a:pt x="44614" y="37778"/>
                    <a:pt x="45481" y="45112"/>
                  </a:cubicBezTo>
                  <a:cubicBezTo>
                    <a:pt x="46188" y="51102"/>
                    <a:pt x="46511" y="58741"/>
                    <a:pt x="42706" y="64700"/>
                  </a:cubicBezTo>
                  <a:cubicBezTo>
                    <a:pt x="40404" y="68304"/>
                    <a:pt x="36434" y="71411"/>
                    <a:pt x="31226" y="73687"/>
                  </a:cubicBezTo>
                  <a:cubicBezTo>
                    <a:pt x="28120" y="75044"/>
                    <a:pt x="23910" y="76401"/>
                    <a:pt x="19501" y="76401"/>
                  </a:cubicBezTo>
                  <a:cubicBezTo>
                    <a:pt x="17808" y="76401"/>
                    <a:pt x="16085" y="76201"/>
                    <a:pt x="14383" y="75724"/>
                  </a:cubicBezTo>
                  <a:cubicBezTo>
                    <a:pt x="8910" y="74189"/>
                    <a:pt x="4954" y="69704"/>
                    <a:pt x="4761" y="64814"/>
                  </a:cubicBezTo>
                  <a:cubicBezTo>
                    <a:pt x="4626" y="61363"/>
                    <a:pt x="6290" y="57567"/>
                    <a:pt x="9328" y="54402"/>
                  </a:cubicBezTo>
                  <a:cubicBezTo>
                    <a:pt x="13083" y="50489"/>
                    <a:pt x="18288" y="48071"/>
                    <a:pt x="23608" y="47765"/>
                  </a:cubicBezTo>
                  <a:cubicBezTo>
                    <a:pt x="24874" y="47693"/>
                    <a:pt x="25898" y="46629"/>
                    <a:pt x="25898" y="45388"/>
                  </a:cubicBezTo>
                  <a:cubicBezTo>
                    <a:pt x="25898" y="44205"/>
                    <a:pt x="24966" y="43268"/>
                    <a:pt x="23782" y="43268"/>
                  </a:cubicBezTo>
                  <a:cubicBezTo>
                    <a:pt x="23725" y="43268"/>
                    <a:pt x="23667" y="43270"/>
                    <a:pt x="23608" y="43274"/>
                  </a:cubicBezTo>
                  <a:cubicBezTo>
                    <a:pt x="17079" y="43648"/>
                    <a:pt x="10692" y="46617"/>
                    <a:pt x="6084" y="51418"/>
                  </a:cubicBezTo>
                  <a:cubicBezTo>
                    <a:pt x="2151" y="55515"/>
                    <a:pt x="0" y="60556"/>
                    <a:pt x="184" y="65250"/>
                  </a:cubicBezTo>
                  <a:cubicBezTo>
                    <a:pt x="447" y="71944"/>
                    <a:pt x="5673" y="78034"/>
                    <a:pt x="12893" y="80057"/>
                  </a:cubicBezTo>
                  <a:cubicBezTo>
                    <a:pt x="15008" y="80650"/>
                    <a:pt x="17129" y="80898"/>
                    <a:pt x="19198" y="80901"/>
                  </a:cubicBezTo>
                  <a:cubicBezTo>
                    <a:pt x="19206" y="80901"/>
                    <a:pt x="19214" y="80901"/>
                    <a:pt x="19222" y="80901"/>
                  </a:cubicBezTo>
                  <a:cubicBezTo>
                    <a:pt x="24425" y="80901"/>
                    <a:pt x="29297" y="79345"/>
                    <a:pt x="32878" y="77782"/>
                  </a:cubicBezTo>
                  <a:cubicBezTo>
                    <a:pt x="38989" y="75111"/>
                    <a:pt x="43716" y="71359"/>
                    <a:pt x="46545" y="66929"/>
                  </a:cubicBezTo>
                  <a:cubicBezTo>
                    <a:pt x="51147" y="59724"/>
                    <a:pt x="50824" y="51071"/>
                    <a:pt x="50030" y="44339"/>
                  </a:cubicBezTo>
                  <a:cubicBezTo>
                    <a:pt x="48838" y="34252"/>
                    <a:pt x="46319" y="24418"/>
                    <a:pt x="42541" y="15107"/>
                  </a:cubicBezTo>
                  <a:lnTo>
                    <a:pt x="42266" y="14429"/>
                  </a:lnTo>
                  <a:cubicBezTo>
                    <a:pt x="42067" y="13942"/>
                    <a:pt x="41867" y="13452"/>
                    <a:pt x="41672" y="12961"/>
                  </a:cubicBezTo>
                  <a:cubicBezTo>
                    <a:pt x="41458" y="8917"/>
                    <a:pt x="40745" y="5052"/>
                    <a:pt x="40132" y="1727"/>
                  </a:cubicBezTo>
                  <a:cubicBezTo>
                    <a:pt x="39947" y="728"/>
                    <a:pt x="39070" y="0"/>
                    <a:pt x="380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2658250" y="1223525"/>
              <a:ext cx="471425" cy="648525"/>
            </a:xfrm>
            <a:custGeom>
              <a:avLst/>
              <a:gdLst/>
              <a:ahLst/>
              <a:cxnLst/>
              <a:rect l="l" t="t" r="r" b="b"/>
              <a:pathLst>
                <a:path w="18857" h="25941" extrusionOk="0">
                  <a:moveTo>
                    <a:pt x="8449" y="4609"/>
                  </a:moveTo>
                  <a:cubicBezTo>
                    <a:pt x="10715" y="5106"/>
                    <a:pt x="12611" y="7091"/>
                    <a:pt x="13226" y="9222"/>
                  </a:cubicBezTo>
                  <a:cubicBezTo>
                    <a:pt x="14079" y="12179"/>
                    <a:pt x="13238" y="15840"/>
                    <a:pt x="10919" y="19267"/>
                  </a:cubicBezTo>
                  <a:cubicBezTo>
                    <a:pt x="10003" y="20621"/>
                    <a:pt x="9009" y="21440"/>
                    <a:pt x="8299" y="21440"/>
                  </a:cubicBezTo>
                  <a:cubicBezTo>
                    <a:pt x="8281" y="21440"/>
                    <a:pt x="8263" y="21439"/>
                    <a:pt x="8246" y="21438"/>
                  </a:cubicBezTo>
                  <a:cubicBezTo>
                    <a:pt x="7498" y="21387"/>
                    <a:pt x="6688" y="20334"/>
                    <a:pt x="6132" y="18688"/>
                  </a:cubicBezTo>
                  <a:cubicBezTo>
                    <a:pt x="4925" y="15126"/>
                    <a:pt x="4640" y="11234"/>
                    <a:pt x="5304" y="7434"/>
                  </a:cubicBezTo>
                  <a:cubicBezTo>
                    <a:pt x="5344" y="7203"/>
                    <a:pt x="5389" y="6963"/>
                    <a:pt x="5446" y="6729"/>
                  </a:cubicBezTo>
                  <a:cubicBezTo>
                    <a:pt x="5600" y="6721"/>
                    <a:pt x="5753" y="6699"/>
                    <a:pt x="5904" y="6663"/>
                  </a:cubicBezTo>
                  <a:cubicBezTo>
                    <a:pt x="6742" y="6459"/>
                    <a:pt x="7388" y="5835"/>
                    <a:pt x="7646" y="5080"/>
                  </a:cubicBezTo>
                  <a:cubicBezTo>
                    <a:pt x="7940" y="4975"/>
                    <a:pt x="8212" y="4815"/>
                    <a:pt x="8449" y="4609"/>
                  </a:cubicBezTo>
                  <a:close/>
                  <a:moveTo>
                    <a:pt x="7555" y="0"/>
                  </a:moveTo>
                  <a:cubicBezTo>
                    <a:pt x="6916" y="0"/>
                    <a:pt x="6273" y="65"/>
                    <a:pt x="5635" y="200"/>
                  </a:cubicBezTo>
                  <a:cubicBezTo>
                    <a:pt x="5061" y="323"/>
                    <a:pt x="4550" y="646"/>
                    <a:pt x="4193" y="1109"/>
                  </a:cubicBezTo>
                  <a:cubicBezTo>
                    <a:pt x="4112" y="1215"/>
                    <a:pt x="4035" y="1325"/>
                    <a:pt x="3963" y="1437"/>
                  </a:cubicBezTo>
                  <a:cubicBezTo>
                    <a:pt x="3336" y="1823"/>
                    <a:pt x="2788" y="2321"/>
                    <a:pt x="2345" y="2908"/>
                  </a:cubicBezTo>
                  <a:cubicBezTo>
                    <a:pt x="1368" y="4199"/>
                    <a:pt x="1011" y="5664"/>
                    <a:pt x="790" y="6925"/>
                  </a:cubicBezTo>
                  <a:cubicBezTo>
                    <a:pt x="0" y="11451"/>
                    <a:pt x="341" y="16085"/>
                    <a:pt x="1776" y="20328"/>
                  </a:cubicBezTo>
                  <a:cubicBezTo>
                    <a:pt x="2936" y="23758"/>
                    <a:pt x="5028" y="25746"/>
                    <a:pt x="7665" y="25927"/>
                  </a:cubicBezTo>
                  <a:cubicBezTo>
                    <a:pt x="7790" y="25935"/>
                    <a:pt x="7916" y="25940"/>
                    <a:pt x="8041" y="25940"/>
                  </a:cubicBezTo>
                  <a:cubicBezTo>
                    <a:pt x="8043" y="25940"/>
                    <a:pt x="8045" y="25940"/>
                    <a:pt x="8046" y="25940"/>
                  </a:cubicBezTo>
                  <a:cubicBezTo>
                    <a:pt x="10440" y="25940"/>
                    <a:pt x="12784" y="24413"/>
                    <a:pt x="14686" y="21603"/>
                  </a:cubicBezTo>
                  <a:cubicBezTo>
                    <a:pt x="17780" y="17032"/>
                    <a:pt x="18857" y="11988"/>
                    <a:pt x="17637" y="7765"/>
                  </a:cubicBezTo>
                  <a:cubicBezTo>
                    <a:pt x="16312" y="3171"/>
                    <a:pt x="12025" y="0"/>
                    <a:pt x="7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3104200" y="1160000"/>
              <a:ext cx="394700" cy="635600"/>
            </a:xfrm>
            <a:custGeom>
              <a:avLst/>
              <a:gdLst/>
              <a:ahLst/>
              <a:cxnLst/>
              <a:rect l="l" t="t" r="r" b="b"/>
              <a:pathLst>
                <a:path w="15788" h="25424" extrusionOk="0">
                  <a:moveTo>
                    <a:pt x="3688" y="1"/>
                  </a:moveTo>
                  <a:cubicBezTo>
                    <a:pt x="2552" y="1"/>
                    <a:pt x="1530" y="835"/>
                    <a:pt x="1315" y="1968"/>
                  </a:cubicBezTo>
                  <a:cubicBezTo>
                    <a:pt x="0" y="8934"/>
                    <a:pt x="663" y="15994"/>
                    <a:pt x="3232" y="22388"/>
                  </a:cubicBezTo>
                  <a:cubicBezTo>
                    <a:pt x="4134" y="24633"/>
                    <a:pt x="5634" y="25422"/>
                    <a:pt x="6987" y="25424"/>
                  </a:cubicBezTo>
                  <a:cubicBezTo>
                    <a:pt x="7304" y="25424"/>
                    <a:pt x="7620" y="25381"/>
                    <a:pt x="7927" y="25297"/>
                  </a:cubicBezTo>
                  <a:cubicBezTo>
                    <a:pt x="9523" y="24861"/>
                    <a:pt x="10326" y="23480"/>
                    <a:pt x="10629" y="22960"/>
                  </a:cubicBezTo>
                  <a:cubicBezTo>
                    <a:pt x="14293" y="16664"/>
                    <a:pt x="15787" y="9367"/>
                    <a:pt x="14837" y="2413"/>
                  </a:cubicBezTo>
                  <a:cubicBezTo>
                    <a:pt x="14690" y="1336"/>
                    <a:pt x="13777" y="588"/>
                    <a:pt x="12704" y="588"/>
                  </a:cubicBezTo>
                  <a:cubicBezTo>
                    <a:pt x="12560" y="588"/>
                    <a:pt x="12414" y="602"/>
                    <a:pt x="12266" y="630"/>
                  </a:cubicBezTo>
                  <a:cubicBezTo>
                    <a:pt x="11012" y="865"/>
                    <a:pt x="10131" y="2044"/>
                    <a:pt x="10298" y="3265"/>
                  </a:cubicBezTo>
                  <a:cubicBezTo>
                    <a:pt x="11062" y="8861"/>
                    <a:pt x="9982" y="14716"/>
                    <a:pt x="7252" y="19879"/>
                  </a:cubicBezTo>
                  <a:cubicBezTo>
                    <a:pt x="5231" y="14480"/>
                    <a:pt x="4720" y="8352"/>
                    <a:pt x="5818" y="2537"/>
                  </a:cubicBezTo>
                  <a:cubicBezTo>
                    <a:pt x="6050" y="1305"/>
                    <a:pt x="5232" y="179"/>
                    <a:pt x="3989" y="20"/>
                  </a:cubicBezTo>
                  <a:cubicBezTo>
                    <a:pt x="3888" y="7"/>
                    <a:pt x="3788" y="1"/>
                    <a:pt x="36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3498225" y="1114975"/>
              <a:ext cx="380975" cy="642275"/>
            </a:xfrm>
            <a:custGeom>
              <a:avLst/>
              <a:gdLst/>
              <a:ahLst/>
              <a:cxnLst/>
              <a:rect l="l" t="t" r="r" b="b"/>
              <a:pathLst>
                <a:path w="15239" h="25691" extrusionOk="0">
                  <a:moveTo>
                    <a:pt x="11065" y="1"/>
                  </a:moveTo>
                  <a:cubicBezTo>
                    <a:pt x="9386" y="1"/>
                    <a:pt x="7598" y="685"/>
                    <a:pt x="6211" y="1981"/>
                  </a:cubicBezTo>
                  <a:cubicBezTo>
                    <a:pt x="5758" y="2404"/>
                    <a:pt x="5350" y="2874"/>
                    <a:pt x="4992" y="3380"/>
                  </a:cubicBezTo>
                  <a:cubicBezTo>
                    <a:pt x="5002" y="3169"/>
                    <a:pt x="5013" y="2957"/>
                    <a:pt x="5025" y="2746"/>
                  </a:cubicBezTo>
                  <a:cubicBezTo>
                    <a:pt x="5091" y="1508"/>
                    <a:pt x="4129" y="510"/>
                    <a:pt x="2874" y="508"/>
                  </a:cubicBezTo>
                  <a:lnTo>
                    <a:pt x="2858" y="508"/>
                  </a:lnTo>
                  <a:cubicBezTo>
                    <a:pt x="1596" y="516"/>
                    <a:pt x="518" y="1528"/>
                    <a:pt x="451" y="2770"/>
                  </a:cubicBezTo>
                  <a:cubicBezTo>
                    <a:pt x="80" y="9708"/>
                    <a:pt x="0" y="16729"/>
                    <a:pt x="211" y="23638"/>
                  </a:cubicBezTo>
                  <a:cubicBezTo>
                    <a:pt x="246" y="24805"/>
                    <a:pt x="1188" y="25689"/>
                    <a:pt x="2362" y="25690"/>
                  </a:cubicBezTo>
                  <a:cubicBezTo>
                    <a:pt x="2408" y="25690"/>
                    <a:pt x="2454" y="25689"/>
                    <a:pt x="2502" y="25686"/>
                  </a:cubicBezTo>
                  <a:cubicBezTo>
                    <a:pt x="3740" y="25615"/>
                    <a:pt x="4753" y="24589"/>
                    <a:pt x="4788" y="23373"/>
                  </a:cubicBezTo>
                  <a:cubicBezTo>
                    <a:pt x="4930" y="18468"/>
                    <a:pt x="5788" y="13576"/>
                    <a:pt x="7338" y="8832"/>
                  </a:cubicBezTo>
                  <a:cubicBezTo>
                    <a:pt x="7869" y="7208"/>
                    <a:pt x="8399" y="5961"/>
                    <a:pt x="9263" y="5156"/>
                  </a:cubicBezTo>
                  <a:cubicBezTo>
                    <a:pt x="9703" y="4743"/>
                    <a:pt x="10335" y="4491"/>
                    <a:pt x="10809" y="4491"/>
                  </a:cubicBezTo>
                  <a:cubicBezTo>
                    <a:pt x="10990" y="4491"/>
                    <a:pt x="11149" y="4528"/>
                    <a:pt x="11265" y="4607"/>
                  </a:cubicBezTo>
                  <a:cubicBezTo>
                    <a:pt x="11641" y="4865"/>
                    <a:pt x="12076" y="4989"/>
                    <a:pt x="12513" y="4989"/>
                  </a:cubicBezTo>
                  <a:cubicBezTo>
                    <a:pt x="13249" y="4989"/>
                    <a:pt x="13993" y="4639"/>
                    <a:pt x="14473" y="3992"/>
                  </a:cubicBezTo>
                  <a:cubicBezTo>
                    <a:pt x="15238" y="2962"/>
                    <a:pt x="15041" y="1564"/>
                    <a:pt x="14034" y="870"/>
                  </a:cubicBezTo>
                  <a:cubicBezTo>
                    <a:pt x="13181" y="284"/>
                    <a:pt x="12146" y="1"/>
                    <a:pt x="1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4070250" y="902950"/>
              <a:ext cx="692550" cy="804675"/>
            </a:xfrm>
            <a:custGeom>
              <a:avLst/>
              <a:gdLst/>
              <a:ahLst/>
              <a:cxnLst/>
              <a:rect l="l" t="t" r="r" b="b"/>
              <a:pathLst>
                <a:path w="27702" h="32187" extrusionOk="0">
                  <a:moveTo>
                    <a:pt x="16834" y="4507"/>
                  </a:moveTo>
                  <a:cubicBezTo>
                    <a:pt x="17821" y="4507"/>
                    <a:pt x="18829" y="4769"/>
                    <a:pt x="19664" y="5300"/>
                  </a:cubicBezTo>
                  <a:cubicBezTo>
                    <a:pt x="21422" y="6419"/>
                    <a:pt x="22619" y="8610"/>
                    <a:pt x="22864" y="11160"/>
                  </a:cubicBezTo>
                  <a:cubicBezTo>
                    <a:pt x="23077" y="13380"/>
                    <a:pt x="22641" y="15956"/>
                    <a:pt x="21529" y="19034"/>
                  </a:cubicBezTo>
                  <a:cubicBezTo>
                    <a:pt x="20260" y="22544"/>
                    <a:pt x="18690" y="24910"/>
                    <a:pt x="16730" y="26268"/>
                  </a:cubicBezTo>
                  <a:cubicBezTo>
                    <a:pt x="15394" y="27190"/>
                    <a:pt x="13763" y="27689"/>
                    <a:pt x="12172" y="27689"/>
                  </a:cubicBezTo>
                  <a:cubicBezTo>
                    <a:pt x="11708" y="27689"/>
                    <a:pt x="11248" y="27647"/>
                    <a:pt x="10800" y="27561"/>
                  </a:cubicBezTo>
                  <a:cubicBezTo>
                    <a:pt x="8810" y="27179"/>
                    <a:pt x="7037" y="25927"/>
                    <a:pt x="6055" y="24216"/>
                  </a:cubicBezTo>
                  <a:cubicBezTo>
                    <a:pt x="4942" y="22272"/>
                    <a:pt x="4715" y="19548"/>
                    <a:pt x="5417" y="16549"/>
                  </a:cubicBezTo>
                  <a:cubicBezTo>
                    <a:pt x="5911" y="14437"/>
                    <a:pt x="6783" y="12388"/>
                    <a:pt x="7973" y="10525"/>
                  </a:cubicBezTo>
                  <a:cubicBezTo>
                    <a:pt x="8240" y="12337"/>
                    <a:pt x="9018" y="14028"/>
                    <a:pt x="10208" y="15297"/>
                  </a:cubicBezTo>
                  <a:cubicBezTo>
                    <a:pt x="10629" y="15746"/>
                    <a:pt x="11208" y="15972"/>
                    <a:pt x="11800" y="15972"/>
                  </a:cubicBezTo>
                  <a:cubicBezTo>
                    <a:pt x="12378" y="15972"/>
                    <a:pt x="12969" y="15757"/>
                    <a:pt x="13440" y="15327"/>
                  </a:cubicBezTo>
                  <a:cubicBezTo>
                    <a:pt x="14392" y="14456"/>
                    <a:pt x="14490" y="13032"/>
                    <a:pt x="13658" y="12145"/>
                  </a:cubicBezTo>
                  <a:cubicBezTo>
                    <a:pt x="12780" y="11208"/>
                    <a:pt x="12335" y="9794"/>
                    <a:pt x="12470" y="8364"/>
                  </a:cubicBezTo>
                  <a:cubicBezTo>
                    <a:pt x="12525" y="7769"/>
                    <a:pt x="12678" y="7218"/>
                    <a:pt x="12916" y="6730"/>
                  </a:cubicBezTo>
                  <a:cubicBezTo>
                    <a:pt x="13382" y="6433"/>
                    <a:pt x="13746" y="5982"/>
                    <a:pt x="13923" y="5447"/>
                  </a:cubicBezTo>
                  <a:cubicBezTo>
                    <a:pt x="14697" y="4823"/>
                    <a:pt x="15753" y="4507"/>
                    <a:pt x="16834" y="4507"/>
                  </a:cubicBezTo>
                  <a:close/>
                  <a:moveTo>
                    <a:pt x="17108" y="1"/>
                  </a:moveTo>
                  <a:cubicBezTo>
                    <a:pt x="14914" y="1"/>
                    <a:pt x="12733" y="714"/>
                    <a:pt x="11048" y="2115"/>
                  </a:cubicBezTo>
                  <a:cubicBezTo>
                    <a:pt x="10797" y="2323"/>
                    <a:pt x="10558" y="2546"/>
                    <a:pt x="10334" y="2782"/>
                  </a:cubicBezTo>
                  <a:cubicBezTo>
                    <a:pt x="8985" y="3123"/>
                    <a:pt x="7363" y="4038"/>
                    <a:pt x="5683" y="6133"/>
                  </a:cubicBezTo>
                  <a:cubicBezTo>
                    <a:pt x="3403" y="8976"/>
                    <a:pt x="1768" y="12314"/>
                    <a:pt x="956" y="15787"/>
                  </a:cubicBezTo>
                  <a:cubicBezTo>
                    <a:pt x="1" y="19875"/>
                    <a:pt x="383" y="23712"/>
                    <a:pt x="2034" y="26593"/>
                  </a:cubicBezTo>
                  <a:cubicBezTo>
                    <a:pt x="3613" y="29350"/>
                    <a:pt x="6468" y="31363"/>
                    <a:pt x="9671" y="31980"/>
                  </a:cubicBezTo>
                  <a:cubicBezTo>
                    <a:pt x="10395" y="32117"/>
                    <a:pt x="11130" y="32187"/>
                    <a:pt x="11866" y="32187"/>
                  </a:cubicBezTo>
                  <a:cubicBezTo>
                    <a:pt x="11870" y="32187"/>
                    <a:pt x="11874" y="32187"/>
                    <a:pt x="11878" y="32187"/>
                  </a:cubicBezTo>
                  <a:cubicBezTo>
                    <a:pt x="14441" y="32187"/>
                    <a:pt x="17068" y="31384"/>
                    <a:pt x="19218" y="29897"/>
                  </a:cubicBezTo>
                  <a:cubicBezTo>
                    <a:pt x="22049" y="27937"/>
                    <a:pt x="24213" y="24804"/>
                    <a:pt x="25834" y="20316"/>
                  </a:cubicBezTo>
                  <a:cubicBezTo>
                    <a:pt x="27181" y="16588"/>
                    <a:pt x="27702" y="13371"/>
                    <a:pt x="27424" y="10480"/>
                  </a:cubicBezTo>
                  <a:cubicBezTo>
                    <a:pt x="27050" y="6592"/>
                    <a:pt x="25185" y="3312"/>
                    <a:pt x="22307" y="1480"/>
                  </a:cubicBezTo>
                  <a:cubicBezTo>
                    <a:pt x="20747" y="489"/>
                    <a:pt x="18923" y="1"/>
                    <a:pt x="171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4768875" y="977525"/>
              <a:ext cx="365725" cy="677325"/>
            </a:xfrm>
            <a:custGeom>
              <a:avLst/>
              <a:gdLst/>
              <a:ahLst/>
              <a:cxnLst/>
              <a:rect l="l" t="t" r="r" b="b"/>
              <a:pathLst>
                <a:path w="14629" h="27093" extrusionOk="0">
                  <a:moveTo>
                    <a:pt x="11455" y="0"/>
                  </a:moveTo>
                  <a:cubicBezTo>
                    <a:pt x="11229" y="0"/>
                    <a:pt x="10998" y="34"/>
                    <a:pt x="10769" y="103"/>
                  </a:cubicBezTo>
                  <a:cubicBezTo>
                    <a:pt x="8319" y="839"/>
                    <a:pt x="6965" y="2977"/>
                    <a:pt x="6177" y="4430"/>
                  </a:cubicBezTo>
                  <a:lnTo>
                    <a:pt x="6314" y="2335"/>
                  </a:lnTo>
                  <a:cubicBezTo>
                    <a:pt x="6395" y="1093"/>
                    <a:pt x="5438" y="81"/>
                    <a:pt x="4176" y="73"/>
                  </a:cubicBezTo>
                  <a:lnTo>
                    <a:pt x="4165" y="73"/>
                  </a:lnTo>
                  <a:cubicBezTo>
                    <a:pt x="4164" y="73"/>
                    <a:pt x="4164" y="73"/>
                    <a:pt x="4163" y="73"/>
                  </a:cubicBezTo>
                  <a:cubicBezTo>
                    <a:pt x="2905" y="73"/>
                    <a:pt x="1824" y="1072"/>
                    <a:pt x="1744" y="2310"/>
                  </a:cubicBezTo>
                  <a:lnTo>
                    <a:pt x="734" y="17801"/>
                  </a:lnTo>
                  <a:cubicBezTo>
                    <a:pt x="210" y="20224"/>
                    <a:pt x="1" y="22708"/>
                    <a:pt x="286" y="25220"/>
                  </a:cubicBezTo>
                  <a:cubicBezTo>
                    <a:pt x="410" y="26308"/>
                    <a:pt x="1322" y="27091"/>
                    <a:pt x="2424" y="27092"/>
                  </a:cubicBezTo>
                  <a:cubicBezTo>
                    <a:pt x="2487" y="27092"/>
                    <a:pt x="2551" y="27090"/>
                    <a:pt x="2615" y="27083"/>
                  </a:cubicBezTo>
                  <a:cubicBezTo>
                    <a:pt x="3802" y="26988"/>
                    <a:pt x="4771" y="26021"/>
                    <a:pt x="4847" y="24853"/>
                  </a:cubicBezTo>
                  <a:lnTo>
                    <a:pt x="5279" y="18215"/>
                  </a:lnTo>
                  <a:cubicBezTo>
                    <a:pt x="6164" y="14352"/>
                    <a:pt x="8006" y="10540"/>
                    <a:pt x="9818" y="7071"/>
                  </a:cubicBezTo>
                  <a:lnTo>
                    <a:pt x="9818" y="7071"/>
                  </a:lnTo>
                  <a:cubicBezTo>
                    <a:pt x="9806" y="7316"/>
                    <a:pt x="9792" y="7567"/>
                    <a:pt x="9776" y="7824"/>
                  </a:cubicBezTo>
                  <a:lnTo>
                    <a:pt x="8752" y="24477"/>
                  </a:lnTo>
                  <a:cubicBezTo>
                    <a:pt x="8681" y="25635"/>
                    <a:pt x="9514" y="26605"/>
                    <a:pt x="10677" y="26721"/>
                  </a:cubicBezTo>
                  <a:cubicBezTo>
                    <a:pt x="10759" y="26730"/>
                    <a:pt x="10841" y="26735"/>
                    <a:pt x="10922" y="26735"/>
                  </a:cubicBezTo>
                  <a:cubicBezTo>
                    <a:pt x="11985" y="26735"/>
                    <a:pt x="12976" y="25980"/>
                    <a:pt x="13253" y="24925"/>
                  </a:cubicBezTo>
                  <a:lnTo>
                    <a:pt x="13797" y="22858"/>
                  </a:lnTo>
                  <a:cubicBezTo>
                    <a:pt x="13961" y="22230"/>
                    <a:pt x="13848" y="21610"/>
                    <a:pt x="13531" y="21124"/>
                  </a:cubicBezTo>
                  <a:lnTo>
                    <a:pt x="14347" y="7835"/>
                  </a:lnTo>
                  <a:cubicBezTo>
                    <a:pt x="14465" y="5908"/>
                    <a:pt x="14628" y="3269"/>
                    <a:pt x="13319" y="1043"/>
                  </a:cubicBezTo>
                  <a:cubicBezTo>
                    <a:pt x="12930" y="382"/>
                    <a:pt x="12219" y="0"/>
                    <a:pt x="11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5179050" y="982950"/>
              <a:ext cx="311450" cy="655575"/>
            </a:xfrm>
            <a:custGeom>
              <a:avLst/>
              <a:gdLst/>
              <a:ahLst/>
              <a:cxnLst/>
              <a:rect l="l" t="t" r="r" b="b"/>
              <a:pathLst>
                <a:path w="12458" h="26223" extrusionOk="0">
                  <a:moveTo>
                    <a:pt x="3692" y="0"/>
                  </a:moveTo>
                  <a:cubicBezTo>
                    <a:pt x="2819" y="0"/>
                    <a:pt x="1970" y="494"/>
                    <a:pt x="1540" y="1304"/>
                  </a:cubicBezTo>
                  <a:lnTo>
                    <a:pt x="1047" y="2232"/>
                  </a:lnTo>
                  <a:cubicBezTo>
                    <a:pt x="680" y="2921"/>
                    <a:pt x="695" y="3691"/>
                    <a:pt x="1018" y="4305"/>
                  </a:cubicBezTo>
                  <a:cubicBezTo>
                    <a:pt x="362" y="10039"/>
                    <a:pt x="25" y="15807"/>
                    <a:pt x="9" y="21579"/>
                  </a:cubicBezTo>
                  <a:cubicBezTo>
                    <a:pt x="0" y="24660"/>
                    <a:pt x="1431" y="25727"/>
                    <a:pt x="2636" y="26081"/>
                  </a:cubicBezTo>
                  <a:cubicBezTo>
                    <a:pt x="2958" y="26175"/>
                    <a:pt x="3293" y="26222"/>
                    <a:pt x="3629" y="26222"/>
                  </a:cubicBezTo>
                  <a:cubicBezTo>
                    <a:pt x="3630" y="26222"/>
                    <a:pt x="3631" y="26222"/>
                    <a:pt x="3633" y="26222"/>
                  </a:cubicBezTo>
                  <a:cubicBezTo>
                    <a:pt x="4883" y="26222"/>
                    <a:pt x="5947" y="25594"/>
                    <a:pt x="6461" y="25288"/>
                  </a:cubicBezTo>
                  <a:lnTo>
                    <a:pt x="10937" y="22642"/>
                  </a:lnTo>
                  <a:cubicBezTo>
                    <a:pt x="12047" y="21984"/>
                    <a:pt x="12458" y="20595"/>
                    <a:pt x="11852" y="19542"/>
                  </a:cubicBezTo>
                  <a:cubicBezTo>
                    <a:pt x="11460" y="18858"/>
                    <a:pt x="10735" y="18481"/>
                    <a:pt x="9971" y="18481"/>
                  </a:cubicBezTo>
                  <a:cubicBezTo>
                    <a:pt x="9559" y="18481"/>
                    <a:pt x="9135" y="18591"/>
                    <a:pt x="8746" y="18822"/>
                  </a:cubicBezTo>
                  <a:lnTo>
                    <a:pt x="4588" y="21282"/>
                  </a:lnTo>
                  <a:cubicBezTo>
                    <a:pt x="4610" y="14969"/>
                    <a:pt x="5024" y="8664"/>
                    <a:pt x="5829" y="2403"/>
                  </a:cubicBezTo>
                  <a:cubicBezTo>
                    <a:pt x="5969" y="1321"/>
                    <a:pt x="5305" y="339"/>
                    <a:pt x="4255" y="71"/>
                  </a:cubicBezTo>
                  <a:cubicBezTo>
                    <a:pt x="4069" y="23"/>
                    <a:pt x="3880" y="0"/>
                    <a:pt x="3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5343600" y="997800"/>
              <a:ext cx="552925" cy="1086300"/>
            </a:xfrm>
            <a:custGeom>
              <a:avLst/>
              <a:gdLst/>
              <a:ahLst/>
              <a:cxnLst/>
              <a:rect l="l" t="t" r="r" b="b"/>
              <a:pathLst>
                <a:path w="22117" h="43452" extrusionOk="0">
                  <a:moveTo>
                    <a:pt x="10610" y="0"/>
                  </a:moveTo>
                  <a:cubicBezTo>
                    <a:pt x="9594" y="0"/>
                    <a:pt x="8622" y="667"/>
                    <a:pt x="8293" y="1680"/>
                  </a:cubicBezTo>
                  <a:cubicBezTo>
                    <a:pt x="7037" y="5547"/>
                    <a:pt x="6724" y="9652"/>
                    <a:pt x="7385" y="13551"/>
                  </a:cubicBezTo>
                  <a:cubicBezTo>
                    <a:pt x="7904" y="16610"/>
                    <a:pt x="9510" y="18528"/>
                    <a:pt x="11793" y="18815"/>
                  </a:cubicBezTo>
                  <a:cubicBezTo>
                    <a:pt x="11986" y="18841"/>
                    <a:pt x="12180" y="18853"/>
                    <a:pt x="12375" y="18853"/>
                  </a:cubicBezTo>
                  <a:cubicBezTo>
                    <a:pt x="13651" y="18853"/>
                    <a:pt x="14978" y="18316"/>
                    <a:pt x="16323" y="17265"/>
                  </a:cubicBezTo>
                  <a:cubicBezTo>
                    <a:pt x="16653" y="17008"/>
                    <a:pt x="16970" y="16736"/>
                    <a:pt x="17273" y="16450"/>
                  </a:cubicBezTo>
                  <a:lnTo>
                    <a:pt x="17273" y="16450"/>
                  </a:lnTo>
                  <a:cubicBezTo>
                    <a:pt x="17190" y="22630"/>
                    <a:pt x="16528" y="28337"/>
                    <a:pt x="14871" y="33931"/>
                  </a:cubicBezTo>
                  <a:cubicBezTo>
                    <a:pt x="14097" y="36543"/>
                    <a:pt x="13188" y="38035"/>
                    <a:pt x="12010" y="38628"/>
                  </a:cubicBezTo>
                  <a:cubicBezTo>
                    <a:pt x="11578" y="38845"/>
                    <a:pt x="11059" y="38952"/>
                    <a:pt x="10490" y="38952"/>
                  </a:cubicBezTo>
                  <a:cubicBezTo>
                    <a:pt x="9740" y="38952"/>
                    <a:pt x="8905" y="38766"/>
                    <a:pt x="8072" y="38397"/>
                  </a:cubicBezTo>
                  <a:cubicBezTo>
                    <a:pt x="7155" y="37992"/>
                    <a:pt x="6517" y="37512"/>
                    <a:pt x="6174" y="36972"/>
                  </a:cubicBezTo>
                  <a:cubicBezTo>
                    <a:pt x="5231" y="35488"/>
                    <a:pt x="6272" y="33055"/>
                    <a:pt x="7821" y="31560"/>
                  </a:cubicBezTo>
                  <a:cubicBezTo>
                    <a:pt x="9085" y="30342"/>
                    <a:pt x="10686" y="29403"/>
                    <a:pt x="12381" y="28409"/>
                  </a:cubicBezTo>
                  <a:cubicBezTo>
                    <a:pt x="13347" y="27843"/>
                    <a:pt x="14346" y="27257"/>
                    <a:pt x="15318" y="26597"/>
                  </a:cubicBezTo>
                  <a:cubicBezTo>
                    <a:pt x="16386" y="25871"/>
                    <a:pt x="16702" y="24465"/>
                    <a:pt x="16024" y="23457"/>
                  </a:cubicBezTo>
                  <a:cubicBezTo>
                    <a:pt x="15614" y="22846"/>
                    <a:pt x="14933" y="22521"/>
                    <a:pt x="14222" y="22521"/>
                  </a:cubicBezTo>
                  <a:cubicBezTo>
                    <a:pt x="13760" y="22521"/>
                    <a:pt x="13285" y="22658"/>
                    <a:pt x="12865" y="22943"/>
                  </a:cubicBezTo>
                  <a:cubicBezTo>
                    <a:pt x="12030" y="23511"/>
                    <a:pt x="11144" y="24029"/>
                    <a:pt x="10207" y="24579"/>
                  </a:cubicBezTo>
                  <a:cubicBezTo>
                    <a:pt x="8336" y="25677"/>
                    <a:pt x="6400" y="26811"/>
                    <a:pt x="4711" y="28441"/>
                  </a:cubicBezTo>
                  <a:cubicBezTo>
                    <a:pt x="1787" y="31263"/>
                    <a:pt x="1" y="35972"/>
                    <a:pt x="2248" y="39511"/>
                  </a:cubicBezTo>
                  <a:cubicBezTo>
                    <a:pt x="3040" y="40759"/>
                    <a:pt x="4301" y="41773"/>
                    <a:pt x="5995" y="42520"/>
                  </a:cubicBezTo>
                  <a:cubicBezTo>
                    <a:pt x="7394" y="43140"/>
                    <a:pt x="8833" y="43450"/>
                    <a:pt x="10211" y="43451"/>
                  </a:cubicBezTo>
                  <a:cubicBezTo>
                    <a:pt x="10213" y="43451"/>
                    <a:pt x="10216" y="43451"/>
                    <a:pt x="10219" y="43451"/>
                  </a:cubicBezTo>
                  <a:cubicBezTo>
                    <a:pt x="11530" y="43451"/>
                    <a:pt x="12788" y="43172"/>
                    <a:pt x="13903" y="42609"/>
                  </a:cubicBezTo>
                  <a:cubicBezTo>
                    <a:pt x="17160" y="40972"/>
                    <a:pt x="18522" y="37455"/>
                    <a:pt x="19263" y="34953"/>
                  </a:cubicBezTo>
                  <a:cubicBezTo>
                    <a:pt x="21887" y="26095"/>
                    <a:pt x="22117" y="16838"/>
                    <a:pt x="21676" y="7918"/>
                  </a:cubicBezTo>
                  <a:cubicBezTo>
                    <a:pt x="21943" y="6046"/>
                    <a:pt x="21825" y="4150"/>
                    <a:pt x="21271" y="2387"/>
                  </a:cubicBezTo>
                  <a:cubicBezTo>
                    <a:pt x="20989" y="1485"/>
                    <a:pt x="20152" y="914"/>
                    <a:pt x="19210" y="914"/>
                  </a:cubicBezTo>
                  <a:cubicBezTo>
                    <a:pt x="19031" y="914"/>
                    <a:pt x="18849" y="935"/>
                    <a:pt x="18665" y="978"/>
                  </a:cubicBezTo>
                  <a:cubicBezTo>
                    <a:pt x="17519" y="1251"/>
                    <a:pt x="16714" y="2315"/>
                    <a:pt x="16795" y="3452"/>
                  </a:cubicBezTo>
                  <a:cubicBezTo>
                    <a:pt x="16910" y="5014"/>
                    <a:pt x="17007" y="6544"/>
                    <a:pt x="17084" y="8041"/>
                  </a:cubicBezTo>
                  <a:cubicBezTo>
                    <a:pt x="16662" y="10256"/>
                    <a:pt x="15435" y="12377"/>
                    <a:pt x="13606" y="13805"/>
                  </a:cubicBezTo>
                  <a:cubicBezTo>
                    <a:pt x="12937" y="14327"/>
                    <a:pt x="12642" y="14350"/>
                    <a:pt x="12645" y="14355"/>
                  </a:cubicBezTo>
                  <a:cubicBezTo>
                    <a:pt x="12496" y="14283"/>
                    <a:pt x="12103" y="13733"/>
                    <a:pt x="11904" y="12562"/>
                  </a:cubicBezTo>
                  <a:cubicBezTo>
                    <a:pt x="11362" y="9361"/>
                    <a:pt x="11618" y="5993"/>
                    <a:pt x="12650" y="2818"/>
                  </a:cubicBezTo>
                  <a:cubicBezTo>
                    <a:pt x="13040" y="1615"/>
                    <a:pt x="12381" y="386"/>
                    <a:pt x="11178" y="72"/>
                  </a:cubicBezTo>
                  <a:cubicBezTo>
                    <a:pt x="10990" y="23"/>
                    <a:pt x="10799" y="0"/>
                    <a:pt x="106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2831200" y="1917325"/>
              <a:ext cx="388250" cy="1137950"/>
            </a:xfrm>
            <a:custGeom>
              <a:avLst/>
              <a:gdLst/>
              <a:ahLst/>
              <a:cxnLst/>
              <a:rect l="l" t="t" r="r" b="b"/>
              <a:pathLst>
                <a:path w="15530" h="45518" extrusionOk="0">
                  <a:moveTo>
                    <a:pt x="2606" y="1"/>
                  </a:moveTo>
                  <a:cubicBezTo>
                    <a:pt x="2435" y="1"/>
                    <a:pt x="2261" y="20"/>
                    <a:pt x="2085" y="59"/>
                  </a:cubicBezTo>
                  <a:cubicBezTo>
                    <a:pt x="838" y="341"/>
                    <a:pt x="0" y="1548"/>
                    <a:pt x="213" y="2760"/>
                  </a:cubicBezTo>
                  <a:cubicBezTo>
                    <a:pt x="2545" y="16025"/>
                    <a:pt x="3319" y="29654"/>
                    <a:pt x="2515" y="43267"/>
                  </a:cubicBezTo>
                  <a:cubicBezTo>
                    <a:pt x="2473" y="43988"/>
                    <a:pt x="2784" y="44664"/>
                    <a:pt x="3351" y="45088"/>
                  </a:cubicBezTo>
                  <a:cubicBezTo>
                    <a:pt x="3729" y="45370"/>
                    <a:pt x="4190" y="45517"/>
                    <a:pt x="4665" y="45517"/>
                  </a:cubicBezTo>
                  <a:cubicBezTo>
                    <a:pt x="4909" y="45517"/>
                    <a:pt x="5152" y="45479"/>
                    <a:pt x="5383" y="45406"/>
                  </a:cubicBezTo>
                  <a:lnTo>
                    <a:pt x="13576" y="42825"/>
                  </a:lnTo>
                  <a:cubicBezTo>
                    <a:pt x="14799" y="42439"/>
                    <a:pt x="15530" y="41170"/>
                    <a:pt x="15208" y="39989"/>
                  </a:cubicBezTo>
                  <a:cubicBezTo>
                    <a:pt x="14949" y="39039"/>
                    <a:pt x="14090" y="38435"/>
                    <a:pt x="13128" y="38435"/>
                  </a:cubicBezTo>
                  <a:cubicBezTo>
                    <a:pt x="12892" y="38435"/>
                    <a:pt x="12651" y="38471"/>
                    <a:pt x="12410" y="38547"/>
                  </a:cubicBezTo>
                  <a:lnTo>
                    <a:pt x="7244" y="40174"/>
                  </a:lnTo>
                  <a:cubicBezTo>
                    <a:pt x="7786" y="27251"/>
                    <a:pt x="6941" y="14339"/>
                    <a:pt x="4727" y="1745"/>
                  </a:cubicBezTo>
                  <a:cubicBezTo>
                    <a:pt x="4545" y="704"/>
                    <a:pt x="3647" y="1"/>
                    <a:pt x="26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3238050" y="2105275"/>
              <a:ext cx="169725" cy="879900"/>
            </a:xfrm>
            <a:custGeom>
              <a:avLst/>
              <a:gdLst/>
              <a:ahLst/>
              <a:cxnLst/>
              <a:rect l="l" t="t" r="r" b="b"/>
              <a:pathLst>
                <a:path w="6789" h="35196" extrusionOk="0">
                  <a:moveTo>
                    <a:pt x="2483" y="1"/>
                  </a:moveTo>
                  <a:cubicBezTo>
                    <a:pt x="2400" y="1"/>
                    <a:pt x="2316" y="5"/>
                    <a:pt x="2231" y="14"/>
                  </a:cubicBezTo>
                  <a:cubicBezTo>
                    <a:pt x="969" y="154"/>
                    <a:pt x="1" y="1267"/>
                    <a:pt x="68" y="2502"/>
                  </a:cubicBezTo>
                  <a:lnTo>
                    <a:pt x="1671" y="31599"/>
                  </a:lnTo>
                  <a:cubicBezTo>
                    <a:pt x="1668" y="31709"/>
                    <a:pt x="1674" y="31819"/>
                    <a:pt x="1689" y="31928"/>
                  </a:cubicBezTo>
                  <a:lnTo>
                    <a:pt x="1758" y="33197"/>
                  </a:lnTo>
                  <a:cubicBezTo>
                    <a:pt x="1809" y="34122"/>
                    <a:pt x="2436" y="34886"/>
                    <a:pt x="3337" y="35121"/>
                  </a:cubicBezTo>
                  <a:cubicBezTo>
                    <a:pt x="3524" y="35170"/>
                    <a:pt x="3716" y="35195"/>
                    <a:pt x="3910" y="35196"/>
                  </a:cubicBezTo>
                  <a:cubicBezTo>
                    <a:pt x="4634" y="35196"/>
                    <a:pt x="5349" y="34857"/>
                    <a:pt x="5822" y="34259"/>
                  </a:cubicBezTo>
                  <a:cubicBezTo>
                    <a:pt x="6669" y="33189"/>
                    <a:pt x="6789" y="31773"/>
                    <a:pt x="6220" y="30670"/>
                  </a:cubicBezTo>
                  <a:lnTo>
                    <a:pt x="4642" y="1998"/>
                  </a:lnTo>
                  <a:cubicBezTo>
                    <a:pt x="4578" y="846"/>
                    <a:pt x="3632" y="1"/>
                    <a:pt x="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3224975" y="1902225"/>
              <a:ext cx="133250" cy="165400"/>
            </a:xfrm>
            <a:custGeom>
              <a:avLst/>
              <a:gdLst/>
              <a:ahLst/>
              <a:cxnLst/>
              <a:rect l="l" t="t" r="r" b="b"/>
              <a:pathLst>
                <a:path w="5330" h="6616" extrusionOk="0">
                  <a:moveTo>
                    <a:pt x="2641" y="0"/>
                  </a:moveTo>
                  <a:cubicBezTo>
                    <a:pt x="1540" y="0"/>
                    <a:pt x="525" y="780"/>
                    <a:pt x="273" y="1882"/>
                  </a:cubicBezTo>
                  <a:cubicBezTo>
                    <a:pt x="1" y="3077"/>
                    <a:pt x="129" y="4328"/>
                    <a:pt x="633" y="5402"/>
                  </a:cubicBezTo>
                  <a:cubicBezTo>
                    <a:pt x="993" y="6172"/>
                    <a:pt x="1763" y="6614"/>
                    <a:pt x="2588" y="6615"/>
                  </a:cubicBezTo>
                  <a:cubicBezTo>
                    <a:pt x="2960" y="6614"/>
                    <a:pt x="3326" y="6528"/>
                    <a:pt x="3658" y="6361"/>
                  </a:cubicBezTo>
                  <a:cubicBezTo>
                    <a:pt x="4813" y="5787"/>
                    <a:pt x="5329" y="4429"/>
                    <a:pt x="4811" y="3327"/>
                  </a:cubicBezTo>
                  <a:cubicBezTo>
                    <a:pt x="4711" y="3105"/>
                    <a:pt x="4686" y="2856"/>
                    <a:pt x="4740" y="2620"/>
                  </a:cubicBezTo>
                  <a:cubicBezTo>
                    <a:pt x="5020" y="1393"/>
                    <a:pt x="4248" y="233"/>
                    <a:pt x="3014" y="31"/>
                  </a:cubicBezTo>
                  <a:cubicBezTo>
                    <a:pt x="2889" y="10"/>
                    <a:pt x="2764" y="0"/>
                    <a:pt x="2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486975" y="2162477"/>
              <a:ext cx="3253124" cy="2540647"/>
            </a:xfrm>
            <a:custGeom>
              <a:avLst/>
              <a:gdLst/>
              <a:ahLst/>
              <a:cxnLst/>
              <a:rect l="l" t="t" r="r" b="b"/>
              <a:pathLst>
                <a:path w="29520" h="40413" extrusionOk="0">
                  <a:moveTo>
                    <a:pt x="23464" y="0"/>
                  </a:moveTo>
                  <a:cubicBezTo>
                    <a:pt x="21957" y="0"/>
                    <a:pt x="20418" y="873"/>
                    <a:pt x="19122" y="2493"/>
                  </a:cubicBezTo>
                  <a:cubicBezTo>
                    <a:pt x="17017" y="5121"/>
                    <a:pt x="15744" y="8178"/>
                    <a:pt x="14885" y="11204"/>
                  </a:cubicBezTo>
                  <a:cubicBezTo>
                    <a:pt x="14379" y="8415"/>
                    <a:pt x="13612" y="5682"/>
                    <a:pt x="12429" y="3058"/>
                  </a:cubicBezTo>
                  <a:cubicBezTo>
                    <a:pt x="12119" y="2369"/>
                    <a:pt x="11460" y="1904"/>
                    <a:pt x="10684" y="1828"/>
                  </a:cubicBezTo>
                  <a:cubicBezTo>
                    <a:pt x="10612" y="1821"/>
                    <a:pt x="10541" y="1818"/>
                    <a:pt x="10469" y="1818"/>
                  </a:cubicBezTo>
                  <a:cubicBezTo>
                    <a:pt x="9765" y="1818"/>
                    <a:pt x="9077" y="2131"/>
                    <a:pt x="8606" y="2683"/>
                  </a:cubicBezTo>
                  <a:cubicBezTo>
                    <a:pt x="6901" y="4686"/>
                    <a:pt x="6135" y="7097"/>
                    <a:pt x="5548" y="9199"/>
                  </a:cubicBezTo>
                  <a:cubicBezTo>
                    <a:pt x="5348" y="9921"/>
                    <a:pt x="5157" y="10642"/>
                    <a:pt x="4975" y="11366"/>
                  </a:cubicBezTo>
                  <a:cubicBezTo>
                    <a:pt x="4862" y="9722"/>
                    <a:pt x="4753" y="8080"/>
                    <a:pt x="4649" y="6442"/>
                  </a:cubicBezTo>
                  <a:cubicBezTo>
                    <a:pt x="4578" y="5300"/>
                    <a:pt x="3643" y="4461"/>
                    <a:pt x="2502" y="4461"/>
                  </a:cubicBezTo>
                  <a:cubicBezTo>
                    <a:pt x="2410" y="4461"/>
                    <a:pt x="2317" y="4466"/>
                    <a:pt x="2223" y="4477"/>
                  </a:cubicBezTo>
                  <a:cubicBezTo>
                    <a:pt x="961" y="4626"/>
                    <a:pt x="1" y="5748"/>
                    <a:pt x="79" y="6980"/>
                  </a:cubicBezTo>
                  <a:cubicBezTo>
                    <a:pt x="743" y="17465"/>
                    <a:pt x="1613" y="28074"/>
                    <a:pt x="2668" y="38514"/>
                  </a:cubicBezTo>
                  <a:cubicBezTo>
                    <a:pt x="2779" y="39620"/>
                    <a:pt x="3703" y="40411"/>
                    <a:pt x="4809" y="40412"/>
                  </a:cubicBezTo>
                  <a:cubicBezTo>
                    <a:pt x="4921" y="40412"/>
                    <a:pt x="5035" y="40404"/>
                    <a:pt x="5147" y="40389"/>
                  </a:cubicBezTo>
                  <a:cubicBezTo>
                    <a:pt x="6398" y="40210"/>
                    <a:pt x="7326" y="39081"/>
                    <a:pt x="7230" y="37859"/>
                  </a:cubicBezTo>
                  <a:cubicBezTo>
                    <a:pt x="6500" y="28617"/>
                    <a:pt x="7416" y="19308"/>
                    <a:pt x="9951" y="10188"/>
                  </a:cubicBezTo>
                  <a:cubicBezTo>
                    <a:pt x="11130" y="15079"/>
                    <a:pt x="11254" y="20346"/>
                    <a:pt x="11384" y="25839"/>
                  </a:cubicBezTo>
                  <a:cubicBezTo>
                    <a:pt x="11473" y="29605"/>
                    <a:pt x="11565" y="33499"/>
                    <a:pt x="12029" y="37290"/>
                  </a:cubicBezTo>
                  <a:cubicBezTo>
                    <a:pt x="12161" y="38376"/>
                    <a:pt x="13077" y="39144"/>
                    <a:pt x="14170" y="39144"/>
                  </a:cubicBezTo>
                  <a:cubicBezTo>
                    <a:pt x="14265" y="39144"/>
                    <a:pt x="14361" y="39138"/>
                    <a:pt x="14457" y="39127"/>
                  </a:cubicBezTo>
                  <a:cubicBezTo>
                    <a:pt x="15676" y="38975"/>
                    <a:pt x="16614" y="37919"/>
                    <a:pt x="16592" y="36724"/>
                  </a:cubicBezTo>
                  <a:cubicBezTo>
                    <a:pt x="16473" y="29982"/>
                    <a:pt x="17052" y="23162"/>
                    <a:pt x="18314" y="16455"/>
                  </a:cubicBezTo>
                  <a:cubicBezTo>
                    <a:pt x="19067" y="12459"/>
                    <a:pt x="20112" y="8324"/>
                    <a:pt x="22658" y="5146"/>
                  </a:cubicBezTo>
                  <a:cubicBezTo>
                    <a:pt x="22758" y="5020"/>
                    <a:pt x="22866" y="4900"/>
                    <a:pt x="22979" y="4787"/>
                  </a:cubicBezTo>
                  <a:cubicBezTo>
                    <a:pt x="23020" y="4910"/>
                    <a:pt x="23062" y="5069"/>
                    <a:pt x="23105" y="5265"/>
                  </a:cubicBezTo>
                  <a:cubicBezTo>
                    <a:pt x="24224" y="10394"/>
                    <a:pt x="24036" y="15709"/>
                    <a:pt x="23839" y="21337"/>
                  </a:cubicBezTo>
                  <a:cubicBezTo>
                    <a:pt x="23682" y="25832"/>
                    <a:pt x="23519" y="30479"/>
                    <a:pt x="24079" y="35044"/>
                  </a:cubicBezTo>
                  <a:cubicBezTo>
                    <a:pt x="24212" y="36125"/>
                    <a:pt x="25121" y="36897"/>
                    <a:pt x="26214" y="36897"/>
                  </a:cubicBezTo>
                  <a:cubicBezTo>
                    <a:pt x="26308" y="36897"/>
                    <a:pt x="26403" y="36891"/>
                    <a:pt x="26499" y="36879"/>
                  </a:cubicBezTo>
                  <a:cubicBezTo>
                    <a:pt x="27448" y="36765"/>
                    <a:pt x="28333" y="36200"/>
                    <a:pt x="28866" y="35361"/>
                  </a:cubicBezTo>
                  <a:cubicBezTo>
                    <a:pt x="29400" y="34521"/>
                    <a:pt x="29519" y="33511"/>
                    <a:pt x="29186" y="32654"/>
                  </a:cubicBezTo>
                  <a:cubicBezTo>
                    <a:pt x="29029" y="32252"/>
                    <a:pt x="28751" y="31908"/>
                    <a:pt x="28391" y="31673"/>
                  </a:cubicBezTo>
                  <a:cubicBezTo>
                    <a:pt x="28171" y="28232"/>
                    <a:pt x="28295" y="24683"/>
                    <a:pt x="28416" y="21228"/>
                  </a:cubicBezTo>
                  <a:cubicBezTo>
                    <a:pt x="28614" y="15579"/>
                    <a:pt x="28819" y="9737"/>
                    <a:pt x="27586" y="4081"/>
                  </a:cubicBezTo>
                  <a:cubicBezTo>
                    <a:pt x="27105" y="1872"/>
                    <a:pt x="26046" y="540"/>
                    <a:pt x="24438" y="125"/>
                  </a:cubicBezTo>
                  <a:cubicBezTo>
                    <a:pt x="24117" y="41"/>
                    <a:pt x="23791" y="0"/>
                    <a:pt x="23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4222775" y="1956125"/>
              <a:ext cx="168100" cy="887275"/>
            </a:xfrm>
            <a:custGeom>
              <a:avLst/>
              <a:gdLst/>
              <a:ahLst/>
              <a:cxnLst/>
              <a:rect l="l" t="t" r="r" b="b"/>
              <a:pathLst>
                <a:path w="6724" h="35491" extrusionOk="0">
                  <a:moveTo>
                    <a:pt x="4492" y="0"/>
                  </a:moveTo>
                  <a:cubicBezTo>
                    <a:pt x="3234" y="0"/>
                    <a:pt x="2153" y="1000"/>
                    <a:pt x="2074" y="2239"/>
                  </a:cubicBezTo>
                  <a:lnTo>
                    <a:pt x="81" y="33229"/>
                  </a:lnTo>
                  <a:cubicBezTo>
                    <a:pt x="0" y="34472"/>
                    <a:pt x="959" y="35483"/>
                    <a:pt x="2222" y="35490"/>
                  </a:cubicBezTo>
                  <a:lnTo>
                    <a:pt x="2230" y="35490"/>
                  </a:lnTo>
                  <a:cubicBezTo>
                    <a:pt x="2231" y="35490"/>
                    <a:pt x="2232" y="35490"/>
                    <a:pt x="2232" y="35490"/>
                  </a:cubicBezTo>
                  <a:cubicBezTo>
                    <a:pt x="3490" y="35490"/>
                    <a:pt x="4572" y="34490"/>
                    <a:pt x="4651" y="33251"/>
                  </a:cubicBezTo>
                  <a:lnTo>
                    <a:pt x="6644" y="2262"/>
                  </a:lnTo>
                  <a:cubicBezTo>
                    <a:pt x="6724" y="1018"/>
                    <a:pt x="5765" y="7"/>
                    <a:pt x="4503" y="0"/>
                  </a:cubicBezTo>
                  <a:lnTo>
                    <a:pt x="4494" y="0"/>
                  </a:lnTo>
                  <a:cubicBezTo>
                    <a:pt x="4493" y="0"/>
                    <a:pt x="4492" y="0"/>
                    <a:pt x="44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4461475" y="1758900"/>
              <a:ext cx="860600" cy="1131950"/>
            </a:xfrm>
            <a:custGeom>
              <a:avLst/>
              <a:gdLst/>
              <a:ahLst/>
              <a:cxnLst/>
              <a:rect l="l" t="t" r="r" b="b"/>
              <a:pathLst>
                <a:path w="34424" h="45278" extrusionOk="0">
                  <a:moveTo>
                    <a:pt x="32271" y="1"/>
                  </a:moveTo>
                  <a:cubicBezTo>
                    <a:pt x="32235" y="1"/>
                    <a:pt x="32199" y="1"/>
                    <a:pt x="32163" y="3"/>
                  </a:cubicBezTo>
                  <a:cubicBezTo>
                    <a:pt x="22117" y="324"/>
                    <a:pt x="11998" y="1599"/>
                    <a:pt x="2088" y="3795"/>
                  </a:cubicBezTo>
                  <a:cubicBezTo>
                    <a:pt x="841" y="4071"/>
                    <a:pt x="0" y="5277"/>
                    <a:pt x="208" y="6489"/>
                  </a:cubicBezTo>
                  <a:cubicBezTo>
                    <a:pt x="388" y="7531"/>
                    <a:pt x="1287" y="8238"/>
                    <a:pt x="2329" y="8239"/>
                  </a:cubicBezTo>
                  <a:cubicBezTo>
                    <a:pt x="2503" y="8239"/>
                    <a:pt x="2676" y="8219"/>
                    <a:pt x="2845" y="8181"/>
                  </a:cubicBezTo>
                  <a:cubicBezTo>
                    <a:pt x="4827" y="7742"/>
                    <a:pt x="6820" y="7351"/>
                    <a:pt x="8817" y="6988"/>
                  </a:cubicBezTo>
                  <a:lnTo>
                    <a:pt x="8817" y="6988"/>
                  </a:lnTo>
                  <a:cubicBezTo>
                    <a:pt x="6947" y="15284"/>
                    <a:pt x="5598" y="23724"/>
                    <a:pt x="4816" y="32113"/>
                  </a:cubicBezTo>
                  <a:cubicBezTo>
                    <a:pt x="4463" y="35905"/>
                    <a:pt x="4212" y="39929"/>
                    <a:pt x="5338" y="43765"/>
                  </a:cubicBezTo>
                  <a:cubicBezTo>
                    <a:pt x="5610" y="44694"/>
                    <a:pt x="6459" y="45278"/>
                    <a:pt x="7406" y="45278"/>
                  </a:cubicBezTo>
                  <a:cubicBezTo>
                    <a:pt x="7663" y="45278"/>
                    <a:pt x="7920" y="45236"/>
                    <a:pt x="8165" y="45153"/>
                  </a:cubicBezTo>
                  <a:cubicBezTo>
                    <a:pt x="9382" y="44745"/>
                    <a:pt x="10088" y="43463"/>
                    <a:pt x="9744" y="42290"/>
                  </a:cubicBezTo>
                  <a:cubicBezTo>
                    <a:pt x="8832" y="39183"/>
                    <a:pt x="9063" y="35633"/>
                    <a:pt x="9376" y="32264"/>
                  </a:cubicBezTo>
                  <a:cubicBezTo>
                    <a:pt x="10190" y="23548"/>
                    <a:pt x="11624" y="14777"/>
                    <a:pt x="13634" y="6180"/>
                  </a:cubicBezTo>
                  <a:cubicBezTo>
                    <a:pt x="19733" y="5261"/>
                    <a:pt x="25880" y="4700"/>
                    <a:pt x="32044" y="4501"/>
                  </a:cubicBezTo>
                  <a:cubicBezTo>
                    <a:pt x="33308" y="4461"/>
                    <a:pt x="34359" y="3422"/>
                    <a:pt x="34393" y="2180"/>
                  </a:cubicBezTo>
                  <a:cubicBezTo>
                    <a:pt x="34424" y="974"/>
                    <a:pt x="33478" y="1"/>
                    <a:pt x="32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3340875" y="3154375"/>
              <a:ext cx="82575" cy="326625"/>
            </a:xfrm>
            <a:custGeom>
              <a:avLst/>
              <a:gdLst/>
              <a:ahLst/>
              <a:cxnLst/>
              <a:rect l="l" t="t" r="r" b="b"/>
              <a:pathLst>
                <a:path w="3303" h="13065" extrusionOk="0">
                  <a:moveTo>
                    <a:pt x="1061" y="1"/>
                  </a:moveTo>
                  <a:cubicBezTo>
                    <a:pt x="972" y="1"/>
                    <a:pt x="882" y="13"/>
                    <a:pt x="792" y="40"/>
                  </a:cubicBezTo>
                  <a:cubicBezTo>
                    <a:pt x="301" y="187"/>
                    <a:pt x="0" y="691"/>
                    <a:pt x="122" y="1166"/>
                  </a:cubicBezTo>
                  <a:cubicBezTo>
                    <a:pt x="906" y="4260"/>
                    <a:pt x="1338" y="7435"/>
                    <a:pt x="1409" y="10627"/>
                  </a:cubicBezTo>
                  <a:cubicBezTo>
                    <a:pt x="1255" y="10830"/>
                    <a:pt x="1193" y="11087"/>
                    <a:pt x="1236" y="11339"/>
                  </a:cubicBezTo>
                  <a:lnTo>
                    <a:pt x="1430" y="12377"/>
                  </a:lnTo>
                  <a:cubicBezTo>
                    <a:pt x="1506" y="12784"/>
                    <a:pt x="1861" y="13064"/>
                    <a:pt x="2276" y="13064"/>
                  </a:cubicBezTo>
                  <a:cubicBezTo>
                    <a:pt x="2282" y="13064"/>
                    <a:pt x="2287" y="13064"/>
                    <a:pt x="2293" y="13064"/>
                  </a:cubicBezTo>
                  <a:cubicBezTo>
                    <a:pt x="2331" y="13064"/>
                    <a:pt x="2370" y="13061"/>
                    <a:pt x="2409" y="13056"/>
                  </a:cubicBezTo>
                  <a:cubicBezTo>
                    <a:pt x="2879" y="12991"/>
                    <a:pt x="3242" y="12587"/>
                    <a:pt x="3248" y="12124"/>
                  </a:cubicBezTo>
                  <a:cubicBezTo>
                    <a:pt x="3303" y="8227"/>
                    <a:pt x="2850" y="4361"/>
                    <a:pt x="1901" y="635"/>
                  </a:cubicBezTo>
                  <a:cubicBezTo>
                    <a:pt x="1802" y="248"/>
                    <a:pt x="1452" y="1"/>
                    <a:pt x="10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3308700" y="3071375"/>
              <a:ext cx="59500" cy="49175"/>
            </a:xfrm>
            <a:custGeom>
              <a:avLst/>
              <a:gdLst/>
              <a:ahLst/>
              <a:cxnLst/>
              <a:rect l="l" t="t" r="r" b="b"/>
              <a:pathLst>
                <a:path w="2380" h="1967" extrusionOk="0">
                  <a:moveTo>
                    <a:pt x="1795" y="520"/>
                  </a:moveTo>
                  <a:lnTo>
                    <a:pt x="1795" y="520"/>
                  </a:lnTo>
                  <a:cubicBezTo>
                    <a:pt x="1795" y="520"/>
                    <a:pt x="1796" y="522"/>
                    <a:pt x="1796" y="522"/>
                  </a:cubicBezTo>
                  <a:cubicBezTo>
                    <a:pt x="1795" y="521"/>
                    <a:pt x="1795" y="520"/>
                    <a:pt x="1795" y="520"/>
                  </a:cubicBezTo>
                  <a:close/>
                  <a:moveTo>
                    <a:pt x="1237" y="1"/>
                  </a:moveTo>
                  <a:cubicBezTo>
                    <a:pt x="907" y="1"/>
                    <a:pt x="577" y="132"/>
                    <a:pt x="356" y="375"/>
                  </a:cubicBezTo>
                  <a:cubicBezTo>
                    <a:pt x="38" y="727"/>
                    <a:pt x="0" y="1217"/>
                    <a:pt x="262" y="1593"/>
                  </a:cubicBezTo>
                  <a:cubicBezTo>
                    <a:pt x="428" y="1832"/>
                    <a:pt x="694" y="1956"/>
                    <a:pt x="978" y="1956"/>
                  </a:cubicBezTo>
                  <a:cubicBezTo>
                    <a:pt x="1024" y="1956"/>
                    <a:pt x="1070" y="1953"/>
                    <a:pt x="1117" y="1947"/>
                  </a:cubicBezTo>
                  <a:cubicBezTo>
                    <a:pt x="1181" y="1960"/>
                    <a:pt x="1246" y="1967"/>
                    <a:pt x="1311" y="1967"/>
                  </a:cubicBezTo>
                  <a:cubicBezTo>
                    <a:pt x="1730" y="1967"/>
                    <a:pt x="2125" y="1682"/>
                    <a:pt x="2245" y="1262"/>
                  </a:cubicBezTo>
                  <a:cubicBezTo>
                    <a:pt x="2379" y="792"/>
                    <a:pt x="2180" y="332"/>
                    <a:pt x="1750" y="118"/>
                  </a:cubicBezTo>
                  <a:cubicBezTo>
                    <a:pt x="1591" y="39"/>
                    <a:pt x="1414" y="1"/>
                    <a:pt x="12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3439850" y="3074425"/>
              <a:ext cx="211225" cy="397800"/>
            </a:xfrm>
            <a:custGeom>
              <a:avLst/>
              <a:gdLst/>
              <a:ahLst/>
              <a:cxnLst/>
              <a:rect l="l" t="t" r="r" b="b"/>
              <a:pathLst>
                <a:path w="8449" h="15912" extrusionOk="0">
                  <a:moveTo>
                    <a:pt x="3342" y="0"/>
                  </a:moveTo>
                  <a:cubicBezTo>
                    <a:pt x="3109" y="0"/>
                    <a:pt x="2868" y="40"/>
                    <a:pt x="2625" y="127"/>
                  </a:cubicBezTo>
                  <a:cubicBezTo>
                    <a:pt x="1455" y="545"/>
                    <a:pt x="1026" y="1774"/>
                    <a:pt x="819" y="2363"/>
                  </a:cubicBezTo>
                  <a:cubicBezTo>
                    <a:pt x="435" y="3456"/>
                    <a:pt x="0" y="4695"/>
                    <a:pt x="33" y="5993"/>
                  </a:cubicBezTo>
                  <a:cubicBezTo>
                    <a:pt x="72" y="7568"/>
                    <a:pt x="893" y="8927"/>
                    <a:pt x="2123" y="9456"/>
                  </a:cubicBezTo>
                  <a:cubicBezTo>
                    <a:pt x="2760" y="9728"/>
                    <a:pt x="3429" y="9765"/>
                    <a:pt x="4049" y="9765"/>
                  </a:cubicBezTo>
                  <a:cubicBezTo>
                    <a:pt x="4176" y="9765"/>
                    <a:pt x="4300" y="9764"/>
                    <a:pt x="4422" y="9762"/>
                  </a:cubicBezTo>
                  <a:cubicBezTo>
                    <a:pt x="4537" y="9759"/>
                    <a:pt x="4654" y="9758"/>
                    <a:pt x="4770" y="9758"/>
                  </a:cubicBezTo>
                  <a:cubicBezTo>
                    <a:pt x="4885" y="9758"/>
                    <a:pt x="5001" y="9759"/>
                    <a:pt x="5116" y="9764"/>
                  </a:cubicBezTo>
                  <a:cubicBezTo>
                    <a:pt x="5693" y="9787"/>
                    <a:pt x="6360" y="9988"/>
                    <a:pt x="6464" y="10376"/>
                  </a:cubicBezTo>
                  <a:cubicBezTo>
                    <a:pt x="6515" y="10567"/>
                    <a:pt x="6451" y="10858"/>
                    <a:pt x="6268" y="11267"/>
                  </a:cubicBezTo>
                  <a:cubicBezTo>
                    <a:pt x="5732" y="12467"/>
                    <a:pt x="4826" y="13537"/>
                    <a:pt x="3714" y="14276"/>
                  </a:cubicBezTo>
                  <a:cubicBezTo>
                    <a:pt x="3285" y="14561"/>
                    <a:pt x="3152" y="15123"/>
                    <a:pt x="3419" y="15530"/>
                  </a:cubicBezTo>
                  <a:cubicBezTo>
                    <a:pt x="3582" y="15778"/>
                    <a:pt x="3856" y="15912"/>
                    <a:pt x="4144" y="15912"/>
                  </a:cubicBezTo>
                  <a:cubicBezTo>
                    <a:pt x="4334" y="15911"/>
                    <a:pt x="4521" y="15853"/>
                    <a:pt x="4678" y="15746"/>
                  </a:cubicBezTo>
                  <a:cubicBezTo>
                    <a:pt x="6098" y="14804"/>
                    <a:pt x="7256" y="13440"/>
                    <a:pt x="7939" y="11906"/>
                  </a:cubicBezTo>
                  <a:cubicBezTo>
                    <a:pt x="8169" y="11392"/>
                    <a:pt x="8449" y="10618"/>
                    <a:pt x="8237" y="9825"/>
                  </a:cubicBezTo>
                  <a:cubicBezTo>
                    <a:pt x="7892" y="8526"/>
                    <a:pt x="6491" y="8012"/>
                    <a:pt x="5297" y="7965"/>
                  </a:cubicBezTo>
                  <a:cubicBezTo>
                    <a:pt x="5166" y="7959"/>
                    <a:pt x="5033" y="7957"/>
                    <a:pt x="4900" y="7957"/>
                  </a:cubicBezTo>
                  <a:cubicBezTo>
                    <a:pt x="4767" y="7957"/>
                    <a:pt x="4634" y="7959"/>
                    <a:pt x="4501" y="7961"/>
                  </a:cubicBezTo>
                  <a:cubicBezTo>
                    <a:pt x="4375" y="7963"/>
                    <a:pt x="4251" y="7965"/>
                    <a:pt x="4129" y="7965"/>
                  </a:cubicBezTo>
                  <a:cubicBezTo>
                    <a:pt x="3681" y="7965"/>
                    <a:pt x="3266" y="7940"/>
                    <a:pt x="2937" y="7798"/>
                  </a:cubicBezTo>
                  <a:cubicBezTo>
                    <a:pt x="2222" y="7491"/>
                    <a:pt x="1883" y="6596"/>
                    <a:pt x="1864" y="5844"/>
                  </a:cubicBezTo>
                  <a:cubicBezTo>
                    <a:pt x="1839" y="4875"/>
                    <a:pt x="2199" y="3848"/>
                    <a:pt x="2547" y="2858"/>
                  </a:cubicBezTo>
                  <a:cubicBezTo>
                    <a:pt x="2637" y="2600"/>
                    <a:pt x="2877" y="1916"/>
                    <a:pt x="3162" y="1813"/>
                  </a:cubicBezTo>
                  <a:cubicBezTo>
                    <a:pt x="3182" y="1806"/>
                    <a:pt x="3204" y="1803"/>
                    <a:pt x="3228" y="1803"/>
                  </a:cubicBezTo>
                  <a:cubicBezTo>
                    <a:pt x="3394" y="1803"/>
                    <a:pt x="3647" y="1961"/>
                    <a:pt x="3772" y="2202"/>
                  </a:cubicBezTo>
                  <a:cubicBezTo>
                    <a:pt x="3992" y="2624"/>
                    <a:pt x="3987" y="3220"/>
                    <a:pt x="3982" y="3796"/>
                  </a:cubicBezTo>
                  <a:cubicBezTo>
                    <a:pt x="3978" y="4272"/>
                    <a:pt x="4348" y="4654"/>
                    <a:pt x="4826" y="4654"/>
                  </a:cubicBezTo>
                  <a:cubicBezTo>
                    <a:pt x="4847" y="4654"/>
                    <a:pt x="4869" y="4653"/>
                    <a:pt x="4890" y="4651"/>
                  </a:cubicBezTo>
                  <a:cubicBezTo>
                    <a:pt x="5395" y="4627"/>
                    <a:pt x="5809" y="4203"/>
                    <a:pt x="5814" y="3708"/>
                  </a:cubicBezTo>
                  <a:cubicBezTo>
                    <a:pt x="5821" y="2993"/>
                    <a:pt x="5828" y="2106"/>
                    <a:pt x="5414" y="1310"/>
                  </a:cubicBezTo>
                  <a:cubicBezTo>
                    <a:pt x="5045" y="600"/>
                    <a:pt x="4251" y="0"/>
                    <a:pt x="3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3748000" y="3018325"/>
              <a:ext cx="237575" cy="431225"/>
            </a:xfrm>
            <a:custGeom>
              <a:avLst/>
              <a:gdLst/>
              <a:ahLst/>
              <a:cxnLst/>
              <a:rect l="l" t="t" r="r" b="b"/>
              <a:pathLst>
                <a:path w="9503" h="17249" extrusionOk="0">
                  <a:moveTo>
                    <a:pt x="6091" y="0"/>
                  </a:moveTo>
                  <a:cubicBezTo>
                    <a:pt x="5935" y="0"/>
                    <a:pt x="5775" y="40"/>
                    <a:pt x="5626" y="122"/>
                  </a:cubicBezTo>
                  <a:cubicBezTo>
                    <a:pt x="5194" y="360"/>
                    <a:pt x="5006" y="877"/>
                    <a:pt x="5198" y="1302"/>
                  </a:cubicBezTo>
                  <a:cubicBezTo>
                    <a:pt x="5309" y="1549"/>
                    <a:pt x="5416" y="1799"/>
                    <a:pt x="5519" y="2050"/>
                  </a:cubicBezTo>
                  <a:cubicBezTo>
                    <a:pt x="5700" y="2782"/>
                    <a:pt x="5543" y="3606"/>
                    <a:pt x="5072" y="4170"/>
                  </a:cubicBezTo>
                  <a:cubicBezTo>
                    <a:pt x="4666" y="4655"/>
                    <a:pt x="4018" y="4928"/>
                    <a:pt x="3417" y="4928"/>
                  </a:cubicBezTo>
                  <a:cubicBezTo>
                    <a:pt x="3102" y="4928"/>
                    <a:pt x="2800" y="4853"/>
                    <a:pt x="2552" y="4695"/>
                  </a:cubicBezTo>
                  <a:cubicBezTo>
                    <a:pt x="2207" y="4479"/>
                    <a:pt x="1973" y="4069"/>
                    <a:pt x="1922" y="3599"/>
                  </a:cubicBezTo>
                  <a:cubicBezTo>
                    <a:pt x="1876" y="3174"/>
                    <a:pt x="1993" y="2773"/>
                    <a:pt x="2240" y="2498"/>
                  </a:cubicBezTo>
                  <a:cubicBezTo>
                    <a:pt x="2585" y="2115"/>
                    <a:pt x="2562" y="1546"/>
                    <a:pt x="2193" y="1231"/>
                  </a:cubicBezTo>
                  <a:cubicBezTo>
                    <a:pt x="2031" y="1093"/>
                    <a:pt x="1829" y="1026"/>
                    <a:pt x="1623" y="1026"/>
                  </a:cubicBezTo>
                  <a:cubicBezTo>
                    <a:pt x="1360" y="1026"/>
                    <a:pt x="1092" y="1136"/>
                    <a:pt x="898" y="1350"/>
                  </a:cubicBezTo>
                  <a:cubicBezTo>
                    <a:pt x="290" y="2027"/>
                    <a:pt x="0" y="2952"/>
                    <a:pt x="100" y="3890"/>
                  </a:cubicBezTo>
                  <a:cubicBezTo>
                    <a:pt x="206" y="4881"/>
                    <a:pt x="715" y="5730"/>
                    <a:pt x="1497" y="6226"/>
                  </a:cubicBezTo>
                  <a:cubicBezTo>
                    <a:pt x="2035" y="6567"/>
                    <a:pt x="2667" y="6730"/>
                    <a:pt x="3314" y="6730"/>
                  </a:cubicBezTo>
                  <a:cubicBezTo>
                    <a:pt x="4468" y="6730"/>
                    <a:pt x="5667" y="6212"/>
                    <a:pt x="6460" y="5263"/>
                  </a:cubicBezTo>
                  <a:cubicBezTo>
                    <a:pt x="6500" y="5215"/>
                    <a:pt x="6540" y="5165"/>
                    <a:pt x="6578" y="5114"/>
                  </a:cubicBezTo>
                  <a:cubicBezTo>
                    <a:pt x="7204" y="7334"/>
                    <a:pt x="7560" y="9622"/>
                    <a:pt x="7638" y="11927"/>
                  </a:cubicBezTo>
                  <a:cubicBezTo>
                    <a:pt x="7662" y="12705"/>
                    <a:pt x="7659" y="13591"/>
                    <a:pt x="7288" y="14279"/>
                  </a:cubicBezTo>
                  <a:cubicBezTo>
                    <a:pt x="6911" y="14977"/>
                    <a:pt x="6069" y="15448"/>
                    <a:pt x="5280" y="15448"/>
                  </a:cubicBezTo>
                  <a:cubicBezTo>
                    <a:pt x="5145" y="15448"/>
                    <a:pt x="5013" y="15434"/>
                    <a:pt x="4884" y="15406"/>
                  </a:cubicBezTo>
                  <a:cubicBezTo>
                    <a:pt x="3999" y="15211"/>
                    <a:pt x="3319" y="14316"/>
                    <a:pt x="3367" y="13414"/>
                  </a:cubicBezTo>
                  <a:cubicBezTo>
                    <a:pt x="3393" y="12918"/>
                    <a:pt x="3008" y="12519"/>
                    <a:pt x="2505" y="12519"/>
                  </a:cubicBezTo>
                  <a:lnTo>
                    <a:pt x="2500" y="12519"/>
                  </a:lnTo>
                  <a:cubicBezTo>
                    <a:pt x="1994" y="12522"/>
                    <a:pt x="1564" y="12927"/>
                    <a:pt x="1537" y="13423"/>
                  </a:cubicBezTo>
                  <a:cubicBezTo>
                    <a:pt x="1444" y="15178"/>
                    <a:pt x="2669" y="16785"/>
                    <a:pt x="4385" y="17163"/>
                  </a:cubicBezTo>
                  <a:cubicBezTo>
                    <a:pt x="4645" y="17220"/>
                    <a:pt x="4911" y="17249"/>
                    <a:pt x="5177" y="17249"/>
                  </a:cubicBezTo>
                  <a:cubicBezTo>
                    <a:pt x="5178" y="17249"/>
                    <a:pt x="5179" y="17249"/>
                    <a:pt x="5180" y="17249"/>
                  </a:cubicBezTo>
                  <a:cubicBezTo>
                    <a:pt x="6667" y="17249"/>
                    <a:pt x="8172" y="16391"/>
                    <a:pt x="8896" y="15049"/>
                  </a:cubicBezTo>
                  <a:cubicBezTo>
                    <a:pt x="9459" y="14004"/>
                    <a:pt x="9503" y="12854"/>
                    <a:pt x="9467" y="11766"/>
                  </a:cubicBezTo>
                  <a:cubicBezTo>
                    <a:pt x="9349" y="8150"/>
                    <a:pt x="8606" y="4661"/>
                    <a:pt x="7258" y="1377"/>
                  </a:cubicBezTo>
                  <a:cubicBezTo>
                    <a:pt x="7160" y="1033"/>
                    <a:pt x="7017" y="705"/>
                    <a:pt x="6829" y="401"/>
                  </a:cubicBezTo>
                  <a:cubicBezTo>
                    <a:pt x="6669" y="142"/>
                    <a:pt x="6388" y="0"/>
                    <a:pt x="60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3964525" y="3015800"/>
              <a:ext cx="276050" cy="378850"/>
            </a:xfrm>
            <a:custGeom>
              <a:avLst/>
              <a:gdLst/>
              <a:ahLst/>
              <a:cxnLst/>
              <a:rect l="l" t="t" r="r" b="b"/>
              <a:pathLst>
                <a:path w="11042" h="15154" extrusionOk="0">
                  <a:moveTo>
                    <a:pt x="6259" y="1802"/>
                  </a:moveTo>
                  <a:cubicBezTo>
                    <a:pt x="7114" y="1802"/>
                    <a:pt x="7996" y="2337"/>
                    <a:pt x="8496" y="3197"/>
                  </a:cubicBezTo>
                  <a:cubicBezTo>
                    <a:pt x="9001" y="4065"/>
                    <a:pt x="9185" y="5220"/>
                    <a:pt x="9061" y="6732"/>
                  </a:cubicBezTo>
                  <a:cubicBezTo>
                    <a:pt x="8931" y="8312"/>
                    <a:pt x="8531" y="9862"/>
                    <a:pt x="7871" y="11340"/>
                  </a:cubicBezTo>
                  <a:cubicBezTo>
                    <a:pt x="7359" y="12492"/>
                    <a:pt x="6773" y="13155"/>
                    <a:pt x="6129" y="13313"/>
                  </a:cubicBezTo>
                  <a:cubicBezTo>
                    <a:pt x="6031" y="13336"/>
                    <a:pt x="5933" y="13347"/>
                    <a:pt x="5834" y="13347"/>
                  </a:cubicBezTo>
                  <a:cubicBezTo>
                    <a:pt x="5031" y="13347"/>
                    <a:pt x="4216" y="12616"/>
                    <a:pt x="3719" y="11809"/>
                  </a:cubicBezTo>
                  <a:cubicBezTo>
                    <a:pt x="2464" y="9778"/>
                    <a:pt x="2293" y="7136"/>
                    <a:pt x="3126" y="4801"/>
                  </a:cubicBezTo>
                  <a:lnTo>
                    <a:pt x="3126" y="4801"/>
                  </a:lnTo>
                  <a:cubicBezTo>
                    <a:pt x="3272" y="4905"/>
                    <a:pt x="3451" y="4962"/>
                    <a:pt x="3638" y="4962"/>
                  </a:cubicBezTo>
                  <a:cubicBezTo>
                    <a:pt x="3757" y="4962"/>
                    <a:pt x="3879" y="4939"/>
                    <a:pt x="3998" y="4891"/>
                  </a:cubicBezTo>
                  <a:cubicBezTo>
                    <a:pt x="4474" y="4698"/>
                    <a:pt x="4725" y="4171"/>
                    <a:pt x="4556" y="3712"/>
                  </a:cubicBezTo>
                  <a:cubicBezTo>
                    <a:pt x="4408" y="3311"/>
                    <a:pt x="4596" y="2906"/>
                    <a:pt x="4720" y="2701"/>
                  </a:cubicBezTo>
                  <a:cubicBezTo>
                    <a:pt x="4994" y="2253"/>
                    <a:pt x="5467" y="1912"/>
                    <a:pt x="5927" y="1830"/>
                  </a:cubicBezTo>
                  <a:cubicBezTo>
                    <a:pt x="6037" y="1811"/>
                    <a:pt x="6148" y="1802"/>
                    <a:pt x="6259" y="1802"/>
                  </a:cubicBezTo>
                  <a:close/>
                  <a:moveTo>
                    <a:pt x="6380" y="0"/>
                  </a:moveTo>
                  <a:cubicBezTo>
                    <a:pt x="6155" y="0"/>
                    <a:pt x="5929" y="20"/>
                    <a:pt x="5704" y="60"/>
                  </a:cubicBezTo>
                  <a:cubicBezTo>
                    <a:pt x="5131" y="162"/>
                    <a:pt x="4578" y="417"/>
                    <a:pt x="4104" y="788"/>
                  </a:cubicBezTo>
                  <a:cubicBezTo>
                    <a:pt x="4051" y="778"/>
                    <a:pt x="3996" y="773"/>
                    <a:pt x="3942" y="773"/>
                  </a:cubicBezTo>
                  <a:cubicBezTo>
                    <a:pt x="3667" y="773"/>
                    <a:pt x="3391" y="899"/>
                    <a:pt x="3198" y="1130"/>
                  </a:cubicBezTo>
                  <a:cubicBezTo>
                    <a:pt x="448" y="4439"/>
                    <a:pt x="1" y="9350"/>
                    <a:pt x="2137" y="12808"/>
                  </a:cubicBezTo>
                  <a:cubicBezTo>
                    <a:pt x="2876" y="14006"/>
                    <a:pt x="4157" y="15151"/>
                    <a:pt x="5702" y="15153"/>
                  </a:cubicBezTo>
                  <a:cubicBezTo>
                    <a:pt x="5962" y="15152"/>
                    <a:pt x="6221" y="15121"/>
                    <a:pt x="6473" y="15059"/>
                  </a:cubicBezTo>
                  <a:cubicBezTo>
                    <a:pt x="7738" y="14749"/>
                    <a:pt x="8770" y="13714"/>
                    <a:pt x="9544" y="11980"/>
                  </a:cubicBezTo>
                  <a:cubicBezTo>
                    <a:pt x="10288" y="10311"/>
                    <a:pt x="10741" y="8558"/>
                    <a:pt x="10888" y="6772"/>
                  </a:cubicBezTo>
                  <a:cubicBezTo>
                    <a:pt x="11041" y="4897"/>
                    <a:pt x="10783" y="3414"/>
                    <a:pt x="10100" y="2238"/>
                  </a:cubicBezTo>
                  <a:cubicBezTo>
                    <a:pt x="9290" y="848"/>
                    <a:pt x="7855" y="0"/>
                    <a:pt x="6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4248175" y="3004950"/>
              <a:ext cx="215025" cy="363750"/>
            </a:xfrm>
            <a:custGeom>
              <a:avLst/>
              <a:gdLst/>
              <a:ahLst/>
              <a:cxnLst/>
              <a:rect l="l" t="t" r="r" b="b"/>
              <a:pathLst>
                <a:path w="8601" h="14550" extrusionOk="0">
                  <a:moveTo>
                    <a:pt x="7557" y="0"/>
                  </a:moveTo>
                  <a:cubicBezTo>
                    <a:pt x="7523" y="0"/>
                    <a:pt x="7490" y="2"/>
                    <a:pt x="7456" y="6"/>
                  </a:cubicBezTo>
                  <a:cubicBezTo>
                    <a:pt x="6951" y="59"/>
                    <a:pt x="6560" y="502"/>
                    <a:pt x="6584" y="996"/>
                  </a:cubicBezTo>
                  <a:cubicBezTo>
                    <a:pt x="6755" y="4581"/>
                    <a:pt x="6026" y="8247"/>
                    <a:pt x="4474" y="11598"/>
                  </a:cubicBezTo>
                  <a:cubicBezTo>
                    <a:pt x="4174" y="12245"/>
                    <a:pt x="3763" y="12750"/>
                    <a:pt x="3500" y="12750"/>
                  </a:cubicBezTo>
                  <a:cubicBezTo>
                    <a:pt x="3486" y="12750"/>
                    <a:pt x="3471" y="12748"/>
                    <a:pt x="3458" y="12745"/>
                  </a:cubicBezTo>
                  <a:cubicBezTo>
                    <a:pt x="3381" y="12732"/>
                    <a:pt x="3112" y="12623"/>
                    <a:pt x="2859" y="11743"/>
                  </a:cubicBezTo>
                  <a:cubicBezTo>
                    <a:pt x="1911" y="8438"/>
                    <a:pt x="1854" y="4876"/>
                    <a:pt x="2694" y="1441"/>
                  </a:cubicBezTo>
                  <a:cubicBezTo>
                    <a:pt x="2813" y="951"/>
                    <a:pt x="2512" y="481"/>
                    <a:pt x="2021" y="393"/>
                  </a:cubicBezTo>
                  <a:cubicBezTo>
                    <a:pt x="1968" y="384"/>
                    <a:pt x="1915" y="379"/>
                    <a:pt x="1862" y="379"/>
                  </a:cubicBezTo>
                  <a:cubicBezTo>
                    <a:pt x="1428" y="379"/>
                    <a:pt x="1021" y="682"/>
                    <a:pt x="914" y="1118"/>
                  </a:cubicBezTo>
                  <a:cubicBezTo>
                    <a:pt x="0" y="4856"/>
                    <a:pt x="62" y="8729"/>
                    <a:pt x="1093" y="12325"/>
                  </a:cubicBezTo>
                  <a:cubicBezTo>
                    <a:pt x="1233" y="12812"/>
                    <a:pt x="1659" y="14293"/>
                    <a:pt x="3056" y="14521"/>
                  </a:cubicBezTo>
                  <a:cubicBezTo>
                    <a:pt x="3164" y="14540"/>
                    <a:pt x="3277" y="14549"/>
                    <a:pt x="3388" y="14550"/>
                  </a:cubicBezTo>
                  <a:cubicBezTo>
                    <a:pt x="4450" y="14550"/>
                    <a:pt x="5459" y="13719"/>
                    <a:pt x="6135" y="12262"/>
                  </a:cubicBezTo>
                  <a:cubicBezTo>
                    <a:pt x="7813" y="8642"/>
                    <a:pt x="8601" y="4680"/>
                    <a:pt x="8414" y="807"/>
                  </a:cubicBezTo>
                  <a:cubicBezTo>
                    <a:pt x="8392" y="346"/>
                    <a:pt x="8011" y="0"/>
                    <a:pt x="75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4496350" y="2997325"/>
              <a:ext cx="218025" cy="354475"/>
            </a:xfrm>
            <a:custGeom>
              <a:avLst/>
              <a:gdLst/>
              <a:ahLst/>
              <a:cxnLst/>
              <a:rect l="l" t="t" r="r" b="b"/>
              <a:pathLst>
                <a:path w="8721" h="14179" extrusionOk="0">
                  <a:moveTo>
                    <a:pt x="1012" y="1"/>
                  </a:moveTo>
                  <a:cubicBezTo>
                    <a:pt x="968" y="1"/>
                    <a:pt x="923" y="4"/>
                    <a:pt x="877" y="11"/>
                  </a:cubicBezTo>
                  <a:cubicBezTo>
                    <a:pt x="373" y="82"/>
                    <a:pt x="1" y="539"/>
                    <a:pt x="45" y="1030"/>
                  </a:cubicBezTo>
                  <a:cubicBezTo>
                    <a:pt x="243" y="3250"/>
                    <a:pt x="392" y="5492"/>
                    <a:pt x="490" y="7738"/>
                  </a:cubicBezTo>
                  <a:cubicBezTo>
                    <a:pt x="52" y="9685"/>
                    <a:pt x="103" y="11707"/>
                    <a:pt x="666" y="13580"/>
                  </a:cubicBezTo>
                  <a:cubicBezTo>
                    <a:pt x="776" y="13944"/>
                    <a:pt x="1110" y="14178"/>
                    <a:pt x="1491" y="14178"/>
                  </a:cubicBezTo>
                  <a:cubicBezTo>
                    <a:pt x="1554" y="14178"/>
                    <a:pt x="1615" y="14172"/>
                    <a:pt x="1677" y="14161"/>
                  </a:cubicBezTo>
                  <a:cubicBezTo>
                    <a:pt x="2130" y="14071"/>
                    <a:pt x="2465" y="13668"/>
                    <a:pt x="2461" y="13220"/>
                  </a:cubicBezTo>
                  <a:cubicBezTo>
                    <a:pt x="2450" y="11416"/>
                    <a:pt x="2407" y="9609"/>
                    <a:pt x="2331" y="7801"/>
                  </a:cubicBezTo>
                  <a:cubicBezTo>
                    <a:pt x="2538" y="6971"/>
                    <a:pt x="2847" y="6172"/>
                    <a:pt x="3251" y="5420"/>
                  </a:cubicBezTo>
                  <a:cubicBezTo>
                    <a:pt x="3788" y="4419"/>
                    <a:pt x="4375" y="3746"/>
                    <a:pt x="5048" y="3361"/>
                  </a:cubicBezTo>
                  <a:cubicBezTo>
                    <a:pt x="5386" y="3168"/>
                    <a:pt x="5816" y="3042"/>
                    <a:pt x="6226" y="3042"/>
                  </a:cubicBezTo>
                  <a:cubicBezTo>
                    <a:pt x="6551" y="3042"/>
                    <a:pt x="6863" y="3121"/>
                    <a:pt x="7107" y="3306"/>
                  </a:cubicBezTo>
                  <a:cubicBezTo>
                    <a:pt x="7264" y="3426"/>
                    <a:pt x="7451" y="3484"/>
                    <a:pt x="7640" y="3484"/>
                  </a:cubicBezTo>
                  <a:cubicBezTo>
                    <a:pt x="7920" y="3484"/>
                    <a:pt x="8203" y="3357"/>
                    <a:pt x="8396" y="3119"/>
                  </a:cubicBezTo>
                  <a:cubicBezTo>
                    <a:pt x="8720" y="2719"/>
                    <a:pt x="8670" y="2156"/>
                    <a:pt x="8280" y="1860"/>
                  </a:cubicBezTo>
                  <a:cubicBezTo>
                    <a:pt x="7738" y="1447"/>
                    <a:pt x="7046" y="1239"/>
                    <a:pt x="6315" y="1239"/>
                  </a:cubicBezTo>
                  <a:cubicBezTo>
                    <a:pt x="5611" y="1239"/>
                    <a:pt x="4872" y="1431"/>
                    <a:pt x="4196" y="1819"/>
                  </a:cubicBezTo>
                  <a:cubicBezTo>
                    <a:pt x="3406" y="2271"/>
                    <a:pt x="2719" y="2943"/>
                    <a:pt x="2113" y="3859"/>
                  </a:cubicBezTo>
                  <a:cubicBezTo>
                    <a:pt x="2042" y="2826"/>
                    <a:pt x="1961" y="1795"/>
                    <a:pt x="1870" y="770"/>
                  </a:cubicBezTo>
                  <a:cubicBezTo>
                    <a:pt x="1830" y="322"/>
                    <a:pt x="1458" y="1"/>
                    <a:pt x="10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2128425" y="3184975"/>
              <a:ext cx="1507225" cy="1875575"/>
            </a:xfrm>
            <a:custGeom>
              <a:avLst/>
              <a:gdLst/>
              <a:ahLst/>
              <a:cxnLst/>
              <a:rect l="l" t="t" r="r" b="b"/>
              <a:pathLst>
                <a:path w="60289" h="75023" extrusionOk="0">
                  <a:moveTo>
                    <a:pt x="30924" y="1"/>
                  </a:moveTo>
                  <a:cubicBezTo>
                    <a:pt x="30779" y="1"/>
                    <a:pt x="30635" y="8"/>
                    <a:pt x="30490" y="21"/>
                  </a:cubicBezTo>
                  <a:cubicBezTo>
                    <a:pt x="27605" y="297"/>
                    <a:pt x="26107" y="3037"/>
                    <a:pt x="25615" y="3939"/>
                  </a:cubicBezTo>
                  <a:cubicBezTo>
                    <a:pt x="23582" y="7652"/>
                    <a:pt x="22209" y="11549"/>
                    <a:pt x="21332" y="15560"/>
                  </a:cubicBezTo>
                  <a:cubicBezTo>
                    <a:pt x="20657" y="13116"/>
                    <a:pt x="19883" y="10702"/>
                    <a:pt x="18981" y="8328"/>
                  </a:cubicBezTo>
                  <a:cubicBezTo>
                    <a:pt x="17950" y="5609"/>
                    <a:pt x="16319" y="2370"/>
                    <a:pt x="12846" y="1458"/>
                  </a:cubicBezTo>
                  <a:cubicBezTo>
                    <a:pt x="12281" y="1310"/>
                    <a:pt x="11696" y="1238"/>
                    <a:pt x="11104" y="1238"/>
                  </a:cubicBezTo>
                  <a:cubicBezTo>
                    <a:pt x="8649" y="1238"/>
                    <a:pt x="6060" y="2476"/>
                    <a:pt x="4139" y="4652"/>
                  </a:cubicBezTo>
                  <a:cubicBezTo>
                    <a:pt x="2234" y="6813"/>
                    <a:pt x="1281" y="9389"/>
                    <a:pt x="440" y="11663"/>
                  </a:cubicBezTo>
                  <a:cubicBezTo>
                    <a:pt x="1" y="12850"/>
                    <a:pt x="605" y="14109"/>
                    <a:pt x="1792" y="14472"/>
                  </a:cubicBezTo>
                  <a:cubicBezTo>
                    <a:pt x="2009" y="14538"/>
                    <a:pt x="2231" y="14570"/>
                    <a:pt x="2451" y="14570"/>
                  </a:cubicBezTo>
                  <a:cubicBezTo>
                    <a:pt x="3429" y="14570"/>
                    <a:pt x="4375" y="13947"/>
                    <a:pt x="4734" y="12978"/>
                  </a:cubicBezTo>
                  <a:cubicBezTo>
                    <a:pt x="5464" y="11006"/>
                    <a:pt x="6219" y="8966"/>
                    <a:pt x="7525" y="7484"/>
                  </a:cubicBezTo>
                  <a:cubicBezTo>
                    <a:pt x="8321" y="6581"/>
                    <a:pt x="9620" y="5737"/>
                    <a:pt x="10828" y="5737"/>
                  </a:cubicBezTo>
                  <a:cubicBezTo>
                    <a:pt x="11031" y="5737"/>
                    <a:pt x="11232" y="5761"/>
                    <a:pt x="11427" y="5812"/>
                  </a:cubicBezTo>
                  <a:cubicBezTo>
                    <a:pt x="13021" y="6230"/>
                    <a:pt x="14003" y="8331"/>
                    <a:pt x="14679" y="10112"/>
                  </a:cubicBezTo>
                  <a:cubicBezTo>
                    <a:pt x="17492" y="17526"/>
                    <a:pt x="19032" y="25478"/>
                    <a:pt x="20139" y="33485"/>
                  </a:cubicBezTo>
                  <a:cubicBezTo>
                    <a:pt x="20360" y="37797"/>
                    <a:pt x="20857" y="42122"/>
                    <a:pt x="21452" y="46386"/>
                  </a:cubicBezTo>
                  <a:cubicBezTo>
                    <a:pt x="21786" y="48778"/>
                    <a:pt x="22141" y="51172"/>
                    <a:pt x="22514" y="53567"/>
                  </a:cubicBezTo>
                  <a:cubicBezTo>
                    <a:pt x="23344" y="60240"/>
                    <a:pt x="24384" y="66960"/>
                    <a:pt x="26105" y="73455"/>
                  </a:cubicBezTo>
                  <a:cubicBezTo>
                    <a:pt x="26357" y="74408"/>
                    <a:pt x="27217" y="75021"/>
                    <a:pt x="28187" y="75022"/>
                  </a:cubicBezTo>
                  <a:cubicBezTo>
                    <a:pt x="28405" y="75021"/>
                    <a:pt x="28621" y="74991"/>
                    <a:pt x="28831" y="74932"/>
                  </a:cubicBezTo>
                  <a:cubicBezTo>
                    <a:pt x="30041" y="74594"/>
                    <a:pt x="30812" y="73385"/>
                    <a:pt x="30570" y="72206"/>
                  </a:cubicBezTo>
                  <a:cubicBezTo>
                    <a:pt x="29256" y="65776"/>
                    <a:pt x="28079" y="59246"/>
                    <a:pt x="27055" y="52707"/>
                  </a:cubicBezTo>
                  <a:cubicBezTo>
                    <a:pt x="26715" y="49969"/>
                    <a:pt x="26412" y="47236"/>
                    <a:pt x="26110" y="44527"/>
                  </a:cubicBezTo>
                  <a:cubicBezTo>
                    <a:pt x="25678" y="40650"/>
                    <a:pt x="25242" y="36730"/>
                    <a:pt x="24705" y="32814"/>
                  </a:cubicBezTo>
                  <a:cubicBezTo>
                    <a:pt x="24237" y="23318"/>
                    <a:pt x="25185" y="13999"/>
                    <a:pt x="29622" y="5886"/>
                  </a:cubicBezTo>
                  <a:cubicBezTo>
                    <a:pt x="30277" y="4686"/>
                    <a:pt x="30664" y="4508"/>
                    <a:pt x="30657" y="4503"/>
                  </a:cubicBezTo>
                  <a:cubicBezTo>
                    <a:pt x="30677" y="4503"/>
                    <a:pt x="30873" y="4522"/>
                    <a:pt x="31346" y="4825"/>
                  </a:cubicBezTo>
                  <a:cubicBezTo>
                    <a:pt x="34913" y="7113"/>
                    <a:pt x="35891" y="12139"/>
                    <a:pt x="36586" y="17089"/>
                  </a:cubicBezTo>
                  <a:lnTo>
                    <a:pt x="42251" y="57380"/>
                  </a:lnTo>
                  <a:cubicBezTo>
                    <a:pt x="42601" y="60099"/>
                    <a:pt x="42992" y="62768"/>
                    <a:pt x="43374" y="65369"/>
                  </a:cubicBezTo>
                  <a:cubicBezTo>
                    <a:pt x="43530" y="66435"/>
                    <a:pt x="44439" y="67172"/>
                    <a:pt x="45504" y="67172"/>
                  </a:cubicBezTo>
                  <a:cubicBezTo>
                    <a:pt x="45653" y="67172"/>
                    <a:pt x="45804" y="67158"/>
                    <a:pt x="45958" y="67128"/>
                  </a:cubicBezTo>
                  <a:cubicBezTo>
                    <a:pt x="47208" y="66886"/>
                    <a:pt x="48081" y="65704"/>
                    <a:pt x="47909" y="64488"/>
                  </a:cubicBezTo>
                  <a:lnTo>
                    <a:pt x="46803" y="56620"/>
                  </a:lnTo>
                  <a:cubicBezTo>
                    <a:pt x="45430" y="45950"/>
                    <a:pt x="44712" y="34544"/>
                    <a:pt x="47915" y="23827"/>
                  </a:cubicBezTo>
                  <a:cubicBezTo>
                    <a:pt x="48554" y="21688"/>
                    <a:pt x="49432" y="20355"/>
                    <a:pt x="50322" y="20170"/>
                  </a:cubicBezTo>
                  <a:cubicBezTo>
                    <a:pt x="50423" y="20150"/>
                    <a:pt x="50516" y="20139"/>
                    <a:pt x="50603" y="20139"/>
                  </a:cubicBezTo>
                  <a:cubicBezTo>
                    <a:pt x="50830" y="20139"/>
                    <a:pt x="51023" y="20211"/>
                    <a:pt x="51235" y="20367"/>
                  </a:cubicBezTo>
                  <a:cubicBezTo>
                    <a:pt x="52254" y="21112"/>
                    <a:pt x="53110" y="23426"/>
                    <a:pt x="53275" y="25867"/>
                  </a:cubicBezTo>
                  <a:lnTo>
                    <a:pt x="55637" y="61281"/>
                  </a:lnTo>
                  <a:cubicBezTo>
                    <a:pt x="55713" y="62416"/>
                    <a:pt x="56646" y="63255"/>
                    <a:pt x="57775" y="63255"/>
                  </a:cubicBezTo>
                  <a:cubicBezTo>
                    <a:pt x="57872" y="63255"/>
                    <a:pt x="57970" y="63249"/>
                    <a:pt x="58070" y="63237"/>
                  </a:cubicBezTo>
                  <a:cubicBezTo>
                    <a:pt x="59332" y="63084"/>
                    <a:pt x="60289" y="61960"/>
                    <a:pt x="60206" y="60727"/>
                  </a:cubicBezTo>
                  <a:lnTo>
                    <a:pt x="57843" y="25315"/>
                  </a:lnTo>
                  <a:cubicBezTo>
                    <a:pt x="57747" y="23864"/>
                    <a:pt x="57191" y="18960"/>
                    <a:pt x="54104" y="16702"/>
                  </a:cubicBezTo>
                  <a:cubicBezTo>
                    <a:pt x="53143" y="16000"/>
                    <a:pt x="52044" y="15641"/>
                    <a:pt x="50874" y="15641"/>
                  </a:cubicBezTo>
                  <a:cubicBezTo>
                    <a:pt x="50468" y="15641"/>
                    <a:pt x="50052" y="15684"/>
                    <a:pt x="49631" y="15772"/>
                  </a:cubicBezTo>
                  <a:cubicBezTo>
                    <a:pt x="46797" y="16357"/>
                    <a:pt x="44743" y="18720"/>
                    <a:pt x="43525" y="22794"/>
                  </a:cubicBezTo>
                  <a:cubicBezTo>
                    <a:pt x="43161" y="24018"/>
                    <a:pt x="42841" y="25247"/>
                    <a:pt x="42565" y="26480"/>
                  </a:cubicBezTo>
                  <a:lnTo>
                    <a:pt x="41124" y="16221"/>
                  </a:lnTo>
                  <a:cubicBezTo>
                    <a:pt x="40329" y="10565"/>
                    <a:pt x="39057" y="4257"/>
                    <a:pt x="34002" y="1013"/>
                  </a:cubicBezTo>
                  <a:cubicBezTo>
                    <a:pt x="32942" y="334"/>
                    <a:pt x="31932" y="1"/>
                    <a:pt x="309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3747700" y="3770025"/>
              <a:ext cx="198150" cy="933150"/>
            </a:xfrm>
            <a:custGeom>
              <a:avLst/>
              <a:gdLst/>
              <a:ahLst/>
              <a:cxnLst/>
              <a:rect l="l" t="t" r="r" b="b"/>
              <a:pathLst>
                <a:path w="7926" h="37326" extrusionOk="0">
                  <a:moveTo>
                    <a:pt x="2551" y="0"/>
                  </a:moveTo>
                  <a:cubicBezTo>
                    <a:pt x="2431" y="0"/>
                    <a:pt x="2309" y="10"/>
                    <a:pt x="2185" y="29"/>
                  </a:cubicBezTo>
                  <a:cubicBezTo>
                    <a:pt x="927" y="216"/>
                    <a:pt x="0" y="1362"/>
                    <a:pt x="118" y="2591"/>
                  </a:cubicBezTo>
                  <a:lnTo>
                    <a:pt x="3247" y="35414"/>
                  </a:lnTo>
                  <a:cubicBezTo>
                    <a:pt x="3354" y="36527"/>
                    <a:pt x="4280" y="37325"/>
                    <a:pt x="5389" y="37326"/>
                  </a:cubicBezTo>
                  <a:cubicBezTo>
                    <a:pt x="5506" y="37326"/>
                    <a:pt x="5623" y="37318"/>
                    <a:pt x="5739" y="37300"/>
                  </a:cubicBezTo>
                  <a:cubicBezTo>
                    <a:pt x="6999" y="37113"/>
                    <a:pt x="7925" y="35966"/>
                    <a:pt x="7808" y="34738"/>
                  </a:cubicBezTo>
                  <a:lnTo>
                    <a:pt x="4678" y="1915"/>
                  </a:lnTo>
                  <a:cubicBezTo>
                    <a:pt x="4572" y="806"/>
                    <a:pt x="3659" y="0"/>
                    <a:pt x="25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3717100" y="3539500"/>
              <a:ext cx="132100" cy="150875"/>
            </a:xfrm>
            <a:custGeom>
              <a:avLst/>
              <a:gdLst/>
              <a:ahLst/>
              <a:cxnLst/>
              <a:rect l="l" t="t" r="r" b="b"/>
              <a:pathLst>
                <a:path w="5284" h="6035" extrusionOk="0">
                  <a:moveTo>
                    <a:pt x="2879" y="1"/>
                  </a:moveTo>
                  <a:cubicBezTo>
                    <a:pt x="2408" y="1"/>
                    <a:pt x="1924" y="144"/>
                    <a:pt x="1499" y="441"/>
                  </a:cubicBezTo>
                  <a:cubicBezTo>
                    <a:pt x="528" y="1115"/>
                    <a:pt x="0" y="2264"/>
                    <a:pt x="121" y="3439"/>
                  </a:cubicBezTo>
                  <a:cubicBezTo>
                    <a:pt x="243" y="4614"/>
                    <a:pt x="989" y="5564"/>
                    <a:pt x="2068" y="5920"/>
                  </a:cubicBezTo>
                  <a:cubicBezTo>
                    <a:pt x="2296" y="5995"/>
                    <a:pt x="2534" y="6034"/>
                    <a:pt x="2774" y="6034"/>
                  </a:cubicBezTo>
                  <a:cubicBezTo>
                    <a:pt x="2775" y="6034"/>
                    <a:pt x="2776" y="6034"/>
                    <a:pt x="2777" y="6034"/>
                  </a:cubicBezTo>
                  <a:cubicBezTo>
                    <a:pt x="3737" y="6034"/>
                    <a:pt x="4667" y="5434"/>
                    <a:pt x="5039" y="4487"/>
                  </a:cubicBezTo>
                  <a:cubicBezTo>
                    <a:pt x="5284" y="3862"/>
                    <a:pt x="5239" y="3212"/>
                    <a:pt x="4967" y="2681"/>
                  </a:cubicBezTo>
                  <a:cubicBezTo>
                    <a:pt x="5121" y="2084"/>
                    <a:pt x="5032" y="1442"/>
                    <a:pt x="4668" y="914"/>
                  </a:cubicBezTo>
                  <a:cubicBezTo>
                    <a:pt x="4255" y="317"/>
                    <a:pt x="3581" y="1"/>
                    <a:pt x="28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3966200" y="3535225"/>
              <a:ext cx="560750" cy="1167900"/>
            </a:xfrm>
            <a:custGeom>
              <a:avLst/>
              <a:gdLst/>
              <a:ahLst/>
              <a:cxnLst/>
              <a:rect l="l" t="t" r="r" b="b"/>
              <a:pathLst>
                <a:path w="22430" h="46716" extrusionOk="0">
                  <a:moveTo>
                    <a:pt x="2542" y="0"/>
                  </a:moveTo>
                  <a:cubicBezTo>
                    <a:pt x="2426" y="0"/>
                    <a:pt x="2307" y="9"/>
                    <a:pt x="2187" y="28"/>
                  </a:cubicBezTo>
                  <a:cubicBezTo>
                    <a:pt x="928" y="214"/>
                    <a:pt x="0" y="1359"/>
                    <a:pt x="116" y="2590"/>
                  </a:cubicBezTo>
                  <a:lnTo>
                    <a:pt x="3265" y="36010"/>
                  </a:lnTo>
                  <a:cubicBezTo>
                    <a:pt x="3402" y="38257"/>
                    <a:pt x="3623" y="40594"/>
                    <a:pt x="3926" y="43020"/>
                  </a:cubicBezTo>
                  <a:cubicBezTo>
                    <a:pt x="4062" y="44105"/>
                    <a:pt x="4978" y="44868"/>
                    <a:pt x="6063" y="44868"/>
                  </a:cubicBezTo>
                  <a:cubicBezTo>
                    <a:pt x="6187" y="44868"/>
                    <a:pt x="6315" y="44858"/>
                    <a:pt x="6443" y="44837"/>
                  </a:cubicBezTo>
                  <a:cubicBezTo>
                    <a:pt x="7687" y="44636"/>
                    <a:pt x="8594" y="43497"/>
                    <a:pt x="8480" y="42282"/>
                  </a:cubicBezTo>
                  <a:lnTo>
                    <a:pt x="7832" y="35404"/>
                  </a:lnTo>
                  <a:cubicBezTo>
                    <a:pt x="7167" y="24371"/>
                    <a:pt x="8613" y="15561"/>
                    <a:pt x="12274" y="8047"/>
                  </a:cubicBezTo>
                  <a:cubicBezTo>
                    <a:pt x="13197" y="6152"/>
                    <a:pt x="13828" y="5926"/>
                    <a:pt x="14001" y="5903"/>
                  </a:cubicBezTo>
                  <a:cubicBezTo>
                    <a:pt x="14022" y="5899"/>
                    <a:pt x="14043" y="5898"/>
                    <a:pt x="14066" y="5898"/>
                  </a:cubicBezTo>
                  <a:cubicBezTo>
                    <a:pt x="14465" y="5898"/>
                    <a:pt x="15147" y="6433"/>
                    <a:pt x="15670" y="7373"/>
                  </a:cubicBezTo>
                  <a:cubicBezTo>
                    <a:pt x="17295" y="10296"/>
                    <a:pt x="17214" y="14166"/>
                    <a:pt x="17136" y="17909"/>
                  </a:cubicBezTo>
                  <a:lnTo>
                    <a:pt x="17133" y="18077"/>
                  </a:lnTo>
                  <a:cubicBezTo>
                    <a:pt x="16947" y="26954"/>
                    <a:pt x="17147" y="35926"/>
                    <a:pt x="17726" y="44740"/>
                  </a:cubicBezTo>
                  <a:cubicBezTo>
                    <a:pt x="17799" y="45873"/>
                    <a:pt x="18726" y="46714"/>
                    <a:pt x="19873" y="46715"/>
                  </a:cubicBezTo>
                  <a:cubicBezTo>
                    <a:pt x="19915" y="46715"/>
                    <a:pt x="19957" y="46714"/>
                    <a:pt x="19998" y="46712"/>
                  </a:cubicBezTo>
                  <a:cubicBezTo>
                    <a:pt x="21202" y="46649"/>
                    <a:pt x="22204" y="45682"/>
                    <a:pt x="22293" y="44500"/>
                  </a:cubicBezTo>
                  <a:lnTo>
                    <a:pt x="22397" y="43141"/>
                  </a:lnTo>
                  <a:cubicBezTo>
                    <a:pt x="22430" y="42738"/>
                    <a:pt x="22347" y="42333"/>
                    <a:pt x="22158" y="41976"/>
                  </a:cubicBezTo>
                  <a:cubicBezTo>
                    <a:pt x="21694" y="34001"/>
                    <a:pt x="21544" y="25916"/>
                    <a:pt x="21711" y="17907"/>
                  </a:cubicBezTo>
                  <a:lnTo>
                    <a:pt x="21714" y="17739"/>
                  </a:lnTo>
                  <a:cubicBezTo>
                    <a:pt x="21801" y="13624"/>
                    <a:pt x="21898" y="8960"/>
                    <a:pt x="19719" y="5042"/>
                  </a:cubicBezTo>
                  <a:cubicBezTo>
                    <a:pt x="18427" y="2720"/>
                    <a:pt x="16456" y="1397"/>
                    <a:pt x="14340" y="1397"/>
                  </a:cubicBezTo>
                  <a:cubicBezTo>
                    <a:pt x="14097" y="1397"/>
                    <a:pt x="13853" y="1414"/>
                    <a:pt x="13607" y="1449"/>
                  </a:cubicBezTo>
                  <a:cubicBezTo>
                    <a:pt x="10299" y="1917"/>
                    <a:pt x="8693" y="5217"/>
                    <a:pt x="8164" y="6300"/>
                  </a:cubicBezTo>
                  <a:cubicBezTo>
                    <a:pt x="7186" y="8310"/>
                    <a:pt x="6354" y="10387"/>
                    <a:pt x="5675" y="12516"/>
                  </a:cubicBezTo>
                  <a:lnTo>
                    <a:pt x="4677" y="1917"/>
                  </a:lnTo>
                  <a:cubicBezTo>
                    <a:pt x="4572" y="804"/>
                    <a:pt x="3651" y="0"/>
                    <a:pt x="2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4526725" y="3065975"/>
              <a:ext cx="766725" cy="1588500"/>
            </a:xfrm>
            <a:custGeom>
              <a:avLst/>
              <a:gdLst/>
              <a:ahLst/>
              <a:cxnLst/>
              <a:rect l="l" t="t" r="r" b="b"/>
              <a:pathLst>
                <a:path w="30669" h="63540" extrusionOk="0">
                  <a:moveTo>
                    <a:pt x="15801" y="25564"/>
                  </a:moveTo>
                  <a:cubicBezTo>
                    <a:pt x="15803" y="25564"/>
                    <a:pt x="15805" y="25564"/>
                    <a:pt x="15806" y="25564"/>
                  </a:cubicBezTo>
                  <a:cubicBezTo>
                    <a:pt x="16304" y="25566"/>
                    <a:pt x="16770" y="25657"/>
                    <a:pt x="17170" y="25846"/>
                  </a:cubicBezTo>
                  <a:cubicBezTo>
                    <a:pt x="17713" y="26104"/>
                    <a:pt x="18163" y="26656"/>
                    <a:pt x="18344" y="27288"/>
                  </a:cubicBezTo>
                  <a:cubicBezTo>
                    <a:pt x="18419" y="27556"/>
                    <a:pt x="18509" y="28073"/>
                    <a:pt x="18250" y="28517"/>
                  </a:cubicBezTo>
                  <a:cubicBezTo>
                    <a:pt x="17659" y="29523"/>
                    <a:pt x="17905" y="30745"/>
                    <a:pt x="18782" y="31385"/>
                  </a:cubicBezTo>
                  <a:cubicBezTo>
                    <a:pt x="18342" y="35940"/>
                    <a:pt x="17833" y="40522"/>
                    <a:pt x="17233" y="45095"/>
                  </a:cubicBezTo>
                  <a:cubicBezTo>
                    <a:pt x="16761" y="48695"/>
                    <a:pt x="16263" y="51914"/>
                    <a:pt x="14938" y="54857"/>
                  </a:cubicBezTo>
                  <a:cubicBezTo>
                    <a:pt x="14264" y="56353"/>
                    <a:pt x="13512" y="57291"/>
                    <a:pt x="12704" y="57646"/>
                  </a:cubicBezTo>
                  <a:cubicBezTo>
                    <a:pt x="12433" y="57765"/>
                    <a:pt x="12125" y="57822"/>
                    <a:pt x="11803" y="57822"/>
                  </a:cubicBezTo>
                  <a:cubicBezTo>
                    <a:pt x="11054" y="57822"/>
                    <a:pt x="10220" y="57514"/>
                    <a:pt x="9553" y="56955"/>
                  </a:cubicBezTo>
                  <a:cubicBezTo>
                    <a:pt x="8616" y="56168"/>
                    <a:pt x="7866" y="54915"/>
                    <a:pt x="7193" y="53008"/>
                  </a:cubicBezTo>
                  <a:cubicBezTo>
                    <a:pt x="4741" y="46071"/>
                    <a:pt x="5451" y="37886"/>
                    <a:pt x="9094" y="31111"/>
                  </a:cubicBezTo>
                  <a:cubicBezTo>
                    <a:pt x="10274" y="28914"/>
                    <a:pt x="11456" y="27464"/>
                    <a:pt x="12812" y="26546"/>
                  </a:cubicBezTo>
                  <a:cubicBezTo>
                    <a:pt x="13757" y="25906"/>
                    <a:pt x="14840" y="25564"/>
                    <a:pt x="15801" y="25564"/>
                  </a:cubicBezTo>
                  <a:close/>
                  <a:moveTo>
                    <a:pt x="23303" y="0"/>
                  </a:moveTo>
                  <a:cubicBezTo>
                    <a:pt x="22052" y="21"/>
                    <a:pt x="20991" y="1024"/>
                    <a:pt x="20920" y="2255"/>
                  </a:cubicBezTo>
                  <a:cubicBezTo>
                    <a:pt x="20552" y="8624"/>
                    <a:pt x="20140" y="15210"/>
                    <a:pt x="19611" y="21902"/>
                  </a:cubicBezTo>
                  <a:cubicBezTo>
                    <a:pt x="19525" y="21856"/>
                    <a:pt x="19439" y="21813"/>
                    <a:pt x="19351" y="21771"/>
                  </a:cubicBezTo>
                  <a:cubicBezTo>
                    <a:pt x="18360" y="21301"/>
                    <a:pt x="17240" y="21072"/>
                    <a:pt x="16076" y="21072"/>
                  </a:cubicBezTo>
                  <a:cubicBezTo>
                    <a:pt x="14162" y="21072"/>
                    <a:pt x="12131" y="21693"/>
                    <a:pt x="10365" y="22888"/>
                  </a:cubicBezTo>
                  <a:cubicBezTo>
                    <a:pt x="8323" y="24272"/>
                    <a:pt x="6641" y="26275"/>
                    <a:pt x="5071" y="29194"/>
                  </a:cubicBezTo>
                  <a:cubicBezTo>
                    <a:pt x="828" y="37085"/>
                    <a:pt x="1" y="46621"/>
                    <a:pt x="2856" y="54702"/>
                  </a:cubicBezTo>
                  <a:cubicBezTo>
                    <a:pt x="3442" y="56361"/>
                    <a:pt x="4455" y="58762"/>
                    <a:pt x="6463" y="60448"/>
                  </a:cubicBezTo>
                  <a:cubicBezTo>
                    <a:pt x="7927" y="61675"/>
                    <a:pt x="9745" y="62320"/>
                    <a:pt x="11533" y="62320"/>
                  </a:cubicBezTo>
                  <a:cubicBezTo>
                    <a:pt x="12504" y="62320"/>
                    <a:pt x="13466" y="62130"/>
                    <a:pt x="14359" y="61739"/>
                  </a:cubicBezTo>
                  <a:cubicBezTo>
                    <a:pt x="16353" y="60868"/>
                    <a:pt x="17906" y="59143"/>
                    <a:pt x="19110" y="56472"/>
                  </a:cubicBezTo>
                  <a:cubicBezTo>
                    <a:pt x="20694" y="52954"/>
                    <a:pt x="21275" y="49232"/>
                    <a:pt x="21775" y="45413"/>
                  </a:cubicBezTo>
                  <a:cubicBezTo>
                    <a:pt x="21791" y="45283"/>
                    <a:pt x="21809" y="45154"/>
                    <a:pt x="21826" y="45024"/>
                  </a:cubicBezTo>
                  <a:cubicBezTo>
                    <a:pt x="22442" y="50111"/>
                    <a:pt x="23335" y="55163"/>
                    <a:pt x="24599" y="60144"/>
                  </a:cubicBezTo>
                  <a:cubicBezTo>
                    <a:pt x="24685" y="60477"/>
                    <a:pt x="24831" y="60792"/>
                    <a:pt x="25032" y="61071"/>
                  </a:cubicBezTo>
                  <a:lnTo>
                    <a:pt x="25032" y="61140"/>
                  </a:lnTo>
                  <a:cubicBezTo>
                    <a:pt x="25043" y="62208"/>
                    <a:pt x="25804" y="63156"/>
                    <a:pt x="26882" y="63449"/>
                  </a:cubicBezTo>
                  <a:cubicBezTo>
                    <a:pt x="27105" y="63509"/>
                    <a:pt x="27335" y="63540"/>
                    <a:pt x="27566" y="63540"/>
                  </a:cubicBezTo>
                  <a:cubicBezTo>
                    <a:pt x="27567" y="63540"/>
                    <a:pt x="27568" y="63540"/>
                    <a:pt x="27570" y="63540"/>
                  </a:cubicBezTo>
                  <a:cubicBezTo>
                    <a:pt x="28393" y="63540"/>
                    <a:pt x="29185" y="63150"/>
                    <a:pt x="29706" y="62454"/>
                  </a:cubicBezTo>
                  <a:cubicBezTo>
                    <a:pt x="30668" y="61168"/>
                    <a:pt x="30382" y="59437"/>
                    <a:pt x="29034" y="58423"/>
                  </a:cubicBezTo>
                  <a:cubicBezTo>
                    <a:pt x="28999" y="58398"/>
                    <a:pt x="28964" y="58372"/>
                    <a:pt x="28928" y="58347"/>
                  </a:cubicBezTo>
                  <a:cubicBezTo>
                    <a:pt x="24418" y="40225"/>
                    <a:pt x="24966" y="20889"/>
                    <a:pt x="25495" y="2181"/>
                  </a:cubicBezTo>
                  <a:cubicBezTo>
                    <a:pt x="25529" y="966"/>
                    <a:pt x="24575" y="2"/>
                    <a:pt x="23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3111250" y="4786150"/>
              <a:ext cx="1916275" cy="454500"/>
            </a:xfrm>
            <a:custGeom>
              <a:avLst/>
              <a:gdLst/>
              <a:ahLst/>
              <a:cxnLst/>
              <a:rect l="l" t="t" r="r" b="b"/>
              <a:pathLst>
                <a:path w="76651" h="18180" extrusionOk="0">
                  <a:moveTo>
                    <a:pt x="69635" y="0"/>
                  </a:moveTo>
                  <a:cubicBezTo>
                    <a:pt x="46676" y="0"/>
                    <a:pt x="23321" y="4760"/>
                    <a:pt x="1787" y="13869"/>
                  </a:cubicBezTo>
                  <a:cubicBezTo>
                    <a:pt x="603" y="14371"/>
                    <a:pt x="1" y="15699"/>
                    <a:pt x="442" y="16836"/>
                  </a:cubicBezTo>
                  <a:cubicBezTo>
                    <a:pt x="768" y="17677"/>
                    <a:pt x="1575" y="18178"/>
                    <a:pt x="2453" y="18180"/>
                  </a:cubicBezTo>
                  <a:cubicBezTo>
                    <a:pt x="2775" y="18178"/>
                    <a:pt x="3091" y="18113"/>
                    <a:pt x="3387" y="17987"/>
                  </a:cubicBezTo>
                  <a:cubicBezTo>
                    <a:pt x="24328" y="9129"/>
                    <a:pt x="47039" y="4499"/>
                    <a:pt x="69368" y="4499"/>
                  </a:cubicBezTo>
                  <a:cubicBezTo>
                    <a:pt x="70933" y="4499"/>
                    <a:pt x="72497" y="4522"/>
                    <a:pt x="74058" y="4568"/>
                  </a:cubicBezTo>
                  <a:cubicBezTo>
                    <a:pt x="74076" y="4568"/>
                    <a:pt x="74095" y="4568"/>
                    <a:pt x="74113" y="4568"/>
                  </a:cubicBezTo>
                  <a:cubicBezTo>
                    <a:pt x="75328" y="4568"/>
                    <a:pt x="76430" y="3611"/>
                    <a:pt x="76539" y="2387"/>
                  </a:cubicBezTo>
                  <a:cubicBezTo>
                    <a:pt x="76650" y="1144"/>
                    <a:pt x="75720" y="107"/>
                    <a:pt x="74460" y="71"/>
                  </a:cubicBezTo>
                  <a:cubicBezTo>
                    <a:pt x="72854" y="24"/>
                    <a:pt x="71245" y="0"/>
                    <a:pt x="696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3593175" y="4999600"/>
              <a:ext cx="776175" cy="266450"/>
            </a:xfrm>
            <a:custGeom>
              <a:avLst/>
              <a:gdLst/>
              <a:ahLst/>
              <a:cxnLst/>
              <a:rect l="l" t="t" r="r" b="b"/>
              <a:pathLst>
                <a:path w="31047" h="10658" extrusionOk="0">
                  <a:moveTo>
                    <a:pt x="28833" y="0"/>
                  </a:moveTo>
                  <a:cubicBezTo>
                    <a:pt x="28759" y="0"/>
                    <a:pt x="28683" y="4"/>
                    <a:pt x="28607" y="11"/>
                  </a:cubicBezTo>
                  <a:cubicBezTo>
                    <a:pt x="19508" y="914"/>
                    <a:pt x="10507" y="3033"/>
                    <a:pt x="1856" y="6313"/>
                  </a:cubicBezTo>
                  <a:cubicBezTo>
                    <a:pt x="654" y="6769"/>
                    <a:pt x="0" y="8074"/>
                    <a:pt x="394" y="9231"/>
                  </a:cubicBezTo>
                  <a:cubicBezTo>
                    <a:pt x="696" y="10116"/>
                    <a:pt x="1524" y="10656"/>
                    <a:pt x="2434" y="10658"/>
                  </a:cubicBezTo>
                  <a:cubicBezTo>
                    <a:pt x="2725" y="10656"/>
                    <a:pt x="3013" y="10603"/>
                    <a:pt x="3284" y="10500"/>
                  </a:cubicBezTo>
                  <a:cubicBezTo>
                    <a:pt x="11536" y="7372"/>
                    <a:pt x="20122" y="5349"/>
                    <a:pt x="28803" y="4489"/>
                  </a:cubicBezTo>
                  <a:cubicBezTo>
                    <a:pt x="30066" y="4364"/>
                    <a:pt x="31046" y="3259"/>
                    <a:pt x="30993" y="2023"/>
                  </a:cubicBezTo>
                  <a:cubicBezTo>
                    <a:pt x="30942" y="861"/>
                    <a:pt x="29997" y="0"/>
                    <a:pt x="288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4266950" y="1762025"/>
              <a:ext cx="126400" cy="147125"/>
            </a:xfrm>
            <a:custGeom>
              <a:avLst/>
              <a:gdLst/>
              <a:ahLst/>
              <a:cxnLst/>
              <a:rect l="l" t="t" r="r" b="b"/>
              <a:pathLst>
                <a:path w="5056" h="5885" extrusionOk="0">
                  <a:moveTo>
                    <a:pt x="2779" y="0"/>
                  </a:moveTo>
                  <a:cubicBezTo>
                    <a:pt x="2244" y="0"/>
                    <a:pt x="1696" y="184"/>
                    <a:pt x="1240" y="557"/>
                  </a:cubicBezTo>
                  <a:cubicBezTo>
                    <a:pt x="499" y="1164"/>
                    <a:pt x="57" y="2062"/>
                    <a:pt x="28" y="3019"/>
                  </a:cubicBezTo>
                  <a:cubicBezTo>
                    <a:pt x="1" y="3973"/>
                    <a:pt x="393" y="4846"/>
                    <a:pt x="1103" y="5414"/>
                  </a:cubicBezTo>
                  <a:cubicBezTo>
                    <a:pt x="1500" y="5731"/>
                    <a:pt x="1983" y="5885"/>
                    <a:pt x="2470" y="5885"/>
                  </a:cubicBezTo>
                  <a:cubicBezTo>
                    <a:pt x="3155" y="5885"/>
                    <a:pt x="3849" y="5585"/>
                    <a:pt x="4333" y="5012"/>
                  </a:cubicBezTo>
                  <a:cubicBezTo>
                    <a:pt x="4867" y="4382"/>
                    <a:pt x="5017" y="3576"/>
                    <a:pt x="4805" y="2877"/>
                  </a:cubicBezTo>
                  <a:cubicBezTo>
                    <a:pt x="5056" y="2165"/>
                    <a:pt x="4952" y="1366"/>
                    <a:pt x="4454" y="768"/>
                  </a:cubicBezTo>
                  <a:cubicBezTo>
                    <a:pt x="4032" y="260"/>
                    <a:pt x="3415" y="0"/>
                    <a:pt x="27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4985750" y="2412050"/>
              <a:ext cx="364525" cy="195975"/>
            </a:xfrm>
            <a:custGeom>
              <a:avLst/>
              <a:gdLst/>
              <a:ahLst/>
              <a:cxnLst/>
              <a:rect l="l" t="t" r="r" b="b"/>
              <a:pathLst>
                <a:path w="14581" h="7839" extrusionOk="0">
                  <a:moveTo>
                    <a:pt x="13592" y="0"/>
                  </a:moveTo>
                  <a:cubicBezTo>
                    <a:pt x="13454" y="0"/>
                    <a:pt x="13311" y="31"/>
                    <a:pt x="13174" y="98"/>
                  </a:cubicBezTo>
                  <a:lnTo>
                    <a:pt x="678" y="6135"/>
                  </a:lnTo>
                  <a:cubicBezTo>
                    <a:pt x="213" y="6360"/>
                    <a:pt x="0" y="6901"/>
                    <a:pt x="201" y="7345"/>
                  </a:cubicBezTo>
                  <a:cubicBezTo>
                    <a:pt x="344" y="7657"/>
                    <a:pt x="654" y="7838"/>
                    <a:pt x="988" y="7838"/>
                  </a:cubicBezTo>
                  <a:cubicBezTo>
                    <a:pt x="1133" y="7838"/>
                    <a:pt x="1277" y="7805"/>
                    <a:pt x="1407" y="7742"/>
                  </a:cubicBezTo>
                  <a:lnTo>
                    <a:pt x="13904" y="1704"/>
                  </a:lnTo>
                  <a:cubicBezTo>
                    <a:pt x="14368" y="1480"/>
                    <a:pt x="14581" y="938"/>
                    <a:pt x="14380" y="495"/>
                  </a:cubicBezTo>
                  <a:cubicBezTo>
                    <a:pt x="14237" y="182"/>
                    <a:pt x="13926" y="0"/>
                    <a:pt x="135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5391775" y="2343200"/>
              <a:ext cx="97250" cy="62575"/>
            </a:xfrm>
            <a:custGeom>
              <a:avLst/>
              <a:gdLst/>
              <a:ahLst/>
              <a:cxnLst/>
              <a:rect l="l" t="t" r="r" b="b"/>
              <a:pathLst>
                <a:path w="3890" h="2503" extrusionOk="0">
                  <a:moveTo>
                    <a:pt x="2914" y="1"/>
                  </a:moveTo>
                  <a:cubicBezTo>
                    <a:pt x="2801" y="1"/>
                    <a:pt x="2685" y="21"/>
                    <a:pt x="2572" y="65"/>
                  </a:cubicBezTo>
                  <a:lnTo>
                    <a:pt x="741" y="768"/>
                  </a:lnTo>
                  <a:cubicBezTo>
                    <a:pt x="261" y="951"/>
                    <a:pt x="0" y="1475"/>
                    <a:pt x="160" y="1936"/>
                  </a:cubicBezTo>
                  <a:cubicBezTo>
                    <a:pt x="282" y="2289"/>
                    <a:pt x="613" y="2503"/>
                    <a:pt x="975" y="2503"/>
                  </a:cubicBezTo>
                  <a:cubicBezTo>
                    <a:pt x="1092" y="2503"/>
                    <a:pt x="1209" y="2482"/>
                    <a:pt x="1318" y="2439"/>
                  </a:cubicBezTo>
                  <a:lnTo>
                    <a:pt x="3149" y="1738"/>
                  </a:lnTo>
                  <a:cubicBezTo>
                    <a:pt x="3629" y="1553"/>
                    <a:pt x="3889" y="1030"/>
                    <a:pt x="3730" y="568"/>
                  </a:cubicBezTo>
                  <a:cubicBezTo>
                    <a:pt x="3608" y="215"/>
                    <a:pt x="3277" y="1"/>
                    <a:pt x="2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5260450" y="2782225"/>
              <a:ext cx="475900" cy="76325"/>
            </a:xfrm>
            <a:custGeom>
              <a:avLst/>
              <a:gdLst/>
              <a:ahLst/>
              <a:cxnLst/>
              <a:rect l="l" t="t" r="r" b="b"/>
              <a:pathLst>
                <a:path w="19036" h="3053" extrusionOk="0">
                  <a:moveTo>
                    <a:pt x="1017" y="0"/>
                  </a:moveTo>
                  <a:cubicBezTo>
                    <a:pt x="546" y="0"/>
                    <a:pt x="131" y="365"/>
                    <a:pt x="67" y="834"/>
                  </a:cubicBezTo>
                  <a:cubicBezTo>
                    <a:pt x="1" y="1330"/>
                    <a:pt x="353" y="1761"/>
                    <a:pt x="855" y="1798"/>
                  </a:cubicBezTo>
                  <a:lnTo>
                    <a:pt x="17940" y="3051"/>
                  </a:lnTo>
                  <a:cubicBezTo>
                    <a:pt x="17964" y="3052"/>
                    <a:pt x="17985" y="3053"/>
                    <a:pt x="18008" y="3053"/>
                  </a:cubicBezTo>
                  <a:cubicBezTo>
                    <a:pt x="18482" y="3053"/>
                    <a:pt x="18905" y="2693"/>
                    <a:pt x="18969" y="2220"/>
                  </a:cubicBezTo>
                  <a:cubicBezTo>
                    <a:pt x="19036" y="1724"/>
                    <a:pt x="18683" y="1292"/>
                    <a:pt x="18182" y="1255"/>
                  </a:cubicBezTo>
                  <a:lnTo>
                    <a:pt x="1096" y="4"/>
                  </a:lnTo>
                  <a:cubicBezTo>
                    <a:pt x="1069" y="1"/>
                    <a:pt x="1043" y="0"/>
                    <a:pt x="10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5821900" y="2827875"/>
              <a:ext cx="83000" cy="45050"/>
            </a:xfrm>
            <a:custGeom>
              <a:avLst/>
              <a:gdLst/>
              <a:ahLst/>
              <a:cxnLst/>
              <a:rect l="l" t="t" r="r" b="b"/>
              <a:pathLst>
                <a:path w="3320" h="1802" extrusionOk="0">
                  <a:moveTo>
                    <a:pt x="997" y="0"/>
                  </a:moveTo>
                  <a:cubicBezTo>
                    <a:pt x="493" y="0"/>
                    <a:pt x="61" y="402"/>
                    <a:pt x="30" y="899"/>
                  </a:cubicBezTo>
                  <a:cubicBezTo>
                    <a:pt x="1" y="1396"/>
                    <a:pt x="385" y="1801"/>
                    <a:pt x="890" y="1801"/>
                  </a:cubicBezTo>
                  <a:lnTo>
                    <a:pt x="2321" y="1802"/>
                  </a:lnTo>
                  <a:cubicBezTo>
                    <a:pt x="2826" y="1802"/>
                    <a:pt x="3260" y="1400"/>
                    <a:pt x="3290" y="903"/>
                  </a:cubicBezTo>
                  <a:cubicBezTo>
                    <a:pt x="3320" y="405"/>
                    <a:pt x="2935" y="2"/>
                    <a:pt x="2430" y="2"/>
                  </a:cubicBezTo>
                  <a:lnTo>
                    <a:pt x="999" y="0"/>
                  </a:lnTo>
                  <a:cubicBezTo>
                    <a:pt x="998" y="0"/>
                    <a:pt x="997" y="0"/>
                    <a:pt x="9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6022000" y="2889700"/>
              <a:ext cx="59475" cy="53850"/>
            </a:xfrm>
            <a:custGeom>
              <a:avLst/>
              <a:gdLst/>
              <a:ahLst/>
              <a:cxnLst/>
              <a:rect l="l" t="t" r="r" b="b"/>
              <a:pathLst>
                <a:path w="2379" h="2154" extrusionOk="0">
                  <a:moveTo>
                    <a:pt x="1075" y="1"/>
                  </a:moveTo>
                  <a:cubicBezTo>
                    <a:pt x="841" y="1"/>
                    <a:pt x="601" y="89"/>
                    <a:pt x="412" y="264"/>
                  </a:cubicBezTo>
                  <a:cubicBezTo>
                    <a:pt x="35" y="617"/>
                    <a:pt x="1" y="1187"/>
                    <a:pt x="338" y="1537"/>
                  </a:cubicBezTo>
                  <a:lnTo>
                    <a:pt x="675" y="1890"/>
                  </a:lnTo>
                  <a:cubicBezTo>
                    <a:pt x="837" y="2058"/>
                    <a:pt x="1061" y="2153"/>
                    <a:pt x="1295" y="2153"/>
                  </a:cubicBezTo>
                  <a:cubicBezTo>
                    <a:pt x="1298" y="2153"/>
                    <a:pt x="1301" y="2153"/>
                    <a:pt x="1304" y="2153"/>
                  </a:cubicBezTo>
                  <a:cubicBezTo>
                    <a:pt x="1550" y="2152"/>
                    <a:pt x="1788" y="2058"/>
                    <a:pt x="1968" y="1890"/>
                  </a:cubicBezTo>
                  <a:cubicBezTo>
                    <a:pt x="2345" y="1537"/>
                    <a:pt x="2378" y="968"/>
                    <a:pt x="2041" y="617"/>
                  </a:cubicBezTo>
                  <a:lnTo>
                    <a:pt x="1705" y="264"/>
                  </a:lnTo>
                  <a:cubicBezTo>
                    <a:pt x="1537" y="88"/>
                    <a:pt x="1309" y="1"/>
                    <a:pt x="10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2019650" y="3697750"/>
              <a:ext cx="306975" cy="238725"/>
            </a:xfrm>
            <a:custGeom>
              <a:avLst/>
              <a:gdLst/>
              <a:ahLst/>
              <a:cxnLst/>
              <a:rect l="l" t="t" r="r" b="b"/>
              <a:pathLst>
                <a:path w="12279" h="9549" extrusionOk="0">
                  <a:moveTo>
                    <a:pt x="11286" y="1"/>
                  </a:moveTo>
                  <a:cubicBezTo>
                    <a:pt x="11132" y="1"/>
                    <a:pt x="10974" y="39"/>
                    <a:pt x="10826" y="120"/>
                  </a:cubicBezTo>
                  <a:cubicBezTo>
                    <a:pt x="6962" y="2224"/>
                    <a:pt x="3435" y="4896"/>
                    <a:pt x="365" y="8046"/>
                  </a:cubicBezTo>
                  <a:cubicBezTo>
                    <a:pt x="4" y="8416"/>
                    <a:pt x="0" y="8985"/>
                    <a:pt x="355" y="9317"/>
                  </a:cubicBezTo>
                  <a:cubicBezTo>
                    <a:pt x="516" y="9466"/>
                    <a:pt x="728" y="9549"/>
                    <a:pt x="948" y="9549"/>
                  </a:cubicBezTo>
                  <a:cubicBezTo>
                    <a:pt x="949" y="9549"/>
                    <a:pt x="951" y="9549"/>
                    <a:pt x="952" y="9549"/>
                  </a:cubicBezTo>
                  <a:cubicBezTo>
                    <a:pt x="1216" y="9548"/>
                    <a:pt x="1468" y="9441"/>
                    <a:pt x="1650" y="9251"/>
                  </a:cubicBezTo>
                  <a:cubicBezTo>
                    <a:pt x="4584" y="6243"/>
                    <a:pt x="7952" y="3690"/>
                    <a:pt x="11641" y="1681"/>
                  </a:cubicBezTo>
                  <a:cubicBezTo>
                    <a:pt x="12094" y="1435"/>
                    <a:pt x="12279" y="885"/>
                    <a:pt x="12054" y="454"/>
                  </a:cubicBezTo>
                  <a:cubicBezTo>
                    <a:pt x="11903" y="164"/>
                    <a:pt x="11604" y="1"/>
                    <a:pt x="11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1883025" y="4021500"/>
              <a:ext cx="69925" cy="62650"/>
            </a:xfrm>
            <a:custGeom>
              <a:avLst/>
              <a:gdLst/>
              <a:ahLst/>
              <a:cxnLst/>
              <a:rect l="l" t="t" r="r" b="b"/>
              <a:pathLst>
                <a:path w="2797" h="2506" extrusionOk="0">
                  <a:moveTo>
                    <a:pt x="1831" y="0"/>
                  </a:moveTo>
                  <a:cubicBezTo>
                    <a:pt x="1597" y="0"/>
                    <a:pt x="1357" y="89"/>
                    <a:pt x="1168" y="264"/>
                  </a:cubicBezTo>
                  <a:lnTo>
                    <a:pt x="411" y="971"/>
                  </a:lnTo>
                  <a:cubicBezTo>
                    <a:pt x="34" y="1323"/>
                    <a:pt x="1" y="1892"/>
                    <a:pt x="338" y="2243"/>
                  </a:cubicBezTo>
                  <a:cubicBezTo>
                    <a:pt x="500" y="2412"/>
                    <a:pt x="724" y="2506"/>
                    <a:pt x="958" y="2506"/>
                  </a:cubicBezTo>
                  <a:cubicBezTo>
                    <a:pt x="961" y="2506"/>
                    <a:pt x="964" y="2506"/>
                    <a:pt x="967" y="2506"/>
                  </a:cubicBezTo>
                  <a:cubicBezTo>
                    <a:pt x="1214" y="2506"/>
                    <a:pt x="1452" y="2410"/>
                    <a:pt x="1632" y="2241"/>
                  </a:cubicBezTo>
                  <a:lnTo>
                    <a:pt x="2388" y="1536"/>
                  </a:lnTo>
                  <a:cubicBezTo>
                    <a:pt x="2765" y="1184"/>
                    <a:pt x="2797" y="615"/>
                    <a:pt x="2461" y="263"/>
                  </a:cubicBezTo>
                  <a:cubicBezTo>
                    <a:pt x="2293" y="88"/>
                    <a:pt x="2065" y="0"/>
                    <a:pt x="18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2315225" y="3906650"/>
              <a:ext cx="134775" cy="256725"/>
            </a:xfrm>
            <a:custGeom>
              <a:avLst/>
              <a:gdLst/>
              <a:ahLst/>
              <a:cxnLst/>
              <a:rect l="l" t="t" r="r" b="b"/>
              <a:pathLst>
                <a:path w="5391" h="10269" extrusionOk="0">
                  <a:moveTo>
                    <a:pt x="4409" y="1"/>
                  </a:moveTo>
                  <a:cubicBezTo>
                    <a:pt x="4024" y="1"/>
                    <a:pt x="3650" y="240"/>
                    <a:pt x="3501" y="620"/>
                  </a:cubicBezTo>
                  <a:lnTo>
                    <a:pt x="185" y="9088"/>
                  </a:lnTo>
                  <a:cubicBezTo>
                    <a:pt x="1" y="9560"/>
                    <a:pt x="232" y="10069"/>
                    <a:pt x="703" y="10224"/>
                  </a:cubicBezTo>
                  <a:cubicBezTo>
                    <a:pt x="793" y="10253"/>
                    <a:pt x="889" y="10269"/>
                    <a:pt x="984" y="10269"/>
                  </a:cubicBezTo>
                  <a:cubicBezTo>
                    <a:pt x="1384" y="10265"/>
                    <a:pt x="1743" y="10019"/>
                    <a:pt x="1891" y="9648"/>
                  </a:cubicBezTo>
                  <a:lnTo>
                    <a:pt x="5206" y="1180"/>
                  </a:lnTo>
                  <a:cubicBezTo>
                    <a:pt x="5391" y="708"/>
                    <a:pt x="5159" y="199"/>
                    <a:pt x="4688" y="44"/>
                  </a:cubicBezTo>
                  <a:cubicBezTo>
                    <a:pt x="4596" y="15"/>
                    <a:pt x="4502" y="1"/>
                    <a:pt x="4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2249850" y="4259300"/>
              <a:ext cx="73200" cy="106600"/>
            </a:xfrm>
            <a:custGeom>
              <a:avLst/>
              <a:gdLst/>
              <a:ahLst/>
              <a:cxnLst/>
              <a:rect l="l" t="t" r="r" b="b"/>
              <a:pathLst>
                <a:path w="2928" h="4264" extrusionOk="0">
                  <a:moveTo>
                    <a:pt x="1953" y="0"/>
                  </a:moveTo>
                  <a:cubicBezTo>
                    <a:pt x="1554" y="0"/>
                    <a:pt x="1171" y="255"/>
                    <a:pt x="1032" y="651"/>
                  </a:cubicBezTo>
                  <a:lnTo>
                    <a:pt x="167" y="3116"/>
                  </a:lnTo>
                  <a:cubicBezTo>
                    <a:pt x="0" y="3594"/>
                    <a:pt x="252" y="4092"/>
                    <a:pt x="729" y="4229"/>
                  </a:cubicBezTo>
                  <a:cubicBezTo>
                    <a:pt x="811" y="4252"/>
                    <a:pt x="895" y="4264"/>
                    <a:pt x="979" y="4264"/>
                  </a:cubicBezTo>
                  <a:cubicBezTo>
                    <a:pt x="1391" y="4261"/>
                    <a:pt x="1758" y="4000"/>
                    <a:pt x="1896" y="3612"/>
                  </a:cubicBezTo>
                  <a:lnTo>
                    <a:pt x="2761" y="1147"/>
                  </a:lnTo>
                  <a:cubicBezTo>
                    <a:pt x="2928" y="670"/>
                    <a:pt x="2677" y="171"/>
                    <a:pt x="2199" y="34"/>
                  </a:cubicBezTo>
                  <a:cubicBezTo>
                    <a:pt x="2118" y="11"/>
                    <a:pt x="2035" y="0"/>
                    <a:pt x="19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2297850" y="2192550"/>
              <a:ext cx="166900" cy="84900"/>
            </a:xfrm>
            <a:custGeom>
              <a:avLst/>
              <a:gdLst/>
              <a:ahLst/>
              <a:cxnLst/>
              <a:rect l="l" t="t" r="r" b="b"/>
              <a:pathLst>
                <a:path w="6676" h="3396" extrusionOk="0">
                  <a:moveTo>
                    <a:pt x="1072" y="0"/>
                  </a:moveTo>
                  <a:cubicBezTo>
                    <a:pt x="645" y="0"/>
                    <a:pt x="247" y="291"/>
                    <a:pt x="133" y="715"/>
                  </a:cubicBezTo>
                  <a:cubicBezTo>
                    <a:pt x="0" y="1201"/>
                    <a:pt x="289" y="1679"/>
                    <a:pt x="777" y="1780"/>
                  </a:cubicBezTo>
                  <a:cubicBezTo>
                    <a:pt x="2303" y="2097"/>
                    <a:pt x="3783" y="2608"/>
                    <a:pt x="5178" y="3303"/>
                  </a:cubicBezTo>
                  <a:cubicBezTo>
                    <a:pt x="5299" y="3364"/>
                    <a:pt x="5433" y="3395"/>
                    <a:pt x="5567" y="3395"/>
                  </a:cubicBezTo>
                  <a:cubicBezTo>
                    <a:pt x="5570" y="3395"/>
                    <a:pt x="5572" y="3395"/>
                    <a:pt x="5575" y="3395"/>
                  </a:cubicBezTo>
                  <a:cubicBezTo>
                    <a:pt x="5928" y="3394"/>
                    <a:pt x="6254" y="3203"/>
                    <a:pt x="6426" y="2894"/>
                  </a:cubicBezTo>
                  <a:cubicBezTo>
                    <a:pt x="6676" y="2448"/>
                    <a:pt x="6522" y="1909"/>
                    <a:pt x="6082" y="1689"/>
                  </a:cubicBezTo>
                  <a:cubicBezTo>
                    <a:pt x="4552" y="927"/>
                    <a:pt x="2930" y="365"/>
                    <a:pt x="1256" y="19"/>
                  </a:cubicBezTo>
                  <a:cubicBezTo>
                    <a:pt x="1195" y="6"/>
                    <a:pt x="1133" y="0"/>
                    <a:pt x="10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2090900" y="2102025"/>
              <a:ext cx="83000" cy="45050"/>
            </a:xfrm>
            <a:custGeom>
              <a:avLst/>
              <a:gdLst/>
              <a:ahLst/>
              <a:cxnLst/>
              <a:rect l="l" t="t" r="r" b="b"/>
              <a:pathLst>
                <a:path w="3320" h="1802" extrusionOk="0">
                  <a:moveTo>
                    <a:pt x="999" y="0"/>
                  </a:moveTo>
                  <a:cubicBezTo>
                    <a:pt x="494" y="0"/>
                    <a:pt x="61" y="402"/>
                    <a:pt x="30" y="899"/>
                  </a:cubicBezTo>
                  <a:cubicBezTo>
                    <a:pt x="1" y="1397"/>
                    <a:pt x="385" y="1800"/>
                    <a:pt x="890" y="1800"/>
                  </a:cubicBezTo>
                  <a:lnTo>
                    <a:pt x="2321" y="1801"/>
                  </a:lnTo>
                  <a:cubicBezTo>
                    <a:pt x="2322" y="1801"/>
                    <a:pt x="2323" y="1801"/>
                    <a:pt x="2324" y="1801"/>
                  </a:cubicBezTo>
                  <a:cubicBezTo>
                    <a:pt x="2828" y="1801"/>
                    <a:pt x="3261" y="1400"/>
                    <a:pt x="3290" y="902"/>
                  </a:cubicBezTo>
                  <a:cubicBezTo>
                    <a:pt x="3320" y="405"/>
                    <a:pt x="2935" y="1"/>
                    <a:pt x="2430" y="1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4079425" y="371675"/>
              <a:ext cx="201150" cy="438075"/>
            </a:xfrm>
            <a:custGeom>
              <a:avLst/>
              <a:gdLst/>
              <a:ahLst/>
              <a:cxnLst/>
              <a:rect l="l" t="t" r="r" b="b"/>
              <a:pathLst>
                <a:path w="8046" h="17523" extrusionOk="0">
                  <a:moveTo>
                    <a:pt x="7055" y="0"/>
                  </a:moveTo>
                  <a:cubicBezTo>
                    <a:pt x="6691" y="0"/>
                    <a:pt x="6335" y="216"/>
                    <a:pt x="6172" y="568"/>
                  </a:cubicBezTo>
                  <a:cubicBezTo>
                    <a:pt x="3796" y="5703"/>
                    <a:pt x="1783" y="10999"/>
                    <a:pt x="147" y="16415"/>
                  </a:cubicBezTo>
                  <a:cubicBezTo>
                    <a:pt x="0" y="16897"/>
                    <a:pt x="276" y="17383"/>
                    <a:pt x="760" y="17498"/>
                  </a:cubicBezTo>
                  <a:cubicBezTo>
                    <a:pt x="828" y="17515"/>
                    <a:pt x="899" y="17523"/>
                    <a:pt x="970" y="17523"/>
                  </a:cubicBezTo>
                  <a:cubicBezTo>
                    <a:pt x="1398" y="17519"/>
                    <a:pt x="1774" y="17240"/>
                    <a:pt x="1901" y="16831"/>
                  </a:cubicBezTo>
                  <a:cubicBezTo>
                    <a:pt x="3511" y="11499"/>
                    <a:pt x="5493" y="6287"/>
                    <a:pt x="7833" y="1233"/>
                  </a:cubicBezTo>
                  <a:cubicBezTo>
                    <a:pt x="8046" y="771"/>
                    <a:pt x="7847" y="249"/>
                    <a:pt x="7389" y="65"/>
                  </a:cubicBezTo>
                  <a:cubicBezTo>
                    <a:pt x="7281" y="21"/>
                    <a:pt x="7168" y="0"/>
                    <a:pt x="7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4274525" y="238125"/>
              <a:ext cx="52150" cy="62050"/>
            </a:xfrm>
            <a:custGeom>
              <a:avLst/>
              <a:gdLst/>
              <a:ahLst/>
              <a:cxnLst/>
              <a:rect l="l" t="t" r="r" b="b"/>
              <a:pathLst>
                <a:path w="2086" h="2482" extrusionOk="0">
                  <a:moveTo>
                    <a:pt x="1654" y="1600"/>
                  </a:moveTo>
                  <a:cubicBezTo>
                    <a:pt x="1653" y="1600"/>
                    <a:pt x="1653" y="1601"/>
                    <a:pt x="1653" y="1601"/>
                  </a:cubicBezTo>
                  <a:lnTo>
                    <a:pt x="1653" y="1601"/>
                  </a:lnTo>
                  <a:cubicBezTo>
                    <a:pt x="1653" y="1601"/>
                    <a:pt x="1653" y="1600"/>
                    <a:pt x="1654" y="1600"/>
                  </a:cubicBezTo>
                  <a:close/>
                  <a:moveTo>
                    <a:pt x="1173" y="0"/>
                  </a:moveTo>
                  <a:cubicBezTo>
                    <a:pt x="972" y="0"/>
                    <a:pt x="765" y="65"/>
                    <a:pt x="588" y="200"/>
                  </a:cubicBezTo>
                  <a:cubicBezTo>
                    <a:pt x="263" y="445"/>
                    <a:pt x="61" y="819"/>
                    <a:pt x="30" y="1224"/>
                  </a:cubicBezTo>
                  <a:cubicBezTo>
                    <a:pt x="0" y="1630"/>
                    <a:pt x="147" y="2010"/>
                    <a:pt x="436" y="2265"/>
                  </a:cubicBezTo>
                  <a:cubicBezTo>
                    <a:pt x="594" y="2405"/>
                    <a:pt x="799" y="2482"/>
                    <a:pt x="1012" y="2482"/>
                  </a:cubicBezTo>
                  <a:cubicBezTo>
                    <a:pt x="1013" y="2482"/>
                    <a:pt x="1015" y="2482"/>
                    <a:pt x="1016" y="2482"/>
                  </a:cubicBezTo>
                  <a:cubicBezTo>
                    <a:pt x="1287" y="2480"/>
                    <a:pt x="1546" y="2367"/>
                    <a:pt x="1730" y="2167"/>
                  </a:cubicBezTo>
                  <a:cubicBezTo>
                    <a:pt x="1973" y="1904"/>
                    <a:pt x="2043" y="1552"/>
                    <a:pt x="1941" y="1251"/>
                  </a:cubicBezTo>
                  <a:cubicBezTo>
                    <a:pt x="2086" y="957"/>
                    <a:pt x="2068" y="603"/>
                    <a:pt x="1866" y="335"/>
                  </a:cubicBezTo>
                  <a:cubicBezTo>
                    <a:pt x="1698" y="114"/>
                    <a:pt x="1440" y="0"/>
                    <a:pt x="1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2861775" y="694550"/>
              <a:ext cx="176050" cy="195500"/>
            </a:xfrm>
            <a:custGeom>
              <a:avLst/>
              <a:gdLst/>
              <a:ahLst/>
              <a:cxnLst/>
              <a:rect l="l" t="t" r="r" b="b"/>
              <a:pathLst>
                <a:path w="7042" h="7820" extrusionOk="0">
                  <a:moveTo>
                    <a:pt x="1087" y="0"/>
                  </a:moveTo>
                  <a:cubicBezTo>
                    <a:pt x="874" y="0"/>
                    <a:pt x="656" y="73"/>
                    <a:pt x="475" y="221"/>
                  </a:cubicBezTo>
                  <a:cubicBezTo>
                    <a:pt x="74" y="547"/>
                    <a:pt x="0" y="1116"/>
                    <a:pt x="310" y="1491"/>
                  </a:cubicBezTo>
                  <a:lnTo>
                    <a:pt x="5283" y="7509"/>
                  </a:lnTo>
                  <a:cubicBezTo>
                    <a:pt x="5451" y="7714"/>
                    <a:pt x="5699" y="7819"/>
                    <a:pt x="5954" y="7819"/>
                  </a:cubicBezTo>
                  <a:cubicBezTo>
                    <a:pt x="6178" y="7818"/>
                    <a:pt x="6395" y="7740"/>
                    <a:pt x="6567" y="7597"/>
                  </a:cubicBezTo>
                  <a:cubicBezTo>
                    <a:pt x="6968" y="7270"/>
                    <a:pt x="7042" y="6703"/>
                    <a:pt x="6732" y="6328"/>
                  </a:cubicBezTo>
                  <a:lnTo>
                    <a:pt x="1759" y="307"/>
                  </a:lnTo>
                  <a:cubicBezTo>
                    <a:pt x="1591" y="105"/>
                    <a:pt x="1343" y="0"/>
                    <a:pt x="10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2754075" y="587025"/>
              <a:ext cx="67750" cy="62950"/>
            </a:xfrm>
            <a:custGeom>
              <a:avLst/>
              <a:gdLst/>
              <a:ahLst/>
              <a:cxnLst/>
              <a:rect l="l" t="t" r="r" b="b"/>
              <a:pathLst>
                <a:path w="2710" h="2518" extrusionOk="0">
                  <a:moveTo>
                    <a:pt x="1078" y="1"/>
                  </a:moveTo>
                  <a:cubicBezTo>
                    <a:pt x="848" y="1"/>
                    <a:pt x="614" y="85"/>
                    <a:pt x="426" y="254"/>
                  </a:cubicBezTo>
                  <a:cubicBezTo>
                    <a:pt x="43" y="601"/>
                    <a:pt x="1" y="1170"/>
                    <a:pt x="331" y="1527"/>
                  </a:cubicBezTo>
                  <a:lnTo>
                    <a:pt x="992" y="2244"/>
                  </a:lnTo>
                  <a:cubicBezTo>
                    <a:pt x="1156" y="2418"/>
                    <a:pt x="1384" y="2517"/>
                    <a:pt x="1623" y="2517"/>
                  </a:cubicBezTo>
                  <a:cubicBezTo>
                    <a:pt x="1626" y="2517"/>
                    <a:pt x="1629" y="2517"/>
                    <a:pt x="1632" y="2517"/>
                  </a:cubicBezTo>
                  <a:cubicBezTo>
                    <a:pt x="1873" y="2517"/>
                    <a:pt x="2105" y="2426"/>
                    <a:pt x="2283" y="2264"/>
                  </a:cubicBezTo>
                  <a:cubicBezTo>
                    <a:pt x="2667" y="1918"/>
                    <a:pt x="2709" y="1348"/>
                    <a:pt x="2379" y="991"/>
                  </a:cubicBezTo>
                  <a:lnTo>
                    <a:pt x="1718" y="276"/>
                  </a:lnTo>
                  <a:cubicBezTo>
                    <a:pt x="1550" y="93"/>
                    <a:pt x="1316" y="1"/>
                    <a:pt x="10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5428850" y="696650"/>
              <a:ext cx="79275" cy="89125"/>
            </a:xfrm>
            <a:custGeom>
              <a:avLst/>
              <a:gdLst/>
              <a:ahLst/>
              <a:cxnLst/>
              <a:rect l="l" t="t" r="r" b="b"/>
              <a:pathLst>
                <a:path w="3171" h="3565" extrusionOk="0">
                  <a:moveTo>
                    <a:pt x="2181" y="1"/>
                  </a:moveTo>
                  <a:cubicBezTo>
                    <a:pt x="2035" y="1"/>
                    <a:pt x="1885" y="35"/>
                    <a:pt x="1742" y="108"/>
                  </a:cubicBezTo>
                  <a:cubicBezTo>
                    <a:pt x="772" y="605"/>
                    <a:pt x="100" y="1608"/>
                    <a:pt x="33" y="2660"/>
                  </a:cubicBezTo>
                  <a:cubicBezTo>
                    <a:pt x="1" y="3158"/>
                    <a:pt x="384" y="3562"/>
                    <a:pt x="889" y="3565"/>
                  </a:cubicBezTo>
                  <a:lnTo>
                    <a:pt x="892" y="3565"/>
                  </a:lnTo>
                  <a:cubicBezTo>
                    <a:pt x="1396" y="3565"/>
                    <a:pt x="1829" y="3165"/>
                    <a:pt x="1861" y="2669"/>
                  </a:cubicBezTo>
                  <a:cubicBezTo>
                    <a:pt x="1886" y="2280"/>
                    <a:pt x="2155" y="1878"/>
                    <a:pt x="2514" y="1695"/>
                  </a:cubicBezTo>
                  <a:cubicBezTo>
                    <a:pt x="2972" y="1459"/>
                    <a:pt x="3171" y="915"/>
                    <a:pt x="2959" y="476"/>
                  </a:cubicBezTo>
                  <a:cubicBezTo>
                    <a:pt x="2812" y="173"/>
                    <a:pt x="2507" y="1"/>
                    <a:pt x="2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2223500" y="940075"/>
              <a:ext cx="64900" cy="62475"/>
            </a:xfrm>
            <a:custGeom>
              <a:avLst/>
              <a:gdLst/>
              <a:ahLst/>
              <a:cxnLst/>
              <a:rect l="l" t="t" r="r" b="b"/>
              <a:pathLst>
                <a:path w="2596" h="2499" extrusionOk="0">
                  <a:moveTo>
                    <a:pt x="1063" y="1"/>
                  </a:moveTo>
                  <a:cubicBezTo>
                    <a:pt x="1004" y="1"/>
                    <a:pt x="945" y="4"/>
                    <a:pt x="886" y="11"/>
                  </a:cubicBezTo>
                  <a:cubicBezTo>
                    <a:pt x="381" y="75"/>
                    <a:pt x="1" y="526"/>
                    <a:pt x="36" y="1019"/>
                  </a:cubicBezTo>
                  <a:cubicBezTo>
                    <a:pt x="63" y="1408"/>
                    <a:pt x="341" y="1707"/>
                    <a:pt x="705" y="1786"/>
                  </a:cubicBezTo>
                  <a:cubicBezTo>
                    <a:pt x="761" y="2148"/>
                    <a:pt x="1047" y="2440"/>
                    <a:pt x="1439" y="2491"/>
                  </a:cubicBezTo>
                  <a:cubicBezTo>
                    <a:pt x="1479" y="2495"/>
                    <a:pt x="1518" y="2499"/>
                    <a:pt x="1558" y="2499"/>
                  </a:cubicBezTo>
                  <a:cubicBezTo>
                    <a:pt x="2010" y="2499"/>
                    <a:pt x="2423" y="2169"/>
                    <a:pt x="2510" y="1716"/>
                  </a:cubicBezTo>
                  <a:cubicBezTo>
                    <a:pt x="2596" y="1260"/>
                    <a:pt x="2457" y="792"/>
                    <a:pt x="2137" y="457"/>
                  </a:cubicBezTo>
                  <a:cubicBezTo>
                    <a:pt x="1854" y="164"/>
                    <a:pt x="1465" y="1"/>
                    <a:pt x="10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5320225" y="3799075"/>
              <a:ext cx="172200" cy="148875"/>
            </a:xfrm>
            <a:custGeom>
              <a:avLst/>
              <a:gdLst/>
              <a:ahLst/>
              <a:cxnLst/>
              <a:rect l="l" t="t" r="r" b="b"/>
              <a:pathLst>
                <a:path w="6888" h="5955" extrusionOk="0">
                  <a:moveTo>
                    <a:pt x="1067" y="1"/>
                  </a:moveTo>
                  <a:cubicBezTo>
                    <a:pt x="825" y="1"/>
                    <a:pt x="577" y="95"/>
                    <a:pt x="386" y="282"/>
                  </a:cubicBezTo>
                  <a:cubicBezTo>
                    <a:pt x="18" y="642"/>
                    <a:pt x="0" y="1212"/>
                    <a:pt x="347" y="1554"/>
                  </a:cubicBezTo>
                  <a:cubicBezTo>
                    <a:pt x="1890" y="3075"/>
                    <a:pt x="3539" y="4488"/>
                    <a:pt x="5278" y="5783"/>
                  </a:cubicBezTo>
                  <a:cubicBezTo>
                    <a:pt x="5430" y="5896"/>
                    <a:pt x="5614" y="5955"/>
                    <a:pt x="5803" y="5955"/>
                  </a:cubicBezTo>
                  <a:cubicBezTo>
                    <a:pt x="6101" y="5953"/>
                    <a:pt x="6381" y="5816"/>
                    <a:pt x="6567" y="5582"/>
                  </a:cubicBezTo>
                  <a:cubicBezTo>
                    <a:pt x="6888" y="5180"/>
                    <a:pt x="6828" y="4617"/>
                    <a:pt x="6437" y="4326"/>
                  </a:cubicBezTo>
                  <a:cubicBezTo>
                    <a:pt x="4760" y="3077"/>
                    <a:pt x="3170" y="1714"/>
                    <a:pt x="1681" y="247"/>
                  </a:cubicBezTo>
                  <a:cubicBezTo>
                    <a:pt x="1514" y="82"/>
                    <a:pt x="1293" y="1"/>
                    <a:pt x="10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5551150" y="4016200"/>
              <a:ext cx="77575" cy="62675"/>
            </a:xfrm>
            <a:custGeom>
              <a:avLst/>
              <a:gdLst/>
              <a:ahLst/>
              <a:cxnLst/>
              <a:rect l="l" t="t" r="r" b="b"/>
              <a:pathLst>
                <a:path w="3103" h="2507" extrusionOk="0">
                  <a:moveTo>
                    <a:pt x="1090" y="0"/>
                  </a:moveTo>
                  <a:cubicBezTo>
                    <a:pt x="795" y="0"/>
                    <a:pt x="496" y="141"/>
                    <a:pt x="305" y="401"/>
                  </a:cubicBezTo>
                  <a:cubicBezTo>
                    <a:pt x="1" y="815"/>
                    <a:pt x="81" y="1374"/>
                    <a:pt x="485" y="1650"/>
                  </a:cubicBezTo>
                  <a:lnTo>
                    <a:pt x="1515" y="2355"/>
                  </a:lnTo>
                  <a:cubicBezTo>
                    <a:pt x="1660" y="2453"/>
                    <a:pt x="1832" y="2506"/>
                    <a:pt x="2006" y="2506"/>
                  </a:cubicBezTo>
                  <a:cubicBezTo>
                    <a:pt x="2008" y="2506"/>
                    <a:pt x="2010" y="2506"/>
                    <a:pt x="2012" y="2506"/>
                  </a:cubicBezTo>
                  <a:cubicBezTo>
                    <a:pt x="2323" y="2505"/>
                    <a:pt x="2614" y="2357"/>
                    <a:pt x="2798" y="2106"/>
                  </a:cubicBezTo>
                  <a:cubicBezTo>
                    <a:pt x="3102" y="1692"/>
                    <a:pt x="3023" y="1134"/>
                    <a:pt x="2619" y="859"/>
                  </a:cubicBezTo>
                  <a:lnTo>
                    <a:pt x="1588" y="154"/>
                  </a:lnTo>
                  <a:cubicBezTo>
                    <a:pt x="1438" y="50"/>
                    <a:pt x="1264" y="0"/>
                    <a:pt x="10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5653025" y="4113150"/>
              <a:ext cx="59450" cy="53875"/>
            </a:xfrm>
            <a:custGeom>
              <a:avLst/>
              <a:gdLst/>
              <a:ahLst/>
              <a:cxnLst/>
              <a:rect l="l" t="t" r="r" b="b"/>
              <a:pathLst>
                <a:path w="2378" h="2155" extrusionOk="0">
                  <a:moveTo>
                    <a:pt x="1076" y="1"/>
                  </a:moveTo>
                  <a:cubicBezTo>
                    <a:pt x="843" y="1"/>
                    <a:pt x="604" y="88"/>
                    <a:pt x="415" y="263"/>
                  </a:cubicBezTo>
                  <a:cubicBezTo>
                    <a:pt x="36" y="613"/>
                    <a:pt x="1" y="1183"/>
                    <a:pt x="335" y="1536"/>
                  </a:cubicBezTo>
                  <a:lnTo>
                    <a:pt x="674" y="1890"/>
                  </a:lnTo>
                  <a:cubicBezTo>
                    <a:pt x="842" y="2067"/>
                    <a:pt x="1070" y="2154"/>
                    <a:pt x="1303" y="2154"/>
                  </a:cubicBezTo>
                  <a:cubicBezTo>
                    <a:pt x="1550" y="2153"/>
                    <a:pt x="1788" y="2058"/>
                    <a:pt x="1968" y="1889"/>
                  </a:cubicBezTo>
                  <a:cubicBezTo>
                    <a:pt x="2345" y="1538"/>
                    <a:pt x="2378" y="968"/>
                    <a:pt x="2041" y="618"/>
                  </a:cubicBezTo>
                  <a:lnTo>
                    <a:pt x="1707" y="266"/>
                  </a:lnTo>
                  <a:cubicBezTo>
                    <a:pt x="1540" y="89"/>
                    <a:pt x="1311" y="1"/>
                    <a:pt x="10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2545325" y="5219575"/>
              <a:ext cx="122650" cy="167800"/>
            </a:xfrm>
            <a:custGeom>
              <a:avLst/>
              <a:gdLst/>
              <a:ahLst/>
              <a:cxnLst/>
              <a:rect l="l" t="t" r="r" b="b"/>
              <a:pathLst>
                <a:path w="4906" h="6712" extrusionOk="0">
                  <a:moveTo>
                    <a:pt x="3933" y="1"/>
                  </a:moveTo>
                  <a:cubicBezTo>
                    <a:pt x="3656" y="1"/>
                    <a:pt x="3374" y="124"/>
                    <a:pt x="3181" y="359"/>
                  </a:cubicBezTo>
                  <a:cubicBezTo>
                    <a:pt x="1898" y="1909"/>
                    <a:pt x="884" y="3662"/>
                    <a:pt x="177" y="5545"/>
                  </a:cubicBezTo>
                  <a:cubicBezTo>
                    <a:pt x="0" y="6020"/>
                    <a:pt x="240" y="6525"/>
                    <a:pt x="713" y="6670"/>
                  </a:cubicBezTo>
                  <a:cubicBezTo>
                    <a:pt x="801" y="6697"/>
                    <a:pt x="891" y="6712"/>
                    <a:pt x="982" y="6712"/>
                  </a:cubicBezTo>
                  <a:cubicBezTo>
                    <a:pt x="1386" y="6708"/>
                    <a:pt x="1748" y="6456"/>
                    <a:pt x="1893" y="6078"/>
                  </a:cubicBezTo>
                  <a:cubicBezTo>
                    <a:pt x="2524" y="4395"/>
                    <a:pt x="3431" y="2827"/>
                    <a:pt x="4578" y="1442"/>
                  </a:cubicBezTo>
                  <a:cubicBezTo>
                    <a:pt x="4905" y="1045"/>
                    <a:pt x="4857" y="479"/>
                    <a:pt x="4471" y="181"/>
                  </a:cubicBezTo>
                  <a:cubicBezTo>
                    <a:pt x="4314" y="60"/>
                    <a:pt x="4125" y="1"/>
                    <a:pt x="39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2650475" y="5413150"/>
              <a:ext cx="48275" cy="62650"/>
            </a:xfrm>
            <a:custGeom>
              <a:avLst/>
              <a:gdLst/>
              <a:ahLst/>
              <a:cxnLst/>
              <a:rect l="l" t="t" r="r" b="b"/>
              <a:pathLst>
                <a:path w="1931" h="2506" extrusionOk="0">
                  <a:moveTo>
                    <a:pt x="1041" y="0"/>
                  </a:moveTo>
                  <a:cubicBezTo>
                    <a:pt x="536" y="0"/>
                    <a:pt x="102" y="402"/>
                    <a:pt x="72" y="899"/>
                  </a:cubicBezTo>
                  <a:lnTo>
                    <a:pt x="30" y="1604"/>
                  </a:lnTo>
                  <a:cubicBezTo>
                    <a:pt x="0" y="2102"/>
                    <a:pt x="385" y="2505"/>
                    <a:pt x="890" y="2505"/>
                  </a:cubicBezTo>
                  <a:cubicBezTo>
                    <a:pt x="1395" y="2505"/>
                    <a:pt x="1829" y="2103"/>
                    <a:pt x="1858" y="1606"/>
                  </a:cubicBezTo>
                  <a:lnTo>
                    <a:pt x="1901" y="901"/>
                  </a:lnTo>
                  <a:cubicBezTo>
                    <a:pt x="1930" y="403"/>
                    <a:pt x="1546" y="1"/>
                    <a:pt x="1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1790775" y="3317800"/>
              <a:ext cx="104175" cy="61525"/>
            </a:xfrm>
            <a:custGeom>
              <a:avLst/>
              <a:gdLst/>
              <a:ahLst/>
              <a:cxnLst/>
              <a:rect l="l" t="t" r="r" b="b"/>
              <a:pathLst>
                <a:path w="4167" h="2461" extrusionOk="0">
                  <a:moveTo>
                    <a:pt x="2506" y="1"/>
                  </a:moveTo>
                  <a:cubicBezTo>
                    <a:pt x="1688" y="1"/>
                    <a:pt x="846" y="372"/>
                    <a:pt x="321" y="1033"/>
                  </a:cubicBezTo>
                  <a:cubicBezTo>
                    <a:pt x="0" y="1436"/>
                    <a:pt x="58" y="1999"/>
                    <a:pt x="450" y="2290"/>
                  </a:cubicBezTo>
                  <a:cubicBezTo>
                    <a:pt x="600" y="2400"/>
                    <a:pt x="782" y="2460"/>
                    <a:pt x="969" y="2460"/>
                  </a:cubicBezTo>
                  <a:cubicBezTo>
                    <a:pt x="971" y="2460"/>
                    <a:pt x="973" y="2460"/>
                    <a:pt x="975" y="2460"/>
                  </a:cubicBezTo>
                  <a:cubicBezTo>
                    <a:pt x="1272" y="2459"/>
                    <a:pt x="1553" y="2323"/>
                    <a:pt x="1739" y="2089"/>
                  </a:cubicBezTo>
                  <a:cubicBezTo>
                    <a:pt x="1884" y="1907"/>
                    <a:pt x="2149" y="1798"/>
                    <a:pt x="2393" y="1798"/>
                  </a:cubicBezTo>
                  <a:cubicBezTo>
                    <a:pt x="2496" y="1798"/>
                    <a:pt x="2594" y="1817"/>
                    <a:pt x="2678" y="1858"/>
                  </a:cubicBezTo>
                  <a:cubicBezTo>
                    <a:pt x="2801" y="1917"/>
                    <a:pt x="2933" y="1945"/>
                    <a:pt x="3065" y="1945"/>
                  </a:cubicBezTo>
                  <a:cubicBezTo>
                    <a:pt x="3407" y="1945"/>
                    <a:pt x="3747" y="1757"/>
                    <a:pt x="3922" y="1434"/>
                  </a:cubicBezTo>
                  <a:cubicBezTo>
                    <a:pt x="4166" y="984"/>
                    <a:pt x="4005" y="447"/>
                    <a:pt x="3562" y="233"/>
                  </a:cubicBezTo>
                  <a:cubicBezTo>
                    <a:pt x="3235" y="76"/>
                    <a:pt x="2873" y="1"/>
                    <a:pt x="2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1651975" y="3370925"/>
              <a:ext cx="52675" cy="52375"/>
            </a:xfrm>
            <a:custGeom>
              <a:avLst/>
              <a:gdLst/>
              <a:ahLst/>
              <a:cxnLst/>
              <a:rect l="l" t="t" r="r" b="b"/>
              <a:pathLst>
                <a:path w="2107" h="2095" extrusionOk="0">
                  <a:moveTo>
                    <a:pt x="1149" y="1"/>
                  </a:moveTo>
                  <a:cubicBezTo>
                    <a:pt x="805" y="1"/>
                    <a:pt x="474" y="175"/>
                    <a:pt x="269" y="468"/>
                  </a:cubicBezTo>
                  <a:cubicBezTo>
                    <a:pt x="14" y="832"/>
                    <a:pt x="0" y="1331"/>
                    <a:pt x="237" y="1681"/>
                  </a:cubicBezTo>
                  <a:cubicBezTo>
                    <a:pt x="415" y="1944"/>
                    <a:pt x="710" y="2094"/>
                    <a:pt x="1029" y="2094"/>
                  </a:cubicBezTo>
                  <a:cubicBezTo>
                    <a:pt x="1113" y="2094"/>
                    <a:pt x="1197" y="2085"/>
                    <a:pt x="1279" y="2065"/>
                  </a:cubicBezTo>
                  <a:cubicBezTo>
                    <a:pt x="1761" y="1949"/>
                    <a:pt x="2084" y="1484"/>
                    <a:pt x="2018" y="1016"/>
                  </a:cubicBezTo>
                  <a:cubicBezTo>
                    <a:pt x="2107" y="544"/>
                    <a:pt x="1808" y="102"/>
                    <a:pt x="1332" y="17"/>
                  </a:cubicBezTo>
                  <a:cubicBezTo>
                    <a:pt x="1271" y="6"/>
                    <a:pt x="1210" y="1"/>
                    <a:pt x="1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4986150" y="2105775"/>
              <a:ext cx="69025" cy="70275"/>
            </a:xfrm>
            <a:custGeom>
              <a:avLst/>
              <a:gdLst/>
              <a:ahLst/>
              <a:cxnLst/>
              <a:rect l="l" t="t" r="r" b="b"/>
              <a:pathLst>
                <a:path w="2761" h="2811" extrusionOk="0">
                  <a:moveTo>
                    <a:pt x="1827" y="1"/>
                  </a:moveTo>
                  <a:cubicBezTo>
                    <a:pt x="1762" y="1"/>
                    <a:pt x="1696" y="7"/>
                    <a:pt x="1630" y="22"/>
                  </a:cubicBezTo>
                  <a:cubicBezTo>
                    <a:pt x="705" y="220"/>
                    <a:pt x="1" y="1125"/>
                    <a:pt x="62" y="2041"/>
                  </a:cubicBezTo>
                  <a:cubicBezTo>
                    <a:pt x="93" y="2494"/>
                    <a:pt x="476" y="2811"/>
                    <a:pt x="931" y="2811"/>
                  </a:cubicBezTo>
                  <a:cubicBezTo>
                    <a:pt x="971" y="2811"/>
                    <a:pt x="1011" y="2808"/>
                    <a:pt x="1052" y="2803"/>
                  </a:cubicBezTo>
                  <a:cubicBezTo>
                    <a:pt x="1556" y="2741"/>
                    <a:pt x="1954" y="2274"/>
                    <a:pt x="1919" y="1780"/>
                  </a:cubicBezTo>
                  <a:cubicBezTo>
                    <a:pt x="2420" y="1674"/>
                    <a:pt x="2760" y="1194"/>
                    <a:pt x="2680" y="708"/>
                  </a:cubicBezTo>
                  <a:cubicBezTo>
                    <a:pt x="2610" y="286"/>
                    <a:pt x="2247" y="1"/>
                    <a:pt x="18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5090150" y="2017100"/>
              <a:ext cx="60550" cy="53800"/>
            </a:xfrm>
            <a:custGeom>
              <a:avLst/>
              <a:gdLst/>
              <a:ahLst/>
              <a:cxnLst/>
              <a:rect l="l" t="t" r="r" b="b"/>
              <a:pathLst>
                <a:path w="2422" h="2152" extrusionOk="0">
                  <a:moveTo>
                    <a:pt x="1455" y="0"/>
                  </a:moveTo>
                  <a:cubicBezTo>
                    <a:pt x="1221" y="0"/>
                    <a:pt x="982" y="88"/>
                    <a:pt x="793" y="263"/>
                  </a:cubicBezTo>
                  <a:lnTo>
                    <a:pt x="412" y="616"/>
                  </a:lnTo>
                  <a:cubicBezTo>
                    <a:pt x="35" y="968"/>
                    <a:pt x="1" y="1538"/>
                    <a:pt x="338" y="1889"/>
                  </a:cubicBezTo>
                  <a:cubicBezTo>
                    <a:pt x="506" y="2064"/>
                    <a:pt x="734" y="2152"/>
                    <a:pt x="967" y="2152"/>
                  </a:cubicBezTo>
                  <a:cubicBezTo>
                    <a:pt x="1214" y="2152"/>
                    <a:pt x="1451" y="2057"/>
                    <a:pt x="1631" y="1888"/>
                  </a:cubicBezTo>
                  <a:lnTo>
                    <a:pt x="2007" y="1538"/>
                  </a:lnTo>
                  <a:cubicBezTo>
                    <a:pt x="2386" y="1188"/>
                    <a:pt x="2422" y="619"/>
                    <a:pt x="2086" y="265"/>
                  </a:cubicBezTo>
                  <a:cubicBezTo>
                    <a:pt x="1918" y="88"/>
                    <a:pt x="1689" y="0"/>
                    <a:pt x="14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5361250" y="3346850"/>
              <a:ext cx="65125" cy="45075"/>
            </a:xfrm>
            <a:custGeom>
              <a:avLst/>
              <a:gdLst/>
              <a:ahLst/>
              <a:cxnLst/>
              <a:rect l="l" t="t" r="r" b="b"/>
              <a:pathLst>
                <a:path w="2605" h="1803" extrusionOk="0">
                  <a:moveTo>
                    <a:pt x="999" y="1"/>
                  </a:moveTo>
                  <a:cubicBezTo>
                    <a:pt x="494" y="1"/>
                    <a:pt x="60" y="403"/>
                    <a:pt x="30" y="900"/>
                  </a:cubicBezTo>
                  <a:cubicBezTo>
                    <a:pt x="1" y="1398"/>
                    <a:pt x="385" y="1801"/>
                    <a:pt x="890" y="1801"/>
                  </a:cubicBezTo>
                  <a:lnTo>
                    <a:pt x="1606" y="1802"/>
                  </a:lnTo>
                  <a:cubicBezTo>
                    <a:pt x="2111" y="1802"/>
                    <a:pt x="2545" y="1400"/>
                    <a:pt x="2575" y="902"/>
                  </a:cubicBezTo>
                  <a:cubicBezTo>
                    <a:pt x="2604" y="405"/>
                    <a:pt x="2220" y="2"/>
                    <a:pt x="1715" y="2"/>
                  </a:cubicBezTo>
                  <a:lnTo>
                    <a:pt x="9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5533450" y="3426275"/>
              <a:ext cx="59450" cy="53875"/>
            </a:xfrm>
            <a:custGeom>
              <a:avLst/>
              <a:gdLst/>
              <a:ahLst/>
              <a:cxnLst/>
              <a:rect l="l" t="t" r="r" b="b"/>
              <a:pathLst>
                <a:path w="2378" h="2155" extrusionOk="0">
                  <a:moveTo>
                    <a:pt x="1075" y="1"/>
                  </a:moveTo>
                  <a:cubicBezTo>
                    <a:pt x="842" y="1"/>
                    <a:pt x="603" y="88"/>
                    <a:pt x="414" y="262"/>
                  </a:cubicBezTo>
                  <a:cubicBezTo>
                    <a:pt x="35" y="614"/>
                    <a:pt x="0" y="1183"/>
                    <a:pt x="335" y="1535"/>
                  </a:cubicBezTo>
                  <a:lnTo>
                    <a:pt x="671" y="1889"/>
                  </a:lnTo>
                  <a:cubicBezTo>
                    <a:pt x="835" y="2059"/>
                    <a:pt x="1062" y="2155"/>
                    <a:pt x="1299" y="2155"/>
                  </a:cubicBezTo>
                  <a:cubicBezTo>
                    <a:pt x="1301" y="2155"/>
                    <a:pt x="1302" y="2155"/>
                    <a:pt x="1304" y="2155"/>
                  </a:cubicBezTo>
                  <a:cubicBezTo>
                    <a:pt x="1549" y="2152"/>
                    <a:pt x="1785" y="2059"/>
                    <a:pt x="1964" y="1891"/>
                  </a:cubicBezTo>
                  <a:cubicBezTo>
                    <a:pt x="2343" y="1541"/>
                    <a:pt x="2378" y="972"/>
                    <a:pt x="2043" y="618"/>
                  </a:cubicBezTo>
                  <a:lnTo>
                    <a:pt x="1707" y="266"/>
                  </a:lnTo>
                  <a:cubicBezTo>
                    <a:pt x="1539" y="89"/>
                    <a:pt x="1309" y="1"/>
                    <a:pt x="1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4854300" y="5028875"/>
              <a:ext cx="69675" cy="53875"/>
            </a:xfrm>
            <a:custGeom>
              <a:avLst/>
              <a:gdLst/>
              <a:ahLst/>
              <a:cxnLst/>
              <a:rect l="l" t="t" r="r" b="b"/>
              <a:pathLst>
                <a:path w="2787" h="2155" extrusionOk="0">
                  <a:moveTo>
                    <a:pt x="1099" y="0"/>
                  </a:moveTo>
                  <a:cubicBezTo>
                    <a:pt x="764" y="0"/>
                    <a:pt x="433" y="182"/>
                    <a:pt x="254" y="496"/>
                  </a:cubicBezTo>
                  <a:cubicBezTo>
                    <a:pt x="1" y="940"/>
                    <a:pt x="150" y="1481"/>
                    <a:pt x="587" y="1704"/>
                  </a:cubicBezTo>
                  <a:lnTo>
                    <a:pt x="1280" y="2059"/>
                  </a:lnTo>
                  <a:cubicBezTo>
                    <a:pt x="1406" y="2121"/>
                    <a:pt x="1544" y="2154"/>
                    <a:pt x="1685" y="2154"/>
                  </a:cubicBezTo>
                  <a:cubicBezTo>
                    <a:pt x="2035" y="2152"/>
                    <a:pt x="2358" y="1964"/>
                    <a:pt x="2532" y="1660"/>
                  </a:cubicBezTo>
                  <a:cubicBezTo>
                    <a:pt x="2786" y="1216"/>
                    <a:pt x="2637" y="675"/>
                    <a:pt x="2200" y="451"/>
                  </a:cubicBezTo>
                  <a:lnTo>
                    <a:pt x="1505" y="97"/>
                  </a:lnTo>
                  <a:cubicBezTo>
                    <a:pt x="1376" y="31"/>
                    <a:pt x="1237" y="0"/>
                    <a:pt x="10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4962275" y="5186625"/>
              <a:ext cx="58150" cy="71450"/>
            </a:xfrm>
            <a:custGeom>
              <a:avLst/>
              <a:gdLst/>
              <a:ahLst/>
              <a:cxnLst/>
              <a:rect l="l" t="t" r="r" b="b"/>
              <a:pathLst>
                <a:path w="2326" h="2858" extrusionOk="0">
                  <a:moveTo>
                    <a:pt x="1067" y="0"/>
                  </a:moveTo>
                  <a:cubicBezTo>
                    <a:pt x="972" y="0"/>
                    <a:pt x="875" y="15"/>
                    <a:pt x="778" y="45"/>
                  </a:cubicBezTo>
                  <a:cubicBezTo>
                    <a:pt x="290" y="202"/>
                    <a:pt x="0" y="712"/>
                    <a:pt x="131" y="1184"/>
                  </a:cubicBezTo>
                  <a:lnTo>
                    <a:pt x="425" y="2241"/>
                  </a:lnTo>
                  <a:cubicBezTo>
                    <a:pt x="531" y="2618"/>
                    <a:pt x="873" y="2857"/>
                    <a:pt x="1255" y="2857"/>
                  </a:cubicBezTo>
                  <a:cubicBezTo>
                    <a:pt x="1354" y="2856"/>
                    <a:pt x="1453" y="2841"/>
                    <a:pt x="1547" y="2810"/>
                  </a:cubicBezTo>
                  <a:cubicBezTo>
                    <a:pt x="2036" y="2653"/>
                    <a:pt x="2326" y="2143"/>
                    <a:pt x="2194" y="1672"/>
                  </a:cubicBezTo>
                  <a:lnTo>
                    <a:pt x="1900" y="616"/>
                  </a:lnTo>
                  <a:cubicBezTo>
                    <a:pt x="1794" y="237"/>
                    <a:pt x="1452" y="0"/>
                    <a:pt x="10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1789125" y="1731475"/>
              <a:ext cx="67900" cy="54275"/>
            </a:xfrm>
            <a:custGeom>
              <a:avLst/>
              <a:gdLst/>
              <a:ahLst/>
              <a:cxnLst/>
              <a:rect l="l" t="t" r="r" b="b"/>
              <a:pathLst>
                <a:path w="2716" h="2171" extrusionOk="0">
                  <a:moveTo>
                    <a:pt x="1294" y="0"/>
                  </a:moveTo>
                  <a:cubicBezTo>
                    <a:pt x="1085" y="0"/>
                    <a:pt x="876" y="47"/>
                    <a:pt x="683" y="140"/>
                  </a:cubicBezTo>
                  <a:cubicBezTo>
                    <a:pt x="218" y="360"/>
                    <a:pt x="0" y="899"/>
                    <a:pt x="198" y="1345"/>
                  </a:cubicBezTo>
                  <a:cubicBezTo>
                    <a:pt x="338" y="1662"/>
                    <a:pt x="651" y="1847"/>
                    <a:pt x="988" y="1847"/>
                  </a:cubicBezTo>
                  <a:cubicBezTo>
                    <a:pt x="1151" y="2050"/>
                    <a:pt x="1399" y="2171"/>
                    <a:pt x="1661" y="2171"/>
                  </a:cubicBezTo>
                  <a:cubicBezTo>
                    <a:pt x="1664" y="2171"/>
                    <a:pt x="1666" y="2171"/>
                    <a:pt x="1669" y="2171"/>
                  </a:cubicBezTo>
                  <a:cubicBezTo>
                    <a:pt x="1742" y="2171"/>
                    <a:pt x="1814" y="2162"/>
                    <a:pt x="1887" y="2146"/>
                  </a:cubicBezTo>
                  <a:cubicBezTo>
                    <a:pt x="2385" y="2030"/>
                    <a:pt x="2716" y="1544"/>
                    <a:pt x="2627" y="1060"/>
                  </a:cubicBezTo>
                  <a:cubicBezTo>
                    <a:pt x="2553" y="657"/>
                    <a:pt x="2289" y="321"/>
                    <a:pt x="1902" y="137"/>
                  </a:cubicBezTo>
                  <a:cubicBezTo>
                    <a:pt x="1710" y="46"/>
                    <a:pt x="1502" y="0"/>
                    <a:pt x="1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1643400" y="1602475"/>
              <a:ext cx="70300" cy="52075"/>
            </a:xfrm>
            <a:custGeom>
              <a:avLst/>
              <a:gdLst/>
              <a:ahLst/>
              <a:cxnLst/>
              <a:rect l="l" t="t" r="r" b="b"/>
              <a:pathLst>
                <a:path w="2812" h="2083" extrusionOk="0">
                  <a:moveTo>
                    <a:pt x="1096" y="1"/>
                  </a:moveTo>
                  <a:cubicBezTo>
                    <a:pt x="728" y="1"/>
                    <a:pt x="368" y="223"/>
                    <a:pt x="208" y="580"/>
                  </a:cubicBezTo>
                  <a:cubicBezTo>
                    <a:pt x="0" y="1044"/>
                    <a:pt x="205" y="1564"/>
                    <a:pt x="665" y="1743"/>
                  </a:cubicBezTo>
                  <a:lnTo>
                    <a:pt x="1392" y="2023"/>
                  </a:lnTo>
                  <a:cubicBezTo>
                    <a:pt x="1495" y="2062"/>
                    <a:pt x="1604" y="2083"/>
                    <a:pt x="1715" y="2083"/>
                  </a:cubicBezTo>
                  <a:cubicBezTo>
                    <a:pt x="2098" y="2080"/>
                    <a:pt x="2446" y="1854"/>
                    <a:pt x="2605" y="1504"/>
                  </a:cubicBezTo>
                  <a:cubicBezTo>
                    <a:pt x="2812" y="1041"/>
                    <a:pt x="2607" y="519"/>
                    <a:pt x="2147" y="341"/>
                  </a:cubicBezTo>
                  <a:lnTo>
                    <a:pt x="1421" y="61"/>
                  </a:lnTo>
                  <a:cubicBezTo>
                    <a:pt x="1315" y="20"/>
                    <a:pt x="1205" y="1"/>
                    <a:pt x="10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2122050" y="2754375"/>
              <a:ext cx="132725" cy="57225"/>
            </a:xfrm>
            <a:custGeom>
              <a:avLst/>
              <a:gdLst/>
              <a:ahLst/>
              <a:cxnLst/>
              <a:rect l="l" t="t" r="r" b="b"/>
              <a:pathLst>
                <a:path w="5309" h="2289" extrusionOk="0">
                  <a:moveTo>
                    <a:pt x="1048" y="1"/>
                  </a:moveTo>
                  <a:cubicBezTo>
                    <a:pt x="608" y="1"/>
                    <a:pt x="197" y="324"/>
                    <a:pt x="104" y="770"/>
                  </a:cubicBezTo>
                  <a:cubicBezTo>
                    <a:pt x="0" y="1262"/>
                    <a:pt x="318" y="1719"/>
                    <a:pt x="814" y="1792"/>
                  </a:cubicBezTo>
                  <a:lnTo>
                    <a:pt x="4120" y="2279"/>
                  </a:lnTo>
                  <a:cubicBezTo>
                    <a:pt x="4165" y="2285"/>
                    <a:pt x="4210" y="2289"/>
                    <a:pt x="4255" y="2289"/>
                  </a:cubicBezTo>
                  <a:cubicBezTo>
                    <a:pt x="4256" y="2289"/>
                    <a:pt x="4257" y="2289"/>
                    <a:pt x="4257" y="2289"/>
                  </a:cubicBezTo>
                  <a:cubicBezTo>
                    <a:pt x="4702" y="2289"/>
                    <a:pt x="5111" y="1967"/>
                    <a:pt x="5205" y="1522"/>
                  </a:cubicBezTo>
                  <a:cubicBezTo>
                    <a:pt x="5309" y="1030"/>
                    <a:pt x="4991" y="574"/>
                    <a:pt x="4495" y="499"/>
                  </a:cubicBezTo>
                  <a:lnTo>
                    <a:pt x="1188" y="12"/>
                  </a:lnTo>
                  <a:cubicBezTo>
                    <a:pt x="1141" y="4"/>
                    <a:pt x="1094" y="1"/>
                    <a:pt x="10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1970050" y="2709425"/>
              <a:ext cx="47950" cy="56750"/>
            </a:xfrm>
            <a:custGeom>
              <a:avLst/>
              <a:gdLst/>
              <a:ahLst/>
              <a:cxnLst/>
              <a:rect l="l" t="t" r="r" b="b"/>
              <a:pathLst>
                <a:path w="1918" h="2270" extrusionOk="0">
                  <a:moveTo>
                    <a:pt x="1029" y="0"/>
                  </a:moveTo>
                  <a:cubicBezTo>
                    <a:pt x="523" y="0"/>
                    <a:pt x="89" y="402"/>
                    <a:pt x="60" y="899"/>
                  </a:cubicBezTo>
                  <a:lnTo>
                    <a:pt x="31" y="1369"/>
                  </a:lnTo>
                  <a:cubicBezTo>
                    <a:pt x="1" y="1865"/>
                    <a:pt x="386" y="2270"/>
                    <a:pt x="891" y="2270"/>
                  </a:cubicBezTo>
                  <a:cubicBezTo>
                    <a:pt x="1396" y="2270"/>
                    <a:pt x="1830" y="1868"/>
                    <a:pt x="1860" y="1371"/>
                  </a:cubicBezTo>
                  <a:lnTo>
                    <a:pt x="1888" y="901"/>
                  </a:lnTo>
                  <a:cubicBezTo>
                    <a:pt x="1918" y="403"/>
                    <a:pt x="1534" y="0"/>
                    <a:pt x="1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48"/>
          <p:cNvGrpSpPr/>
          <p:nvPr/>
        </p:nvGrpSpPr>
        <p:grpSpPr>
          <a:xfrm>
            <a:off x="3145863" y="642100"/>
            <a:ext cx="401575" cy="302575"/>
            <a:chOff x="5137675" y="4677800"/>
            <a:chExt cx="401575" cy="302575"/>
          </a:xfrm>
        </p:grpSpPr>
        <p:sp>
          <p:nvSpPr>
            <p:cNvPr id="1080" name="Google Shape;1080;p48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49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ALTERNATIVE RESOURCES</a:t>
            </a:r>
            <a:endParaRPr dirty="0"/>
          </a:p>
        </p:txBody>
      </p:sp>
      <p:grpSp>
        <p:nvGrpSpPr>
          <p:cNvPr id="1087" name="Google Shape;1087;p49"/>
          <p:cNvGrpSpPr/>
          <p:nvPr/>
        </p:nvGrpSpPr>
        <p:grpSpPr>
          <a:xfrm>
            <a:off x="555868" y="1854620"/>
            <a:ext cx="2206153" cy="2436566"/>
            <a:chOff x="1438675" y="238125"/>
            <a:chExt cx="4742375" cy="5237675"/>
          </a:xfrm>
        </p:grpSpPr>
        <p:sp>
          <p:nvSpPr>
            <p:cNvPr id="1088" name="Google Shape;1088;p49"/>
            <p:cNvSpPr/>
            <p:nvPr/>
          </p:nvSpPr>
          <p:spPr>
            <a:xfrm>
              <a:off x="3453525" y="1479000"/>
              <a:ext cx="380300" cy="665175"/>
            </a:xfrm>
            <a:custGeom>
              <a:avLst/>
              <a:gdLst/>
              <a:ahLst/>
              <a:cxnLst/>
              <a:rect l="l" t="t" r="r" b="b"/>
              <a:pathLst>
                <a:path w="15212" h="26607" extrusionOk="0">
                  <a:moveTo>
                    <a:pt x="5612" y="2128"/>
                  </a:moveTo>
                  <a:cubicBezTo>
                    <a:pt x="6996" y="2167"/>
                    <a:pt x="8068" y="2722"/>
                    <a:pt x="9045" y="3525"/>
                  </a:cubicBezTo>
                  <a:cubicBezTo>
                    <a:pt x="11151" y="5256"/>
                    <a:pt x="12448" y="7408"/>
                    <a:pt x="12779" y="10165"/>
                  </a:cubicBezTo>
                  <a:cubicBezTo>
                    <a:pt x="13189" y="13575"/>
                    <a:pt x="12774" y="16826"/>
                    <a:pt x="11101" y="19842"/>
                  </a:cubicBezTo>
                  <a:cubicBezTo>
                    <a:pt x="9949" y="21922"/>
                    <a:pt x="8146" y="23307"/>
                    <a:pt x="5809" y="24329"/>
                  </a:cubicBezTo>
                  <a:cubicBezTo>
                    <a:pt x="6207" y="16833"/>
                    <a:pt x="6374" y="9511"/>
                    <a:pt x="5612" y="2128"/>
                  </a:cubicBezTo>
                  <a:close/>
                  <a:moveTo>
                    <a:pt x="2400" y="0"/>
                  </a:moveTo>
                  <a:cubicBezTo>
                    <a:pt x="1988" y="0"/>
                    <a:pt x="1574" y="9"/>
                    <a:pt x="1160" y="23"/>
                  </a:cubicBezTo>
                  <a:cubicBezTo>
                    <a:pt x="408" y="50"/>
                    <a:pt x="1" y="337"/>
                    <a:pt x="34" y="1239"/>
                  </a:cubicBezTo>
                  <a:cubicBezTo>
                    <a:pt x="136" y="4008"/>
                    <a:pt x="47" y="6778"/>
                    <a:pt x="204" y="9551"/>
                  </a:cubicBezTo>
                  <a:cubicBezTo>
                    <a:pt x="429" y="13536"/>
                    <a:pt x="50" y="17523"/>
                    <a:pt x="57" y="21511"/>
                  </a:cubicBezTo>
                  <a:cubicBezTo>
                    <a:pt x="57" y="22815"/>
                    <a:pt x="43" y="24119"/>
                    <a:pt x="64" y="25424"/>
                  </a:cubicBezTo>
                  <a:cubicBezTo>
                    <a:pt x="72" y="25958"/>
                    <a:pt x="191" y="26350"/>
                    <a:pt x="885" y="26509"/>
                  </a:cubicBezTo>
                  <a:cubicBezTo>
                    <a:pt x="1202" y="26582"/>
                    <a:pt x="1513" y="26606"/>
                    <a:pt x="1821" y="26606"/>
                  </a:cubicBezTo>
                  <a:cubicBezTo>
                    <a:pt x="2477" y="26606"/>
                    <a:pt x="3120" y="26494"/>
                    <a:pt x="3773" y="26490"/>
                  </a:cubicBezTo>
                  <a:cubicBezTo>
                    <a:pt x="7479" y="26466"/>
                    <a:pt x="10208" y="24619"/>
                    <a:pt x="12208" y="21742"/>
                  </a:cubicBezTo>
                  <a:cubicBezTo>
                    <a:pt x="14433" y="18538"/>
                    <a:pt x="15212" y="14872"/>
                    <a:pt x="14857" y="10970"/>
                  </a:cubicBezTo>
                  <a:cubicBezTo>
                    <a:pt x="14655" y="8753"/>
                    <a:pt x="14059" y="6698"/>
                    <a:pt x="12764" y="4852"/>
                  </a:cubicBezTo>
                  <a:cubicBezTo>
                    <a:pt x="11664" y="3287"/>
                    <a:pt x="10407" y="1881"/>
                    <a:pt x="8642" y="1108"/>
                  </a:cubicBezTo>
                  <a:cubicBezTo>
                    <a:pt x="6650" y="234"/>
                    <a:pt x="4538" y="0"/>
                    <a:pt x="2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9"/>
            <p:cNvSpPr/>
            <p:nvPr/>
          </p:nvSpPr>
          <p:spPr>
            <a:xfrm>
              <a:off x="2310500" y="1444800"/>
              <a:ext cx="553825" cy="704750"/>
            </a:xfrm>
            <a:custGeom>
              <a:avLst/>
              <a:gdLst/>
              <a:ahLst/>
              <a:cxnLst/>
              <a:rect l="l" t="t" r="r" b="b"/>
              <a:pathLst>
                <a:path w="22153" h="28190" extrusionOk="0">
                  <a:moveTo>
                    <a:pt x="20872" y="0"/>
                  </a:moveTo>
                  <a:cubicBezTo>
                    <a:pt x="20798" y="0"/>
                    <a:pt x="20722" y="4"/>
                    <a:pt x="20646" y="9"/>
                  </a:cubicBezTo>
                  <a:cubicBezTo>
                    <a:pt x="20238" y="32"/>
                    <a:pt x="19992" y="228"/>
                    <a:pt x="20006" y="730"/>
                  </a:cubicBezTo>
                  <a:cubicBezTo>
                    <a:pt x="20019" y="1217"/>
                    <a:pt x="20111" y="1688"/>
                    <a:pt x="20196" y="2205"/>
                  </a:cubicBezTo>
                  <a:cubicBezTo>
                    <a:pt x="18840" y="2260"/>
                    <a:pt x="17485" y="2281"/>
                    <a:pt x="16132" y="2281"/>
                  </a:cubicBezTo>
                  <a:cubicBezTo>
                    <a:pt x="11854" y="2281"/>
                    <a:pt x="7584" y="2072"/>
                    <a:pt x="3282" y="2072"/>
                  </a:cubicBezTo>
                  <a:cubicBezTo>
                    <a:pt x="2842" y="2072"/>
                    <a:pt x="2401" y="2074"/>
                    <a:pt x="1960" y="2079"/>
                  </a:cubicBezTo>
                  <a:cubicBezTo>
                    <a:pt x="1972" y="1611"/>
                    <a:pt x="1688" y="1256"/>
                    <a:pt x="1607" y="861"/>
                  </a:cubicBezTo>
                  <a:cubicBezTo>
                    <a:pt x="1519" y="435"/>
                    <a:pt x="1296" y="336"/>
                    <a:pt x="1014" y="336"/>
                  </a:cubicBezTo>
                  <a:cubicBezTo>
                    <a:pt x="939" y="336"/>
                    <a:pt x="860" y="343"/>
                    <a:pt x="778" y="353"/>
                  </a:cubicBezTo>
                  <a:cubicBezTo>
                    <a:pt x="352" y="405"/>
                    <a:pt x="182" y="633"/>
                    <a:pt x="167" y="1105"/>
                  </a:cubicBezTo>
                  <a:cubicBezTo>
                    <a:pt x="125" y="2309"/>
                    <a:pt x="295" y="3513"/>
                    <a:pt x="66" y="4727"/>
                  </a:cubicBezTo>
                  <a:cubicBezTo>
                    <a:pt x="1" y="5076"/>
                    <a:pt x="212" y="5747"/>
                    <a:pt x="812" y="5903"/>
                  </a:cubicBezTo>
                  <a:cubicBezTo>
                    <a:pt x="918" y="5930"/>
                    <a:pt x="1013" y="5943"/>
                    <a:pt x="1100" y="5943"/>
                  </a:cubicBezTo>
                  <a:cubicBezTo>
                    <a:pt x="1546" y="5943"/>
                    <a:pt x="1757" y="5602"/>
                    <a:pt x="1891" y="5129"/>
                  </a:cubicBezTo>
                  <a:cubicBezTo>
                    <a:pt x="2023" y="4667"/>
                    <a:pt x="2124" y="4201"/>
                    <a:pt x="2124" y="3703"/>
                  </a:cubicBezTo>
                  <a:lnTo>
                    <a:pt x="7854" y="3703"/>
                  </a:lnTo>
                  <a:cubicBezTo>
                    <a:pt x="7754" y="11279"/>
                    <a:pt x="8033" y="18802"/>
                    <a:pt x="7610" y="26446"/>
                  </a:cubicBezTo>
                  <a:cubicBezTo>
                    <a:pt x="7421" y="26446"/>
                    <a:pt x="7247" y="26445"/>
                    <a:pt x="7080" y="26445"/>
                  </a:cubicBezTo>
                  <a:cubicBezTo>
                    <a:pt x="6954" y="26445"/>
                    <a:pt x="6832" y="26446"/>
                    <a:pt x="6709" y="26447"/>
                  </a:cubicBezTo>
                  <a:cubicBezTo>
                    <a:pt x="6176" y="26455"/>
                    <a:pt x="5917" y="26731"/>
                    <a:pt x="5927" y="27259"/>
                  </a:cubicBezTo>
                  <a:cubicBezTo>
                    <a:pt x="5937" y="27725"/>
                    <a:pt x="6176" y="28004"/>
                    <a:pt x="6616" y="28004"/>
                  </a:cubicBezTo>
                  <a:cubicBezTo>
                    <a:pt x="6637" y="28004"/>
                    <a:pt x="6659" y="28003"/>
                    <a:pt x="6681" y="28002"/>
                  </a:cubicBezTo>
                  <a:cubicBezTo>
                    <a:pt x="6715" y="28000"/>
                    <a:pt x="6750" y="27999"/>
                    <a:pt x="6783" y="27999"/>
                  </a:cubicBezTo>
                  <a:cubicBezTo>
                    <a:pt x="7245" y="27999"/>
                    <a:pt x="7677" y="28173"/>
                    <a:pt x="8125" y="28177"/>
                  </a:cubicBezTo>
                  <a:cubicBezTo>
                    <a:pt x="9223" y="28187"/>
                    <a:pt x="10320" y="28189"/>
                    <a:pt x="11418" y="28189"/>
                  </a:cubicBezTo>
                  <a:cubicBezTo>
                    <a:pt x="12100" y="28189"/>
                    <a:pt x="12783" y="28188"/>
                    <a:pt x="13465" y="28188"/>
                  </a:cubicBezTo>
                  <a:cubicBezTo>
                    <a:pt x="13977" y="28188"/>
                    <a:pt x="14488" y="28188"/>
                    <a:pt x="15000" y="28190"/>
                  </a:cubicBezTo>
                  <a:cubicBezTo>
                    <a:pt x="15002" y="28190"/>
                    <a:pt x="15005" y="28190"/>
                    <a:pt x="15008" y="28190"/>
                  </a:cubicBezTo>
                  <a:cubicBezTo>
                    <a:pt x="15405" y="28190"/>
                    <a:pt x="15667" y="28095"/>
                    <a:pt x="15677" y="27620"/>
                  </a:cubicBezTo>
                  <a:cubicBezTo>
                    <a:pt x="15687" y="27142"/>
                    <a:pt x="15606" y="26751"/>
                    <a:pt x="15073" y="26630"/>
                  </a:cubicBezTo>
                  <a:cubicBezTo>
                    <a:pt x="15006" y="26615"/>
                    <a:pt x="14938" y="26610"/>
                    <a:pt x="14869" y="26610"/>
                  </a:cubicBezTo>
                  <a:cubicBezTo>
                    <a:pt x="14776" y="26610"/>
                    <a:pt x="14680" y="26618"/>
                    <a:pt x="14582" y="26618"/>
                  </a:cubicBezTo>
                  <a:cubicBezTo>
                    <a:pt x="14427" y="26618"/>
                    <a:pt x="14267" y="26598"/>
                    <a:pt x="14105" y="26494"/>
                  </a:cubicBezTo>
                  <a:cubicBezTo>
                    <a:pt x="14105" y="26338"/>
                    <a:pt x="14109" y="26168"/>
                    <a:pt x="14105" y="25999"/>
                  </a:cubicBezTo>
                  <a:cubicBezTo>
                    <a:pt x="13977" y="20678"/>
                    <a:pt x="14243" y="15367"/>
                    <a:pt x="14454" y="10056"/>
                  </a:cubicBezTo>
                  <a:cubicBezTo>
                    <a:pt x="14457" y="9968"/>
                    <a:pt x="14450" y="9880"/>
                    <a:pt x="14464" y="9795"/>
                  </a:cubicBezTo>
                  <a:cubicBezTo>
                    <a:pt x="14808" y="7771"/>
                    <a:pt x="14574" y="5741"/>
                    <a:pt x="14591" y="3687"/>
                  </a:cubicBezTo>
                  <a:cubicBezTo>
                    <a:pt x="14931" y="3646"/>
                    <a:pt x="15272" y="3629"/>
                    <a:pt x="15613" y="3629"/>
                  </a:cubicBezTo>
                  <a:cubicBezTo>
                    <a:pt x="16862" y="3629"/>
                    <a:pt x="18120" y="3849"/>
                    <a:pt x="19381" y="3849"/>
                  </a:cubicBezTo>
                  <a:cubicBezTo>
                    <a:pt x="19625" y="3849"/>
                    <a:pt x="19868" y="3841"/>
                    <a:pt x="20112" y="3821"/>
                  </a:cubicBezTo>
                  <a:cubicBezTo>
                    <a:pt x="20213" y="4133"/>
                    <a:pt x="20350" y="4375"/>
                    <a:pt x="20355" y="4618"/>
                  </a:cubicBezTo>
                  <a:cubicBezTo>
                    <a:pt x="20365" y="5185"/>
                    <a:pt x="20529" y="5703"/>
                    <a:pt x="21123" y="5703"/>
                  </a:cubicBezTo>
                  <a:cubicBezTo>
                    <a:pt x="21136" y="5703"/>
                    <a:pt x="21149" y="5703"/>
                    <a:pt x="21162" y="5702"/>
                  </a:cubicBezTo>
                  <a:cubicBezTo>
                    <a:pt x="21843" y="5678"/>
                    <a:pt x="22153" y="5021"/>
                    <a:pt x="22078" y="4475"/>
                  </a:cubicBezTo>
                  <a:cubicBezTo>
                    <a:pt x="21898" y="3180"/>
                    <a:pt x="21932" y="1862"/>
                    <a:pt x="21609" y="578"/>
                  </a:cubicBezTo>
                  <a:cubicBezTo>
                    <a:pt x="21485" y="80"/>
                    <a:pt x="21198" y="0"/>
                    <a:pt x="208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9"/>
            <p:cNvSpPr/>
            <p:nvPr/>
          </p:nvSpPr>
          <p:spPr>
            <a:xfrm>
              <a:off x="4803475" y="1431725"/>
              <a:ext cx="553825" cy="704975"/>
            </a:xfrm>
            <a:custGeom>
              <a:avLst/>
              <a:gdLst/>
              <a:ahLst/>
              <a:cxnLst/>
              <a:rect l="l" t="t" r="r" b="b"/>
              <a:pathLst>
                <a:path w="22153" h="28199" extrusionOk="0">
                  <a:moveTo>
                    <a:pt x="20870" y="1"/>
                  </a:moveTo>
                  <a:cubicBezTo>
                    <a:pt x="20796" y="1"/>
                    <a:pt x="20719" y="5"/>
                    <a:pt x="20642" y="9"/>
                  </a:cubicBezTo>
                  <a:cubicBezTo>
                    <a:pt x="20234" y="32"/>
                    <a:pt x="19992" y="234"/>
                    <a:pt x="20004" y="732"/>
                  </a:cubicBezTo>
                  <a:cubicBezTo>
                    <a:pt x="20017" y="1219"/>
                    <a:pt x="20113" y="1689"/>
                    <a:pt x="20194" y="2205"/>
                  </a:cubicBezTo>
                  <a:cubicBezTo>
                    <a:pt x="18835" y="2260"/>
                    <a:pt x="17477" y="2281"/>
                    <a:pt x="16121" y="2281"/>
                  </a:cubicBezTo>
                  <a:cubicBezTo>
                    <a:pt x="11838" y="2281"/>
                    <a:pt x="7561" y="2072"/>
                    <a:pt x="3240" y="2072"/>
                  </a:cubicBezTo>
                  <a:cubicBezTo>
                    <a:pt x="2805" y="2072"/>
                    <a:pt x="2370" y="2074"/>
                    <a:pt x="1934" y="2079"/>
                  </a:cubicBezTo>
                  <a:cubicBezTo>
                    <a:pt x="2011" y="1594"/>
                    <a:pt x="1673" y="1262"/>
                    <a:pt x="1602" y="859"/>
                  </a:cubicBezTo>
                  <a:cubicBezTo>
                    <a:pt x="1526" y="434"/>
                    <a:pt x="1301" y="337"/>
                    <a:pt x="1021" y="337"/>
                  </a:cubicBezTo>
                  <a:cubicBezTo>
                    <a:pt x="943" y="337"/>
                    <a:pt x="861" y="344"/>
                    <a:pt x="776" y="354"/>
                  </a:cubicBezTo>
                  <a:cubicBezTo>
                    <a:pt x="347" y="406"/>
                    <a:pt x="181" y="638"/>
                    <a:pt x="166" y="1107"/>
                  </a:cubicBezTo>
                  <a:cubicBezTo>
                    <a:pt x="124" y="2313"/>
                    <a:pt x="296" y="3517"/>
                    <a:pt x="66" y="4731"/>
                  </a:cubicBezTo>
                  <a:cubicBezTo>
                    <a:pt x="0" y="5074"/>
                    <a:pt x="207" y="5751"/>
                    <a:pt x="812" y="5905"/>
                  </a:cubicBezTo>
                  <a:cubicBezTo>
                    <a:pt x="917" y="5932"/>
                    <a:pt x="1012" y="5944"/>
                    <a:pt x="1098" y="5944"/>
                  </a:cubicBezTo>
                  <a:cubicBezTo>
                    <a:pt x="1549" y="5944"/>
                    <a:pt x="1758" y="5600"/>
                    <a:pt x="1890" y="5128"/>
                  </a:cubicBezTo>
                  <a:cubicBezTo>
                    <a:pt x="2021" y="4665"/>
                    <a:pt x="2125" y="4200"/>
                    <a:pt x="2123" y="3706"/>
                  </a:cubicBezTo>
                  <a:lnTo>
                    <a:pt x="7854" y="3706"/>
                  </a:lnTo>
                  <a:cubicBezTo>
                    <a:pt x="7751" y="11305"/>
                    <a:pt x="8033" y="18852"/>
                    <a:pt x="7606" y="26449"/>
                  </a:cubicBezTo>
                  <a:cubicBezTo>
                    <a:pt x="7382" y="26449"/>
                    <a:pt x="7175" y="26441"/>
                    <a:pt x="6975" y="26441"/>
                  </a:cubicBezTo>
                  <a:cubicBezTo>
                    <a:pt x="6854" y="26441"/>
                    <a:pt x="6736" y="26444"/>
                    <a:pt x="6619" y="26452"/>
                  </a:cubicBezTo>
                  <a:cubicBezTo>
                    <a:pt x="6132" y="26490"/>
                    <a:pt x="5915" y="26781"/>
                    <a:pt x="5925" y="27262"/>
                  </a:cubicBezTo>
                  <a:cubicBezTo>
                    <a:pt x="5934" y="27707"/>
                    <a:pt x="6160" y="27960"/>
                    <a:pt x="6596" y="28009"/>
                  </a:cubicBezTo>
                  <a:cubicBezTo>
                    <a:pt x="7960" y="28164"/>
                    <a:pt x="9327" y="28199"/>
                    <a:pt x="10694" y="28199"/>
                  </a:cubicBezTo>
                  <a:cubicBezTo>
                    <a:pt x="11776" y="28199"/>
                    <a:pt x="12858" y="28177"/>
                    <a:pt x="13940" y="28177"/>
                  </a:cubicBezTo>
                  <a:cubicBezTo>
                    <a:pt x="14322" y="28177"/>
                    <a:pt x="14705" y="28180"/>
                    <a:pt x="15088" y="28187"/>
                  </a:cubicBezTo>
                  <a:cubicBezTo>
                    <a:pt x="15096" y="28187"/>
                    <a:pt x="15104" y="28187"/>
                    <a:pt x="15113" y="28187"/>
                  </a:cubicBezTo>
                  <a:cubicBezTo>
                    <a:pt x="15489" y="28187"/>
                    <a:pt x="15648" y="28014"/>
                    <a:pt x="15676" y="27619"/>
                  </a:cubicBezTo>
                  <a:cubicBezTo>
                    <a:pt x="15758" y="26441"/>
                    <a:pt x="14892" y="26648"/>
                    <a:pt x="14103" y="26591"/>
                  </a:cubicBezTo>
                  <a:cubicBezTo>
                    <a:pt x="14103" y="26337"/>
                    <a:pt x="14107" y="26166"/>
                    <a:pt x="14105" y="25996"/>
                  </a:cubicBezTo>
                  <a:cubicBezTo>
                    <a:pt x="13976" y="20677"/>
                    <a:pt x="14243" y="15366"/>
                    <a:pt x="14454" y="10053"/>
                  </a:cubicBezTo>
                  <a:cubicBezTo>
                    <a:pt x="14457" y="9967"/>
                    <a:pt x="14450" y="9878"/>
                    <a:pt x="14464" y="9793"/>
                  </a:cubicBezTo>
                  <a:cubicBezTo>
                    <a:pt x="14808" y="7770"/>
                    <a:pt x="14574" y="5740"/>
                    <a:pt x="14590" y="3688"/>
                  </a:cubicBezTo>
                  <a:cubicBezTo>
                    <a:pt x="14930" y="3646"/>
                    <a:pt x="15270" y="3630"/>
                    <a:pt x="15611" y="3630"/>
                  </a:cubicBezTo>
                  <a:cubicBezTo>
                    <a:pt x="16861" y="3630"/>
                    <a:pt x="18121" y="3849"/>
                    <a:pt x="19380" y="3849"/>
                  </a:cubicBezTo>
                  <a:cubicBezTo>
                    <a:pt x="19625" y="3849"/>
                    <a:pt x="19869" y="3841"/>
                    <a:pt x="20113" y="3821"/>
                  </a:cubicBezTo>
                  <a:cubicBezTo>
                    <a:pt x="20213" y="4136"/>
                    <a:pt x="20351" y="4378"/>
                    <a:pt x="20355" y="4620"/>
                  </a:cubicBezTo>
                  <a:cubicBezTo>
                    <a:pt x="20365" y="5188"/>
                    <a:pt x="20528" y="5704"/>
                    <a:pt x="21123" y="5704"/>
                  </a:cubicBezTo>
                  <a:cubicBezTo>
                    <a:pt x="21136" y="5704"/>
                    <a:pt x="21150" y="5704"/>
                    <a:pt x="21164" y="5704"/>
                  </a:cubicBezTo>
                  <a:cubicBezTo>
                    <a:pt x="21848" y="5678"/>
                    <a:pt x="22152" y="5016"/>
                    <a:pt x="22076" y="4473"/>
                  </a:cubicBezTo>
                  <a:cubicBezTo>
                    <a:pt x="21895" y="3177"/>
                    <a:pt x="21932" y="1859"/>
                    <a:pt x="21609" y="575"/>
                  </a:cubicBezTo>
                  <a:cubicBezTo>
                    <a:pt x="21483" y="79"/>
                    <a:pt x="21197" y="1"/>
                    <a:pt x="20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9"/>
            <p:cNvSpPr/>
            <p:nvPr/>
          </p:nvSpPr>
          <p:spPr>
            <a:xfrm>
              <a:off x="3861875" y="1479000"/>
              <a:ext cx="376450" cy="658150"/>
            </a:xfrm>
            <a:custGeom>
              <a:avLst/>
              <a:gdLst/>
              <a:ahLst/>
              <a:cxnLst/>
              <a:rect l="l" t="t" r="r" b="b"/>
              <a:pathLst>
                <a:path w="15058" h="26326" extrusionOk="0">
                  <a:moveTo>
                    <a:pt x="6869" y="1446"/>
                  </a:moveTo>
                  <a:cubicBezTo>
                    <a:pt x="9014" y="1614"/>
                    <a:pt x="10096" y="3056"/>
                    <a:pt x="11041" y="4643"/>
                  </a:cubicBezTo>
                  <a:cubicBezTo>
                    <a:pt x="12498" y="7093"/>
                    <a:pt x="12692" y="9845"/>
                    <a:pt x="12990" y="12598"/>
                  </a:cubicBezTo>
                  <a:cubicBezTo>
                    <a:pt x="13298" y="15432"/>
                    <a:pt x="12960" y="18173"/>
                    <a:pt x="12268" y="20897"/>
                  </a:cubicBezTo>
                  <a:cubicBezTo>
                    <a:pt x="11966" y="22084"/>
                    <a:pt x="11177" y="23012"/>
                    <a:pt x="10455" y="23949"/>
                  </a:cubicBezTo>
                  <a:cubicBezTo>
                    <a:pt x="10154" y="24339"/>
                    <a:pt x="9287" y="24544"/>
                    <a:pt x="8533" y="24544"/>
                  </a:cubicBezTo>
                  <a:cubicBezTo>
                    <a:pt x="8137" y="24544"/>
                    <a:pt x="7772" y="24487"/>
                    <a:pt x="7537" y="24371"/>
                  </a:cubicBezTo>
                  <a:cubicBezTo>
                    <a:pt x="7249" y="24230"/>
                    <a:pt x="7199" y="24005"/>
                    <a:pt x="7217" y="23730"/>
                  </a:cubicBezTo>
                  <a:cubicBezTo>
                    <a:pt x="7342" y="21909"/>
                    <a:pt x="7004" y="20105"/>
                    <a:pt x="7032" y="18286"/>
                  </a:cubicBezTo>
                  <a:cubicBezTo>
                    <a:pt x="7073" y="15731"/>
                    <a:pt x="7025" y="13176"/>
                    <a:pt x="7047" y="10620"/>
                  </a:cubicBezTo>
                  <a:cubicBezTo>
                    <a:pt x="7072" y="7875"/>
                    <a:pt x="6741" y="5141"/>
                    <a:pt x="6866" y="2394"/>
                  </a:cubicBezTo>
                  <a:cubicBezTo>
                    <a:pt x="6882" y="2082"/>
                    <a:pt x="6869" y="1767"/>
                    <a:pt x="6869" y="1446"/>
                  </a:cubicBezTo>
                  <a:close/>
                  <a:moveTo>
                    <a:pt x="7002" y="0"/>
                  </a:moveTo>
                  <a:cubicBezTo>
                    <a:pt x="5673" y="0"/>
                    <a:pt x="4137" y="481"/>
                    <a:pt x="3514" y="1547"/>
                  </a:cubicBezTo>
                  <a:cubicBezTo>
                    <a:pt x="1266" y="5389"/>
                    <a:pt x="1" y="9462"/>
                    <a:pt x="418" y="13979"/>
                  </a:cubicBezTo>
                  <a:cubicBezTo>
                    <a:pt x="722" y="17268"/>
                    <a:pt x="1423" y="20394"/>
                    <a:pt x="3169" y="23277"/>
                  </a:cubicBezTo>
                  <a:cubicBezTo>
                    <a:pt x="4229" y="25026"/>
                    <a:pt x="6352" y="26326"/>
                    <a:pt x="8586" y="26326"/>
                  </a:cubicBezTo>
                  <a:cubicBezTo>
                    <a:pt x="9032" y="26326"/>
                    <a:pt x="9482" y="26274"/>
                    <a:pt x="9929" y="26164"/>
                  </a:cubicBezTo>
                  <a:cubicBezTo>
                    <a:pt x="10635" y="25990"/>
                    <a:pt x="11390" y="25863"/>
                    <a:pt x="11843" y="25332"/>
                  </a:cubicBezTo>
                  <a:cubicBezTo>
                    <a:pt x="12818" y="24188"/>
                    <a:pt x="13694" y="22946"/>
                    <a:pt x="14173" y="21493"/>
                  </a:cubicBezTo>
                  <a:cubicBezTo>
                    <a:pt x="14917" y="19241"/>
                    <a:pt x="15050" y="16905"/>
                    <a:pt x="15057" y="14555"/>
                  </a:cubicBezTo>
                  <a:cubicBezTo>
                    <a:pt x="14998" y="13579"/>
                    <a:pt x="14975" y="12604"/>
                    <a:pt x="14913" y="11630"/>
                  </a:cubicBezTo>
                  <a:cubicBezTo>
                    <a:pt x="14737" y="8906"/>
                    <a:pt x="14033" y="6388"/>
                    <a:pt x="12706" y="4000"/>
                  </a:cubicBezTo>
                  <a:cubicBezTo>
                    <a:pt x="11607" y="2021"/>
                    <a:pt x="10206" y="506"/>
                    <a:pt x="7879" y="76"/>
                  </a:cubicBezTo>
                  <a:cubicBezTo>
                    <a:pt x="7607" y="26"/>
                    <a:pt x="7310" y="0"/>
                    <a:pt x="7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9"/>
            <p:cNvSpPr/>
            <p:nvPr/>
          </p:nvSpPr>
          <p:spPr>
            <a:xfrm>
              <a:off x="2835300" y="1486000"/>
              <a:ext cx="377975" cy="660050"/>
            </a:xfrm>
            <a:custGeom>
              <a:avLst/>
              <a:gdLst/>
              <a:ahLst/>
              <a:cxnLst/>
              <a:rect l="l" t="t" r="r" b="b"/>
              <a:pathLst>
                <a:path w="15119" h="26402" extrusionOk="0">
                  <a:moveTo>
                    <a:pt x="6958" y="1501"/>
                  </a:moveTo>
                  <a:cubicBezTo>
                    <a:pt x="9005" y="1721"/>
                    <a:pt x="10092" y="3134"/>
                    <a:pt x="11042" y="4731"/>
                  </a:cubicBezTo>
                  <a:cubicBezTo>
                    <a:pt x="12487" y="7161"/>
                    <a:pt x="12661" y="9885"/>
                    <a:pt x="12982" y="12603"/>
                  </a:cubicBezTo>
                  <a:cubicBezTo>
                    <a:pt x="13304" y="15324"/>
                    <a:pt x="12928" y="17962"/>
                    <a:pt x="12401" y="20594"/>
                  </a:cubicBezTo>
                  <a:cubicBezTo>
                    <a:pt x="12135" y="21926"/>
                    <a:pt x="11348" y="23092"/>
                    <a:pt x="10406" y="24003"/>
                  </a:cubicBezTo>
                  <a:cubicBezTo>
                    <a:pt x="9956" y="24437"/>
                    <a:pt x="9350" y="24657"/>
                    <a:pt x="8700" y="24657"/>
                  </a:cubicBezTo>
                  <a:cubicBezTo>
                    <a:pt x="8337" y="24657"/>
                    <a:pt x="7962" y="24588"/>
                    <a:pt x="7592" y="24451"/>
                  </a:cubicBezTo>
                  <a:cubicBezTo>
                    <a:pt x="7233" y="24319"/>
                    <a:pt x="7199" y="24076"/>
                    <a:pt x="7209" y="23774"/>
                  </a:cubicBezTo>
                  <a:cubicBezTo>
                    <a:pt x="7292" y="21550"/>
                    <a:pt x="7015" y="19338"/>
                    <a:pt x="6999" y="17114"/>
                  </a:cubicBezTo>
                  <a:cubicBezTo>
                    <a:pt x="6988" y="15398"/>
                    <a:pt x="7003" y="13682"/>
                    <a:pt x="7044" y="11969"/>
                  </a:cubicBezTo>
                  <a:cubicBezTo>
                    <a:pt x="7120" y="8788"/>
                    <a:pt x="6732" y="5619"/>
                    <a:pt x="6863" y="2439"/>
                  </a:cubicBezTo>
                  <a:cubicBezTo>
                    <a:pt x="6876" y="2131"/>
                    <a:pt x="6782" y="1809"/>
                    <a:pt x="6958" y="1501"/>
                  </a:cubicBezTo>
                  <a:close/>
                  <a:moveTo>
                    <a:pt x="7136" y="0"/>
                  </a:moveTo>
                  <a:cubicBezTo>
                    <a:pt x="5329" y="0"/>
                    <a:pt x="3661" y="1058"/>
                    <a:pt x="2694" y="3044"/>
                  </a:cubicBezTo>
                  <a:cubicBezTo>
                    <a:pt x="987" y="6547"/>
                    <a:pt x="0" y="10197"/>
                    <a:pt x="405" y="14160"/>
                  </a:cubicBezTo>
                  <a:cubicBezTo>
                    <a:pt x="741" y="17448"/>
                    <a:pt x="1413" y="20609"/>
                    <a:pt x="3214" y="23439"/>
                  </a:cubicBezTo>
                  <a:cubicBezTo>
                    <a:pt x="4494" y="25446"/>
                    <a:pt x="6408" y="26402"/>
                    <a:pt x="8596" y="26402"/>
                  </a:cubicBezTo>
                  <a:cubicBezTo>
                    <a:pt x="8935" y="26402"/>
                    <a:pt x="9280" y="26379"/>
                    <a:pt x="9631" y="26333"/>
                  </a:cubicBezTo>
                  <a:cubicBezTo>
                    <a:pt x="10429" y="26229"/>
                    <a:pt x="11327" y="26041"/>
                    <a:pt x="11856" y="25385"/>
                  </a:cubicBezTo>
                  <a:cubicBezTo>
                    <a:pt x="12819" y="24197"/>
                    <a:pt x="13705" y="22946"/>
                    <a:pt x="14192" y="21453"/>
                  </a:cubicBezTo>
                  <a:cubicBezTo>
                    <a:pt x="14920" y="19218"/>
                    <a:pt x="15025" y="16915"/>
                    <a:pt x="15060" y="14011"/>
                  </a:cubicBezTo>
                  <a:cubicBezTo>
                    <a:pt x="15119" y="12666"/>
                    <a:pt x="14800" y="10774"/>
                    <a:pt x="14529" y="8873"/>
                  </a:cubicBezTo>
                  <a:cubicBezTo>
                    <a:pt x="14217" y="6670"/>
                    <a:pt x="13092" y="4819"/>
                    <a:pt x="12034" y="2948"/>
                  </a:cubicBezTo>
                  <a:cubicBezTo>
                    <a:pt x="11661" y="2289"/>
                    <a:pt x="11094" y="1684"/>
                    <a:pt x="10488" y="1222"/>
                  </a:cubicBezTo>
                  <a:cubicBezTo>
                    <a:pt x="9405" y="398"/>
                    <a:pt x="8244" y="0"/>
                    <a:pt x="7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9"/>
            <p:cNvSpPr/>
            <p:nvPr/>
          </p:nvSpPr>
          <p:spPr>
            <a:xfrm>
              <a:off x="4533550" y="1479150"/>
              <a:ext cx="227475" cy="661825"/>
            </a:xfrm>
            <a:custGeom>
              <a:avLst/>
              <a:gdLst/>
              <a:ahLst/>
              <a:cxnLst/>
              <a:rect l="l" t="t" r="r" b="b"/>
              <a:pathLst>
                <a:path w="9099" h="26473" extrusionOk="0">
                  <a:moveTo>
                    <a:pt x="8076" y="1"/>
                  </a:moveTo>
                  <a:cubicBezTo>
                    <a:pt x="7954" y="1"/>
                    <a:pt x="7833" y="7"/>
                    <a:pt x="7712" y="13"/>
                  </a:cubicBezTo>
                  <a:cubicBezTo>
                    <a:pt x="5537" y="142"/>
                    <a:pt x="3361" y="213"/>
                    <a:pt x="1193" y="213"/>
                  </a:cubicBezTo>
                  <a:cubicBezTo>
                    <a:pt x="949" y="213"/>
                    <a:pt x="705" y="212"/>
                    <a:pt x="461" y="210"/>
                  </a:cubicBezTo>
                  <a:lnTo>
                    <a:pt x="461" y="210"/>
                  </a:lnTo>
                  <a:cubicBezTo>
                    <a:pt x="0" y="1557"/>
                    <a:pt x="105" y="1699"/>
                    <a:pt x="1763" y="1796"/>
                  </a:cubicBezTo>
                  <a:cubicBezTo>
                    <a:pt x="1545" y="2017"/>
                    <a:pt x="1578" y="2218"/>
                    <a:pt x="1583" y="2410"/>
                  </a:cubicBezTo>
                  <a:cubicBezTo>
                    <a:pt x="1687" y="5965"/>
                    <a:pt x="1284" y="9512"/>
                    <a:pt x="1407" y="13067"/>
                  </a:cubicBezTo>
                  <a:cubicBezTo>
                    <a:pt x="1538" y="16854"/>
                    <a:pt x="1167" y="20633"/>
                    <a:pt x="1226" y="24419"/>
                  </a:cubicBezTo>
                  <a:cubicBezTo>
                    <a:pt x="1227" y="24501"/>
                    <a:pt x="1190" y="24585"/>
                    <a:pt x="1160" y="24705"/>
                  </a:cubicBezTo>
                  <a:cubicBezTo>
                    <a:pt x="1092" y="24698"/>
                    <a:pt x="1024" y="24695"/>
                    <a:pt x="959" y="24695"/>
                  </a:cubicBezTo>
                  <a:cubicBezTo>
                    <a:pt x="441" y="24695"/>
                    <a:pt x="40" y="24902"/>
                    <a:pt x="39" y="25529"/>
                  </a:cubicBezTo>
                  <a:cubicBezTo>
                    <a:pt x="37" y="25970"/>
                    <a:pt x="370" y="26235"/>
                    <a:pt x="817" y="26284"/>
                  </a:cubicBezTo>
                  <a:cubicBezTo>
                    <a:pt x="2246" y="26442"/>
                    <a:pt x="3680" y="26472"/>
                    <a:pt x="5114" y="26472"/>
                  </a:cubicBezTo>
                  <a:cubicBezTo>
                    <a:pt x="5959" y="26472"/>
                    <a:pt x="6804" y="26462"/>
                    <a:pt x="7648" y="26461"/>
                  </a:cubicBezTo>
                  <a:cubicBezTo>
                    <a:pt x="8118" y="26460"/>
                    <a:pt x="8383" y="26123"/>
                    <a:pt x="8519" y="25747"/>
                  </a:cubicBezTo>
                  <a:cubicBezTo>
                    <a:pt x="8676" y="25315"/>
                    <a:pt x="8419" y="24994"/>
                    <a:pt x="8090" y="24705"/>
                  </a:cubicBezTo>
                  <a:cubicBezTo>
                    <a:pt x="7947" y="24579"/>
                    <a:pt x="7805" y="24537"/>
                    <a:pt x="7663" y="24537"/>
                  </a:cubicBezTo>
                  <a:cubicBezTo>
                    <a:pt x="7384" y="24537"/>
                    <a:pt x="7106" y="24698"/>
                    <a:pt x="6820" y="24698"/>
                  </a:cubicBezTo>
                  <a:cubicBezTo>
                    <a:pt x="6774" y="24698"/>
                    <a:pt x="6727" y="24694"/>
                    <a:pt x="6680" y="24684"/>
                  </a:cubicBezTo>
                  <a:cubicBezTo>
                    <a:pt x="6796" y="17005"/>
                    <a:pt x="6910" y="9334"/>
                    <a:pt x="7026" y="1579"/>
                  </a:cubicBezTo>
                  <a:cubicBezTo>
                    <a:pt x="7310" y="1579"/>
                    <a:pt x="7583" y="1568"/>
                    <a:pt x="7850" y="1568"/>
                  </a:cubicBezTo>
                  <a:cubicBezTo>
                    <a:pt x="8014" y="1568"/>
                    <a:pt x="8175" y="1572"/>
                    <a:pt x="8337" y="1585"/>
                  </a:cubicBezTo>
                  <a:cubicBezTo>
                    <a:pt x="8371" y="1588"/>
                    <a:pt x="8403" y="1589"/>
                    <a:pt x="8434" y="1589"/>
                  </a:cubicBezTo>
                  <a:cubicBezTo>
                    <a:pt x="8904" y="1589"/>
                    <a:pt x="9028" y="1275"/>
                    <a:pt x="9061" y="863"/>
                  </a:cubicBezTo>
                  <a:cubicBezTo>
                    <a:pt x="9099" y="389"/>
                    <a:pt x="8893" y="82"/>
                    <a:pt x="8407" y="20"/>
                  </a:cubicBezTo>
                  <a:cubicBezTo>
                    <a:pt x="8297" y="6"/>
                    <a:pt x="8187" y="1"/>
                    <a:pt x="80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9"/>
            <p:cNvSpPr/>
            <p:nvPr/>
          </p:nvSpPr>
          <p:spPr>
            <a:xfrm>
              <a:off x="1877725" y="1753150"/>
              <a:ext cx="390350" cy="54700"/>
            </a:xfrm>
            <a:custGeom>
              <a:avLst/>
              <a:gdLst/>
              <a:ahLst/>
              <a:cxnLst/>
              <a:rect l="l" t="t" r="r" b="b"/>
              <a:pathLst>
                <a:path w="15614" h="2188" extrusionOk="0">
                  <a:moveTo>
                    <a:pt x="13965" y="1"/>
                  </a:moveTo>
                  <a:cubicBezTo>
                    <a:pt x="13918" y="1"/>
                    <a:pt x="13872" y="1"/>
                    <a:pt x="13826" y="1"/>
                  </a:cubicBezTo>
                  <a:cubicBezTo>
                    <a:pt x="10056" y="7"/>
                    <a:pt x="6287" y="9"/>
                    <a:pt x="2519" y="29"/>
                  </a:cubicBezTo>
                  <a:cubicBezTo>
                    <a:pt x="1971" y="32"/>
                    <a:pt x="1412" y="72"/>
                    <a:pt x="880" y="191"/>
                  </a:cubicBezTo>
                  <a:cubicBezTo>
                    <a:pt x="285" y="325"/>
                    <a:pt x="0" y="767"/>
                    <a:pt x="175" y="1372"/>
                  </a:cubicBezTo>
                  <a:cubicBezTo>
                    <a:pt x="359" y="2012"/>
                    <a:pt x="896" y="2139"/>
                    <a:pt x="1487" y="2139"/>
                  </a:cubicBezTo>
                  <a:cubicBezTo>
                    <a:pt x="2898" y="2139"/>
                    <a:pt x="4309" y="2139"/>
                    <a:pt x="5719" y="2139"/>
                  </a:cubicBezTo>
                  <a:cubicBezTo>
                    <a:pt x="6425" y="2139"/>
                    <a:pt x="7130" y="2139"/>
                    <a:pt x="7836" y="2139"/>
                  </a:cubicBezTo>
                  <a:lnTo>
                    <a:pt x="7836" y="2185"/>
                  </a:lnTo>
                  <a:cubicBezTo>
                    <a:pt x="9011" y="2185"/>
                    <a:pt x="10187" y="2187"/>
                    <a:pt x="11363" y="2187"/>
                  </a:cubicBezTo>
                  <a:cubicBezTo>
                    <a:pt x="12304" y="2187"/>
                    <a:pt x="13245" y="2186"/>
                    <a:pt x="14186" y="2182"/>
                  </a:cubicBezTo>
                  <a:cubicBezTo>
                    <a:pt x="14886" y="2179"/>
                    <a:pt x="15468" y="1948"/>
                    <a:pt x="15549" y="1145"/>
                  </a:cubicBezTo>
                  <a:cubicBezTo>
                    <a:pt x="15613" y="515"/>
                    <a:pt x="15039" y="65"/>
                    <a:pt x="14173" y="6"/>
                  </a:cubicBezTo>
                  <a:cubicBezTo>
                    <a:pt x="14103" y="2"/>
                    <a:pt x="14034" y="1"/>
                    <a:pt x="13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9"/>
            <p:cNvSpPr/>
            <p:nvPr/>
          </p:nvSpPr>
          <p:spPr>
            <a:xfrm>
              <a:off x="5375200" y="1923275"/>
              <a:ext cx="364150" cy="55775"/>
            </a:xfrm>
            <a:custGeom>
              <a:avLst/>
              <a:gdLst/>
              <a:ahLst/>
              <a:cxnLst/>
              <a:rect l="l" t="t" r="r" b="b"/>
              <a:pathLst>
                <a:path w="14566" h="2231" extrusionOk="0">
                  <a:moveTo>
                    <a:pt x="12966" y="1"/>
                  </a:moveTo>
                  <a:cubicBezTo>
                    <a:pt x="12925" y="1"/>
                    <a:pt x="12883" y="1"/>
                    <a:pt x="12842" y="1"/>
                  </a:cubicBezTo>
                  <a:cubicBezTo>
                    <a:pt x="9857" y="7"/>
                    <a:pt x="6872" y="4"/>
                    <a:pt x="3887" y="25"/>
                  </a:cubicBezTo>
                  <a:cubicBezTo>
                    <a:pt x="2901" y="33"/>
                    <a:pt x="1916" y="87"/>
                    <a:pt x="934" y="164"/>
                  </a:cubicBezTo>
                  <a:cubicBezTo>
                    <a:pt x="379" y="207"/>
                    <a:pt x="7" y="553"/>
                    <a:pt x="3" y="1125"/>
                  </a:cubicBezTo>
                  <a:cubicBezTo>
                    <a:pt x="0" y="1656"/>
                    <a:pt x="361" y="1962"/>
                    <a:pt x="862" y="2076"/>
                  </a:cubicBezTo>
                  <a:cubicBezTo>
                    <a:pt x="1058" y="2121"/>
                    <a:pt x="1264" y="2121"/>
                    <a:pt x="1467" y="2121"/>
                  </a:cubicBezTo>
                  <a:cubicBezTo>
                    <a:pt x="3350" y="2122"/>
                    <a:pt x="5234" y="2124"/>
                    <a:pt x="7117" y="2124"/>
                  </a:cubicBezTo>
                  <a:cubicBezTo>
                    <a:pt x="7117" y="2158"/>
                    <a:pt x="7117" y="2194"/>
                    <a:pt x="7117" y="2229"/>
                  </a:cubicBezTo>
                  <a:cubicBezTo>
                    <a:pt x="8059" y="2229"/>
                    <a:pt x="9001" y="2230"/>
                    <a:pt x="9943" y="2230"/>
                  </a:cubicBezTo>
                  <a:cubicBezTo>
                    <a:pt x="10885" y="2230"/>
                    <a:pt x="11826" y="2229"/>
                    <a:pt x="12768" y="2224"/>
                  </a:cubicBezTo>
                  <a:cubicBezTo>
                    <a:pt x="13113" y="2221"/>
                    <a:pt x="13465" y="2188"/>
                    <a:pt x="13797" y="2104"/>
                  </a:cubicBezTo>
                  <a:cubicBezTo>
                    <a:pt x="14269" y="1984"/>
                    <a:pt x="14527" y="1634"/>
                    <a:pt x="14547" y="1151"/>
                  </a:cubicBezTo>
                  <a:cubicBezTo>
                    <a:pt x="14566" y="665"/>
                    <a:pt x="14309" y="334"/>
                    <a:pt x="13867" y="140"/>
                  </a:cubicBezTo>
                  <a:cubicBezTo>
                    <a:pt x="13577" y="12"/>
                    <a:pt x="13273" y="1"/>
                    <a:pt x="129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9"/>
            <p:cNvSpPr/>
            <p:nvPr/>
          </p:nvSpPr>
          <p:spPr>
            <a:xfrm>
              <a:off x="1881725" y="1965775"/>
              <a:ext cx="376550" cy="54025"/>
            </a:xfrm>
            <a:custGeom>
              <a:avLst/>
              <a:gdLst/>
              <a:ahLst/>
              <a:cxnLst/>
              <a:rect l="l" t="t" r="r" b="b"/>
              <a:pathLst>
                <a:path w="15062" h="2161" extrusionOk="0">
                  <a:moveTo>
                    <a:pt x="13356" y="1"/>
                  </a:moveTo>
                  <a:cubicBezTo>
                    <a:pt x="13348" y="1"/>
                    <a:pt x="13340" y="1"/>
                    <a:pt x="13332" y="1"/>
                  </a:cubicBezTo>
                  <a:cubicBezTo>
                    <a:pt x="9418" y="14"/>
                    <a:pt x="5504" y="19"/>
                    <a:pt x="1590" y="38"/>
                  </a:cubicBezTo>
                  <a:cubicBezTo>
                    <a:pt x="1273" y="39"/>
                    <a:pt x="957" y="91"/>
                    <a:pt x="655" y="187"/>
                  </a:cubicBezTo>
                  <a:cubicBezTo>
                    <a:pt x="227" y="327"/>
                    <a:pt x="1" y="663"/>
                    <a:pt x="16" y="1119"/>
                  </a:cubicBezTo>
                  <a:cubicBezTo>
                    <a:pt x="32" y="1538"/>
                    <a:pt x="257" y="1847"/>
                    <a:pt x="652" y="1964"/>
                  </a:cubicBezTo>
                  <a:cubicBezTo>
                    <a:pt x="984" y="2063"/>
                    <a:pt x="1328" y="2115"/>
                    <a:pt x="1675" y="2118"/>
                  </a:cubicBezTo>
                  <a:cubicBezTo>
                    <a:pt x="2692" y="2126"/>
                    <a:pt x="3709" y="2128"/>
                    <a:pt x="4727" y="2128"/>
                  </a:cubicBezTo>
                  <a:cubicBezTo>
                    <a:pt x="5652" y="2128"/>
                    <a:pt x="6577" y="2126"/>
                    <a:pt x="7502" y="2126"/>
                  </a:cubicBezTo>
                  <a:lnTo>
                    <a:pt x="7501" y="2154"/>
                  </a:lnTo>
                  <a:cubicBezTo>
                    <a:pt x="8668" y="2154"/>
                    <a:pt x="9835" y="2161"/>
                    <a:pt x="11002" y="2161"/>
                  </a:cubicBezTo>
                  <a:cubicBezTo>
                    <a:pt x="11836" y="2161"/>
                    <a:pt x="12669" y="2157"/>
                    <a:pt x="13503" y="2147"/>
                  </a:cubicBezTo>
                  <a:cubicBezTo>
                    <a:pt x="14500" y="2133"/>
                    <a:pt x="15061" y="1367"/>
                    <a:pt x="14669" y="619"/>
                  </a:cubicBezTo>
                  <a:cubicBezTo>
                    <a:pt x="14392" y="88"/>
                    <a:pt x="13894" y="1"/>
                    <a:pt x="13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9"/>
            <p:cNvSpPr/>
            <p:nvPr/>
          </p:nvSpPr>
          <p:spPr>
            <a:xfrm>
              <a:off x="5372875" y="1731075"/>
              <a:ext cx="358250" cy="54075"/>
            </a:xfrm>
            <a:custGeom>
              <a:avLst/>
              <a:gdLst/>
              <a:ahLst/>
              <a:cxnLst/>
              <a:rect l="l" t="t" r="r" b="b"/>
              <a:pathLst>
                <a:path w="14330" h="2163" extrusionOk="0">
                  <a:moveTo>
                    <a:pt x="12830" y="1"/>
                  </a:moveTo>
                  <a:cubicBezTo>
                    <a:pt x="12775" y="1"/>
                    <a:pt x="12720" y="1"/>
                    <a:pt x="12665" y="1"/>
                  </a:cubicBezTo>
                  <a:lnTo>
                    <a:pt x="7197" y="1"/>
                  </a:lnTo>
                  <a:lnTo>
                    <a:pt x="7197" y="14"/>
                  </a:lnTo>
                  <a:cubicBezTo>
                    <a:pt x="6977" y="14"/>
                    <a:pt x="6756" y="10"/>
                    <a:pt x="6535" y="10"/>
                  </a:cubicBezTo>
                  <a:cubicBezTo>
                    <a:pt x="6409" y="10"/>
                    <a:pt x="6283" y="12"/>
                    <a:pt x="6157" y="15"/>
                  </a:cubicBezTo>
                  <a:cubicBezTo>
                    <a:pt x="4508" y="68"/>
                    <a:pt x="2861" y="118"/>
                    <a:pt x="1214" y="185"/>
                  </a:cubicBezTo>
                  <a:cubicBezTo>
                    <a:pt x="732" y="204"/>
                    <a:pt x="294" y="349"/>
                    <a:pt x="110" y="869"/>
                  </a:cubicBezTo>
                  <a:cubicBezTo>
                    <a:pt x="1" y="1177"/>
                    <a:pt x="118" y="1437"/>
                    <a:pt x="326" y="1661"/>
                  </a:cubicBezTo>
                  <a:cubicBezTo>
                    <a:pt x="584" y="1939"/>
                    <a:pt x="933" y="1961"/>
                    <a:pt x="1283" y="1988"/>
                  </a:cubicBezTo>
                  <a:cubicBezTo>
                    <a:pt x="3104" y="2129"/>
                    <a:pt x="4927" y="2162"/>
                    <a:pt x="6750" y="2162"/>
                  </a:cubicBezTo>
                  <a:cubicBezTo>
                    <a:pt x="8370" y="2162"/>
                    <a:pt x="9991" y="2136"/>
                    <a:pt x="11611" y="2136"/>
                  </a:cubicBezTo>
                  <a:cubicBezTo>
                    <a:pt x="12101" y="2136"/>
                    <a:pt x="12590" y="2138"/>
                    <a:pt x="13080" y="2145"/>
                  </a:cubicBezTo>
                  <a:cubicBezTo>
                    <a:pt x="13090" y="2145"/>
                    <a:pt x="13101" y="2145"/>
                    <a:pt x="13111" y="2145"/>
                  </a:cubicBezTo>
                  <a:cubicBezTo>
                    <a:pt x="13274" y="2145"/>
                    <a:pt x="13436" y="2117"/>
                    <a:pt x="13590" y="2061"/>
                  </a:cubicBezTo>
                  <a:cubicBezTo>
                    <a:pt x="14029" y="1895"/>
                    <a:pt x="14321" y="1596"/>
                    <a:pt x="14326" y="1095"/>
                  </a:cubicBezTo>
                  <a:cubicBezTo>
                    <a:pt x="14330" y="636"/>
                    <a:pt x="14078" y="346"/>
                    <a:pt x="13685" y="149"/>
                  </a:cubicBezTo>
                  <a:cubicBezTo>
                    <a:pt x="13411" y="12"/>
                    <a:pt x="13122" y="1"/>
                    <a:pt x="12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9"/>
            <p:cNvSpPr/>
            <p:nvPr/>
          </p:nvSpPr>
          <p:spPr>
            <a:xfrm>
              <a:off x="3196950" y="4517050"/>
              <a:ext cx="429550" cy="958750"/>
            </a:xfrm>
            <a:custGeom>
              <a:avLst/>
              <a:gdLst/>
              <a:ahLst/>
              <a:cxnLst/>
              <a:rect l="l" t="t" r="r" b="b"/>
              <a:pathLst>
                <a:path w="17182" h="38350" extrusionOk="0">
                  <a:moveTo>
                    <a:pt x="1737" y="1"/>
                  </a:moveTo>
                  <a:cubicBezTo>
                    <a:pt x="1734" y="1"/>
                    <a:pt x="1731" y="1"/>
                    <a:pt x="1728" y="1"/>
                  </a:cubicBezTo>
                  <a:cubicBezTo>
                    <a:pt x="1133" y="6"/>
                    <a:pt x="819" y="399"/>
                    <a:pt x="549" y="889"/>
                  </a:cubicBezTo>
                  <a:cubicBezTo>
                    <a:pt x="144" y="1624"/>
                    <a:pt x="0" y="2393"/>
                    <a:pt x="8" y="3225"/>
                  </a:cubicBezTo>
                  <a:cubicBezTo>
                    <a:pt x="39" y="7804"/>
                    <a:pt x="105" y="12385"/>
                    <a:pt x="208" y="16964"/>
                  </a:cubicBezTo>
                  <a:cubicBezTo>
                    <a:pt x="350" y="23282"/>
                    <a:pt x="380" y="29602"/>
                    <a:pt x="464" y="35921"/>
                  </a:cubicBezTo>
                  <a:cubicBezTo>
                    <a:pt x="468" y="36238"/>
                    <a:pt x="477" y="36563"/>
                    <a:pt x="544" y="36872"/>
                  </a:cubicBezTo>
                  <a:cubicBezTo>
                    <a:pt x="673" y="37465"/>
                    <a:pt x="984" y="37938"/>
                    <a:pt x="1574" y="38184"/>
                  </a:cubicBezTo>
                  <a:cubicBezTo>
                    <a:pt x="1846" y="38297"/>
                    <a:pt x="2140" y="38349"/>
                    <a:pt x="2441" y="38349"/>
                  </a:cubicBezTo>
                  <a:cubicBezTo>
                    <a:pt x="3729" y="38349"/>
                    <a:pt x="5129" y="37385"/>
                    <a:pt x="5399" y="36144"/>
                  </a:cubicBezTo>
                  <a:cubicBezTo>
                    <a:pt x="5658" y="34953"/>
                    <a:pt x="5452" y="33778"/>
                    <a:pt x="5394" y="32594"/>
                  </a:cubicBezTo>
                  <a:cubicBezTo>
                    <a:pt x="5122" y="27092"/>
                    <a:pt x="4996" y="21588"/>
                    <a:pt x="4977" y="16079"/>
                  </a:cubicBezTo>
                  <a:cubicBezTo>
                    <a:pt x="4973" y="14762"/>
                    <a:pt x="4969" y="13444"/>
                    <a:pt x="4964" y="12152"/>
                  </a:cubicBezTo>
                  <a:lnTo>
                    <a:pt x="4964" y="12152"/>
                  </a:lnTo>
                  <a:cubicBezTo>
                    <a:pt x="5119" y="12209"/>
                    <a:pt x="5078" y="12449"/>
                    <a:pt x="5142" y="12628"/>
                  </a:cubicBezTo>
                  <a:cubicBezTo>
                    <a:pt x="6856" y="17309"/>
                    <a:pt x="8248" y="22096"/>
                    <a:pt x="9858" y="26811"/>
                  </a:cubicBezTo>
                  <a:cubicBezTo>
                    <a:pt x="10714" y="29316"/>
                    <a:pt x="11937" y="31657"/>
                    <a:pt x="13257" y="33939"/>
                  </a:cubicBezTo>
                  <a:cubicBezTo>
                    <a:pt x="13704" y="34713"/>
                    <a:pt x="14289" y="35596"/>
                    <a:pt x="15237" y="35596"/>
                  </a:cubicBezTo>
                  <a:cubicBezTo>
                    <a:pt x="15377" y="35596"/>
                    <a:pt x="15526" y="35576"/>
                    <a:pt x="15684" y="35534"/>
                  </a:cubicBezTo>
                  <a:cubicBezTo>
                    <a:pt x="16890" y="35210"/>
                    <a:pt x="16990" y="33978"/>
                    <a:pt x="17026" y="32946"/>
                  </a:cubicBezTo>
                  <a:cubicBezTo>
                    <a:pt x="17114" y="30484"/>
                    <a:pt x="17182" y="28016"/>
                    <a:pt x="17104" y="25555"/>
                  </a:cubicBezTo>
                  <a:cubicBezTo>
                    <a:pt x="16902" y="19272"/>
                    <a:pt x="16681" y="12986"/>
                    <a:pt x="16240" y="6713"/>
                  </a:cubicBezTo>
                  <a:cubicBezTo>
                    <a:pt x="16141" y="5297"/>
                    <a:pt x="16015" y="3883"/>
                    <a:pt x="15855" y="2473"/>
                  </a:cubicBezTo>
                  <a:cubicBezTo>
                    <a:pt x="15727" y="1355"/>
                    <a:pt x="15121" y="813"/>
                    <a:pt x="14106" y="805"/>
                  </a:cubicBezTo>
                  <a:cubicBezTo>
                    <a:pt x="14098" y="805"/>
                    <a:pt x="14089" y="805"/>
                    <a:pt x="14081" y="805"/>
                  </a:cubicBezTo>
                  <a:cubicBezTo>
                    <a:pt x="13037" y="805"/>
                    <a:pt x="12508" y="1291"/>
                    <a:pt x="12356" y="2436"/>
                  </a:cubicBezTo>
                  <a:cubicBezTo>
                    <a:pt x="12280" y="3009"/>
                    <a:pt x="12235" y="3587"/>
                    <a:pt x="12223" y="4167"/>
                  </a:cubicBezTo>
                  <a:cubicBezTo>
                    <a:pt x="12175" y="6838"/>
                    <a:pt x="12522" y="9485"/>
                    <a:pt x="12746" y="12140"/>
                  </a:cubicBezTo>
                  <a:cubicBezTo>
                    <a:pt x="13097" y="16296"/>
                    <a:pt x="13472" y="20450"/>
                    <a:pt x="13746" y="24611"/>
                  </a:cubicBezTo>
                  <a:cubicBezTo>
                    <a:pt x="13896" y="26908"/>
                    <a:pt x="14142" y="29210"/>
                    <a:pt x="13936" y="31544"/>
                  </a:cubicBezTo>
                  <a:cubicBezTo>
                    <a:pt x="12983" y="29733"/>
                    <a:pt x="12077" y="27911"/>
                    <a:pt x="11442" y="25963"/>
                  </a:cubicBezTo>
                  <a:cubicBezTo>
                    <a:pt x="9007" y="18470"/>
                    <a:pt x="6563" y="10981"/>
                    <a:pt x="3942" y="3551"/>
                  </a:cubicBezTo>
                  <a:cubicBezTo>
                    <a:pt x="3634" y="2679"/>
                    <a:pt x="3297" y="1814"/>
                    <a:pt x="2948" y="957"/>
                  </a:cubicBezTo>
                  <a:cubicBezTo>
                    <a:pt x="2729" y="421"/>
                    <a:pt x="2371" y="1"/>
                    <a:pt x="1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9"/>
            <p:cNvSpPr/>
            <p:nvPr/>
          </p:nvSpPr>
          <p:spPr>
            <a:xfrm>
              <a:off x="3729175" y="4497375"/>
              <a:ext cx="427175" cy="936575"/>
            </a:xfrm>
            <a:custGeom>
              <a:avLst/>
              <a:gdLst/>
              <a:ahLst/>
              <a:cxnLst/>
              <a:rect l="l" t="t" r="r" b="b"/>
              <a:pathLst>
                <a:path w="17087" h="37463" extrusionOk="0">
                  <a:moveTo>
                    <a:pt x="6351" y="2178"/>
                  </a:moveTo>
                  <a:cubicBezTo>
                    <a:pt x="6734" y="2178"/>
                    <a:pt x="7127" y="2258"/>
                    <a:pt x="7516" y="2435"/>
                  </a:cubicBezTo>
                  <a:cubicBezTo>
                    <a:pt x="9016" y="3120"/>
                    <a:pt x="10019" y="4256"/>
                    <a:pt x="10898" y="5579"/>
                  </a:cubicBezTo>
                  <a:cubicBezTo>
                    <a:pt x="12188" y="7522"/>
                    <a:pt x="12730" y="9737"/>
                    <a:pt x="13414" y="11927"/>
                  </a:cubicBezTo>
                  <a:cubicBezTo>
                    <a:pt x="15327" y="18058"/>
                    <a:pt x="14394" y="23955"/>
                    <a:pt x="12198" y="29783"/>
                  </a:cubicBezTo>
                  <a:cubicBezTo>
                    <a:pt x="11723" y="31044"/>
                    <a:pt x="10997" y="32162"/>
                    <a:pt x="10134" y="33188"/>
                  </a:cubicBezTo>
                  <a:cubicBezTo>
                    <a:pt x="9150" y="34359"/>
                    <a:pt x="7918" y="34801"/>
                    <a:pt x="6499" y="34801"/>
                  </a:cubicBezTo>
                  <a:cubicBezTo>
                    <a:pt x="6189" y="34801"/>
                    <a:pt x="5869" y="34780"/>
                    <a:pt x="5541" y="34741"/>
                  </a:cubicBezTo>
                  <a:cubicBezTo>
                    <a:pt x="5395" y="29249"/>
                    <a:pt x="4778" y="23892"/>
                    <a:pt x="4364" y="18522"/>
                  </a:cubicBezTo>
                  <a:cubicBezTo>
                    <a:pt x="4039" y="14309"/>
                    <a:pt x="3839" y="10074"/>
                    <a:pt x="3144" y="5901"/>
                  </a:cubicBezTo>
                  <a:cubicBezTo>
                    <a:pt x="2844" y="4100"/>
                    <a:pt x="4474" y="2178"/>
                    <a:pt x="6351" y="2178"/>
                  </a:cubicBezTo>
                  <a:close/>
                  <a:moveTo>
                    <a:pt x="6574" y="0"/>
                  </a:moveTo>
                  <a:cubicBezTo>
                    <a:pt x="5315" y="0"/>
                    <a:pt x="4017" y="480"/>
                    <a:pt x="2654" y="1437"/>
                  </a:cubicBezTo>
                  <a:cubicBezTo>
                    <a:pt x="2590" y="1306"/>
                    <a:pt x="2518" y="1184"/>
                    <a:pt x="2470" y="1051"/>
                  </a:cubicBezTo>
                  <a:cubicBezTo>
                    <a:pt x="2225" y="400"/>
                    <a:pt x="1713" y="195"/>
                    <a:pt x="1156" y="195"/>
                  </a:cubicBezTo>
                  <a:cubicBezTo>
                    <a:pt x="1050" y="195"/>
                    <a:pt x="942" y="203"/>
                    <a:pt x="833" y="216"/>
                  </a:cubicBezTo>
                  <a:cubicBezTo>
                    <a:pt x="183" y="293"/>
                    <a:pt x="124" y="895"/>
                    <a:pt x="100" y="1432"/>
                  </a:cubicBezTo>
                  <a:cubicBezTo>
                    <a:pt x="66" y="2155"/>
                    <a:pt x="1" y="2881"/>
                    <a:pt x="33" y="3602"/>
                  </a:cubicBezTo>
                  <a:cubicBezTo>
                    <a:pt x="274" y="9047"/>
                    <a:pt x="476" y="14494"/>
                    <a:pt x="368" y="19947"/>
                  </a:cubicBezTo>
                  <a:cubicBezTo>
                    <a:pt x="269" y="24961"/>
                    <a:pt x="50" y="29974"/>
                    <a:pt x="388" y="34989"/>
                  </a:cubicBezTo>
                  <a:cubicBezTo>
                    <a:pt x="510" y="36821"/>
                    <a:pt x="1116" y="37462"/>
                    <a:pt x="2956" y="37462"/>
                  </a:cubicBezTo>
                  <a:cubicBezTo>
                    <a:pt x="2963" y="37462"/>
                    <a:pt x="2971" y="37462"/>
                    <a:pt x="2978" y="37462"/>
                  </a:cubicBezTo>
                  <a:cubicBezTo>
                    <a:pt x="3659" y="37459"/>
                    <a:pt x="4317" y="37409"/>
                    <a:pt x="4845" y="36913"/>
                  </a:cubicBezTo>
                  <a:cubicBezTo>
                    <a:pt x="4967" y="36799"/>
                    <a:pt x="5098" y="36765"/>
                    <a:pt x="5237" y="36765"/>
                  </a:cubicBezTo>
                  <a:cubicBezTo>
                    <a:pt x="5321" y="36765"/>
                    <a:pt x="5407" y="36778"/>
                    <a:pt x="5496" y="36793"/>
                  </a:cubicBezTo>
                  <a:cubicBezTo>
                    <a:pt x="5994" y="36877"/>
                    <a:pt x="6473" y="36918"/>
                    <a:pt x="6934" y="36918"/>
                  </a:cubicBezTo>
                  <a:cubicBezTo>
                    <a:pt x="9402" y="36918"/>
                    <a:pt x="11340" y="35726"/>
                    <a:pt x="12765" y="33493"/>
                  </a:cubicBezTo>
                  <a:cubicBezTo>
                    <a:pt x="15341" y="29457"/>
                    <a:pt x="16373" y="24916"/>
                    <a:pt x="16742" y="20230"/>
                  </a:cubicBezTo>
                  <a:cubicBezTo>
                    <a:pt x="17086" y="15873"/>
                    <a:pt x="15912" y="11706"/>
                    <a:pt x="14540" y="7638"/>
                  </a:cubicBezTo>
                  <a:cubicBezTo>
                    <a:pt x="13829" y="5537"/>
                    <a:pt x="12623" y="3638"/>
                    <a:pt x="11022" y="2102"/>
                  </a:cubicBezTo>
                  <a:cubicBezTo>
                    <a:pt x="9561" y="699"/>
                    <a:pt x="8095" y="0"/>
                    <a:pt x="65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9"/>
            <p:cNvSpPr/>
            <p:nvPr/>
          </p:nvSpPr>
          <p:spPr>
            <a:xfrm>
              <a:off x="2425475" y="4556425"/>
              <a:ext cx="344200" cy="890300"/>
            </a:xfrm>
            <a:custGeom>
              <a:avLst/>
              <a:gdLst/>
              <a:ahLst/>
              <a:cxnLst/>
              <a:rect l="l" t="t" r="r" b="b"/>
              <a:pathLst>
                <a:path w="13768" h="35612" extrusionOk="0">
                  <a:moveTo>
                    <a:pt x="10393" y="1"/>
                  </a:moveTo>
                  <a:cubicBezTo>
                    <a:pt x="7769" y="1"/>
                    <a:pt x="5150" y="87"/>
                    <a:pt x="2549" y="464"/>
                  </a:cubicBezTo>
                  <a:cubicBezTo>
                    <a:pt x="2477" y="474"/>
                    <a:pt x="2404" y="478"/>
                    <a:pt x="2330" y="478"/>
                  </a:cubicBezTo>
                  <a:cubicBezTo>
                    <a:pt x="1982" y="478"/>
                    <a:pt x="1603" y="386"/>
                    <a:pt x="1257" y="386"/>
                  </a:cubicBezTo>
                  <a:cubicBezTo>
                    <a:pt x="911" y="386"/>
                    <a:pt x="598" y="479"/>
                    <a:pt x="383" y="849"/>
                  </a:cubicBezTo>
                  <a:cubicBezTo>
                    <a:pt x="1" y="1511"/>
                    <a:pt x="182" y="2378"/>
                    <a:pt x="202" y="3160"/>
                  </a:cubicBezTo>
                  <a:cubicBezTo>
                    <a:pt x="373" y="9361"/>
                    <a:pt x="392" y="15562"/>
                    <a:pt x="211" y="21765"/>
                  </a:cubicBezTo>
                  <a:cubicBezTo>
                    <a:pt x="103" y="25443"/>
                    <a:pt x="43" y="29128"/>
                    <a:pt x="342" y="32804"/>
                  </a:cubicBezTo>
                  <a:cubicBezTo>
                    <a:pt x="405" y="33571"/>
                    <a:pt x="602" y="34297"/>
                    <a:pt x="1174" y="34852"/>
                  </a:cubicBezTo>
                  <a:cubicBezTo>
                    <a:pt x="1625" y="35292"/>
                    <a:pt x="2136" y="35612"/>
                    <a:pt x="2728" y="35612"/>
                  </a:cubicBezTo>
                  <a:cubicBezTo>
                    <a:pt x="2909" y="35612"/>
                    <a:pt x="3098" y="35582"/>
                    <a:pt x="3295" y="35516"/>
                  </a:cubicBezTo>
                  <a:cubicBezTo>
                    <a:pt x="4106" y="35247"/>
                    <a:pt x="4314" y="34521"/>
                    <a:pt x="4382" y="33782"/>
                  </a:cubicBezTo>
                  <a:cubicBezTo>
                    <a:pt x="4531" y="32164"/>
                    <a:pt x="4545" y="30546"/>
                    <a:pt x="4454" y="28918"/>
                  </a:cubicBezTo>
                  <a:cubicBezTo>
                    <a:pt x="4306" y="26255"/>
                    <a:pt x="4304" y="23586"/>
                    <a:pt x="4444" y="20921"/>
                  </a:cubicBezTo>
                  <a:cubicBezTo>
                    <a:pt x="4473" y="20361"/>
                    <a:pt x="4691" y="20144"/>
                    <a:pt x="5220" y="20141"/>
                  </a:cubicBezTo>
                  <a:cubicBezTo>
                    <a:pt x="6119" y="20138"/>
                    <a:pt x="7019" y="20146"/>
                    <a:pt x="7916" y="20100"/>
                  </a:cubicBezTo>
                  <a:cubicBezTo>
                    <a:pt x="8572" y="20065"/>
                    <a:pt x="9031" y="19716"/>
                    <a:pt x="9032" y="19014"/>
                  </a:cubicBezTo>
                  <a:cubicBezTo>
                    <a:pt x="9034" y="18359"/>
                    <a:pt x="8616" y="18018"/>
                    <a:pt x="7989" y="17953"/>
                  </a:cubicBezTo>
                  <a:cubicBezTo>
                    <a:pt x="7587" y="17910"/>
                    <a:pt x="7179" y="17907"/>
                    <a:pt x="6775" y="17904"/>
                  </a:cubicBezTo>
                  <a:cubicBezTo>
                    <a:pt x="6596" y="17903"/>
                    <a:pt x="6418" y="17902"/>
                    <a:pt x="6239" y="17902"/>
                  </a:cubicBezTo>
                  <a:cubicBezTo>
                    <a:pt x="5672" y="17902"/>
                    <a:pt x="5094" y="17907"/>
                    <a:pt x="4468" y="17909"/>
                  </a:cubicBezTo>
                  <a:cubicBezTo>
                    <a:pt x="4296" y="12764"/>
                    <a:pt x="4284" y="7608"/>
                    <a:pt x="3705" y="2458"/>
                  </a:cubicBezTo>
                  <a:cubicBezTo>
                    <a:pt x="4072" y="2210"/>
                    <a:pt x="4396" y="2236"/>
                    <a:pt x="4710" y="2207"/>
                  </a:cubicBezTo>
                  <a:cubicBezTo>
                    <a:pt x="7167" y="1990"/>
                    <a:pt x="9631" y="1989"/>
                    <a:pt x="12094" y="1989"/>
                  </a:cubicBezTo>
                  <a:cubicBezTo>
                    <a:pt x="12132" y="1989"/>
                    <a:pt x="12170" y="1989"/>
                    <a:pt x="12208" y="1989"/>
                  </a:cubicBezTo>
                  <a:cubicBezTo>
                    <a:pt x="12431" y="1989"/>
                    <a:pt x="12659" y="1985"/>
                    <a:pt x="12872" y="1934"/>
                  </a:cubicBezTo>
                  <a:cubicBezTo>
                    <a:pt x="13402" y="1806"/>
                    <a:pt x="13767" y="1496"/>
                    <a:pt x="13718" y="897"/>
                  </a:cubicBezTo>
                  <a:cubicBezTo>
                    <a:pt x="13672" y="344"/>
                    <a:pt x="13297" y="95"/>
                    <a:pt x="12787" y="36"/>
                  </a:cubicBezTo>
                  <a:cubicBezTo>
                    <a:pt x="12500" y="2"/>
                    <a:pt x="12207" y="11"/>
                    <a:pt x="11918" y="9"/>
                  </a:cubicBezTo>
                  <a:cubicBezTo>
                    <a:pt x="11410" y="4"/>
                    <a:pt x="10901" y="1"/>
                    <a:pt x="10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>
              <a:off x="2840450" y="4541950"/>
              <a:ext cx="233675" cy="922625"/>
            </a:xfrm>
            <a:custGeom>
              <a:avLst/>
              <a:gdLst/>
              <a:ahLst/>
              <a:cxnLst/>
              <a:rect l="l" t="t" r="r" b="b"/>
              <a:pathLst>
                <a:path w="9347" h="36905" extrusionOk="0">
                  <a:moveTo>
                    <a:pt x="4565" y="0"/>
                  </a:moveTo>
                  <a:cubicBezTo>
                    <a:pt x="3509" y="0"/>
                    <a:pt x="2453" y="70"/>
                    <a:pt x="1397" y="220"/>
                  </a:cubicBezTo>
                  <a:cubicBezTo>
                    <a:pt x="847" y="299"/>
                    <a:pt x="311" y="439"/>
                    <a:pt x="329" y="1119"/>
                  </a:cubicBezTo>
                  <a:cubicBezTo>
                    <a:pt x="347" y="1829"/>
                    <a:pt x="911" y="1965"/>
                    <a:pt x="1491" y="2033"/>
                  </a:cubicBezTo>
                  <a:cubicBezTo>
                    <a:pt x="1589" y="2045"/>
                    <a:pt x="1688" y="2049"/>
                    <a:pt x="1788" y="2049"/>
                  </a:cubicBezTo>
                  <a:cubicBezTo>
                    <a:pt x="1984" y="2049"/>
                    <a:pt x="2183" y="2034"/>
                    <a:pt x="2385" y="2034"/>
                  </a:cubicBezTo>
                  <a:cubicBezTo>
                    <a:pt x="2641" y="2034"/>
                    <a:pt x="2902" y="2058"/>
                    <a:pt x="3169" y="2167"/>
                  </a:cubicBezTo>
                  <a:cubicBezTo>
                    <a:pt x="3139" y="13124"/>
                    <a:pt x="2298" y="24051"/>
                    <a:pt x="2380" y="35016"/>
                  </a:cubicBezTo>
                  <a:cubicBezTo>
                    <a:pt x="1768" y="35096"/>
                    <a:pt x="1280" y="35154"/>
                    <a:pt x="793" y="35225"/>
                  </a:cubicBezTo>
                  <a:cubicBezTo>
                    <a:pt x="341" y="35292"/>
                    <a:pt x="16" y="35542"/>
                    <a:pt x="8" y="36012"/>
                  </a:cubicBezTo>
                  <a:cubicBezTo>
                    <a:pt x="0" y="36530"/>
                    <a:pt x="352" y="36828"/>
                    <a:pt x="840" y="36834"/>
                  </a:cubicBezTo>
                  <a:cubicBezTo>
                    <a:pt x="2310" y="36853"/>
                    <a:pt x="3781" y="36904"/>
                    <a:pt x="5251" y="36904"/>
                  </a:cubicBezTo>
                  <a:cubicBezTo>
                    <a:pt x="6273" y="36904"/>
                    <a:pt x="7295" y="36880"/>
                    <a:pt x="8316" y="36802"/>
                  </a:cubicBezTo>
                  <a:cubicBezTo>
                    <a:pt x="8887" y="36760"/>
                    <a:pt x="9347" y="36459"/>
                    <a:pt x="9340" y="35828"/>
                  </a:cubicBezTo>
                  <a:cubicBezTo>
                    <a:pt x="9332" y="35196"/>
                    <a:pt x="8866" y="34921"/>
                    <a:pt x="8295" y="34873"/>
                  </a:cubicBezTo>
                  <a:cubicBezTo>
                    <a:pt x="8122" y="34859"/>
                    <a:pt x="7948" y="34854"/>
                    <a:pt x="7776" y="34854"/>
                  </a:cubicBezTo>
                  <a:cubicBezTo>
                    <a:pt x="7470" y="34854"/>
                    <a:pt x="7167" y="34869"/>
                    <a:pt x="6876" y="34870"/>
                  </a:cubicBezTo>
                  <a:cubicBezTo>
                    <a:pt x="6184" y="23945"/>
                    <a:pt x="6721" y="13113"/>
                    <a:pt x="6605" y="2200"/>
                  </a:cubicBezTo>
                  <a:cubicBezTo>
                    <a:pt x="7018" y="2199"/>
                    <a:pt x="7392" y="2202"/>
                    <a:pt x="7766" y="2197"/>
                  </a:cubicBezTo>
                  <a:cubicBezTo>
                    <a:pt x="8414" y="2186"/>
                    <a:pt x="8952" y="1972"/>
                    <a:pt x="8974" y="1239"/>
                  </a:cubicBezTo>
                  <a:cubicBezTo>
                    <a:pt x="8994" y="562"/>
                    <a:pt x="8504" y="296"/>
                    <a:pt x="7897" y="219"/>
                  </a:cubicBezTo>
                  <a:cubicBezTo>
                    <a:pt x="6787" y="78"/>
                    <a:pt x="5676" y="0"/>
                    <a:pt x="45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>
              <a:off x="4536525" y="4510125"/>
              <a:ext cx="234175" cy="922675"/>
            </a:xfrm>
            <a:custGeom>
              <a:avLst/>
              <a:gdLst/>
              <a:ahLst/>
              <a:cxnLst/>
              <a:rect l="l" t="t" r="r" b="b"/>
              <a:pathLst>
                <a:path w="9367" h="36907" extrusionOk="0">
                  <a:moveTo>
                    <a:pt x="4584" y="0"/>
                  </a:moveTo>
                  <a:cubicBezTo>
                    <a:pt x="3474" y="0"/>
                    <a:pt x="2364" y="79"/>
                    <a:pt x="1255" y="248"/>
                  </a:cubicBezTo>
                  <a:cubicBezTo>
                    <a:pt x="752" y="325"/>
                    <a:pt x="341" y="537"/>
                    <a:pt x="347" y="1114"/>
                  </a:cubicBezTo>
                  <a:cubicBezTo>
                    <a:pt x="355" y="1731"/>
                    <a:pt x="813" y="1965"/>
                    <a:pt x="1337" y="2007"/>
                  </a:cubicBezTo>
                  <a:cubicBezTo>
                    <a:pt x="1547" y="2025"/>
                    <a:pt x="1758" y="2031"/>
                    <a:pt x="1977" y="2031"/>
                  </a:cubicBezTo>
                  <a:cubicBezTo>
                    <a:pt x="2350" y="2031"/>
                    <a:pt x="2745" y="2014"/>
                    <a:pt x="3192" y="2013"/>
                  </a:cubicBezTo>
                  <a:lnTo>
                    <a:pt x="3192" y="2013"/>
                  </a:lnTo>
                  <a:cubicBezTo>
                    <a:pt x="3164" y="13122"/>
                    <a:pt x="2320" y="24048"/>
                    <a:pt x="2405" y="35016"/>
                  </a:cubicBezTo>
                  <a:cubicBezTo>
                    <a:pt x="1826" y="35093"/>
                    <a:pt x="1369" y="35157"/>
                    <a:pt x="910" y="35215"/>
                  </a:cubicBezTo>
                  <a:cubicBezTo>
                    <a:pt x="386" y="35280"/>
                    <a:pt x="1" y="35526"/>
                    <a:pt x="37" y="36092"/>
                  </a:cubicBezTo>
                  <a:cubicBezTo>
                    <a:pt x="70" y="36608"/>
                    <a:pt x="458" y="36845"/>
                    <a:pt x="944" y="36848"/>
                  </a:cubicBezTo>
                  <a:cubicBezTo>
                    <a:pt x="2420" y="36854"/>
                    <a:pt x="3897" y="36906"/>
                    <a:pt x="5373" y="36906"/>
                  </a:cubicBezTo>
                  <a:cubicBezTo>
                    <a:pt x="6360" y="36906"/>
                    <a:pt x="7347" y="36883"/>
                    <a:pt x="8333" y="36807"/>
                  </a:cubicBezTo>
                  <a:cubicBezTo>
                    <a:pt x="8905" y="36762"/>
                    <a:pt x="9366" y="36469"/>
                    <a:pt x="9364" y="35838"/>
                  </a:cubicBezTo>
                  <a:cubicBezTo>
                    <a:pt x="9361" y="35206"/>
                    <a:pt x="8896" y="34927"/>
                    <a:pt x="8326" y="34877"/>
                  </a:cubicBezTo>
                  <a:cubicBezTo>
                    <a:pt x="8153" y="34862"/>
                    <a:pt x="7980" y="34857"/>
                    <a:pt x="7807" y="34857"/>
                  </a:cubicBezTo>
                  <a:cubicBezTo>
                    <a:pt x="7500" y="34857"/>
                    <a:pt x="7195" y="34872"/>
                    <a:pt x="6898" y="34873"/>
                  </a:cubicBezTo>
                  <a:cubicBezTo>
                    <a:pt x="6211" y="23933"/>
                    <a:pt x="6744" y="13083"/>
                    <a:pt x="6627" y="2203"/>
                  </a:cubicBezTo>
                  <a:cubicBezTo>
                    <a:pt x="6658" y="2203"/>
                    <a:pt x="6689" y="2203"/>
                    <a:pt x="6719" y="2203"/>
                  </a:cubicBezTo>
                  <a:cubicBezTo>
                    <a:pt x="6925" y="2203"/>
                    <a:pt x="7123" y="2204"/>
                    <a:pt x="7317" y="2204"/>
                  </a:cubicBezTo>
                  <a:cubicBezTo>
                    <a:pt x="7504" y="2204"/>
                    <a:pt x="7688" y="2203"/>
                    <a:pt x="7871" y="2196"/>
                  </a:cubicBezTo>
                  <a:cubicBezTo>
                    <a:pt x="8487" y="2173"/>
                    <a:pt x="8974" y="1930"/>
                    <a:pt x="9000" y="1248"/>
                  </a:cubicBezTo>
                  <a:cubicBezTo>
                    <a:pt x="9023" y="617"/>
                    <a:pt x="8588" y="313"/>
                    <a:pt x="8013" y="237"/>
                  </a:cubicBezTo>
                  <a:cubicBezTo>
                    <a:pt x="6870" y="84"/>
                    <a:pt x="5727" y="0"/>
                    <a:pt x="4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>
              <a:off x="4854500" y="4510275"/>
              <a:ext cx="399900" cy="912175"/>
            </a:xfrm>
            <a:custGeom>
              <a:avLst/>
              <a:gdLst/>
              <a:ahLst/>
              <a:cxnLst/>
              <a:rect l="l" t="t" r="r" b="b"/>
              <a:pathLst>
                <a:path w="15996" h="36487" extrusionOk="0">
                  <a:moveTo>
                    <a:pt x="11442" y="0"/>
                  </a:moveTo>
                  <a:cubicBezTo>
                    <a:pt x="7989" y="0"/>
                    <a:pt x="4541" y="204"/>
                    <a:pt x="1094" y="393"/>
                  </a:cubicBezTo>
                  <a:cubicBezTo>
                    <a:pt x="498" y="426"/>
                    <a:pt x="1" y="720"/>
                    <a:pt x="1" y="1400"/>
                  </a:cubicBezTo>
                  <a:cubicBezTo>
                    <a:pt x="2" y="2054"/>
                    <a:pt x="512" y="2239"/>
                    <a:pt x="1058" y="2344"/>
                  </a:cubicBezTo>
                  <a:cubicBezTo>
                    <a:pt x="1647" y="2458"/>
                    <a:pt x="2239" y="2484"/>
                    <a:pt x="2832" y="2484"/>
                  </a:cubicBezTo>
                  <a:cubicBezTo>
                    <a:pt x="3310" y="2484"/>
                    <a:pt x="3788" y="2467"/>
                    <a:pt x="4267" y="2464"/>
                  </a:cubicBezTo>
                  <a:cubicBezTo>
                    <a:pt x="4563" y="2463"/>
                    <a:pt x="4863" y="2416"/>
                    <a:pt x="5165" y="2416"/>
                  </a:cubicBezTo>
                  <a:cubicBezTo>
                    <a:pt x="5408" y="2416"/>
                    <a:pt x="5652" y="2446"/>
                    <a:pt x="5895" y="2553"/>
                  </a:cubicBezTo>
                  <a:cubicBezTo>
                    <a:pt x="5863" y="10491"/>
                    <a:pt x="5901" y="18403"/>
                    <a:pt x="5687" y="26312"/>
                  </a:cubicBezTo>
                  <a:cubicBezTo>
                    <a:pt x="5611" y="29070"/>
                    <a:pt x="5676" y="31817"/>
                    <a:pt x="6003" y="34556"/>
                  </a:cubicBezTo>
                  <a:cubicBezTo>
                    <a:pt x="6155" y="35844"/>
                    <a:pt x="6787" y="36486"/>
                    <a:pt x="7881" y="36486"/>
                  </a:cubicBezTo>
                  <a:cubicBezTo>
                    <a:pt x="8077" y="36486"/>
                    <a:pt x="8288" y="36466"/>
                    <a:pt x="8513" y="36424"/>
                  </a:cubicBezTo>
                  <a:cubicBezTo>
                    <a:pt x="9877" y="36174"/>
                    <a:pt x="10460" y="35331"/>
                    <a:pt x="10228" y="33807"/>
                  </a:cubicBezTo>
                  <a:cubicBezTo>
                    <a:pt x="10089" y="32895"/>
                    <a:pt x="9724" y="32006"/>
                    <a:pt x="9662" y="31093"/>
                  </a:cubicBezTo>
                  <a:cubicBezTo>
                    <a:pt x="9477" y="28347"/>
                    <a:pt x="9342" y="25596"/>
                    <a:pt x="9277" y="22845"/>
                  </a:cubicBezTo>
                  <a:cubicBezTo>
                    <a:pt x="9147" y="17428"/>
                    <a:pt x="8967" y="12013"/>
                    <a:pt x="8659" y="6603"/>
                  </a:cubicBezTo>
                  <a:cubicBezTo>
                    <a:pt x="8578" y="5197"/>
                    <a:pt x="8318" y="3795"/>
                    <a:pt x="8448" y="2305"/>
                  </a:cubicBezTo>
                  <a:cubicBezTo>
                    <a:pt x="10089" y="2299"/>
                    <a:pt x="11707" y="2287"/>
                    <a:pt x="13321" y="2287"/>
                  </a:cubicBezTo>
                  <a:cubicBezTo>
                    <a:pt x="13581" y="2287"/>
                    <a:pt x="13841" y="2287"/>
                    <a:pt x="14102" y="2288"/>
                  </a:cubicBezTo>
                  <a:cubicBezTo>
                    <a:pt x="14107" y="2288"/>
                    <a:pt x="14113" y="2288"/>
                    <a:pt x="14119" y="2288"/>
                  </a:cubicBezTo>
                  <a:cubicBezTo>
                    <a:pt x="15285" y="2288"/>
                    <a:pt x="15987" y="1898"/>
                    <a:pt x="15992" y="1203"/>
                  </a:cubicBezTo>
                  <a:cubicBezTo>
                    <a:pt x="15996" y="537"/>
                    <a:pt x="15394" y="91"/>
                    <a:pt x="14213" y="48"/>
                  </a:cubicBezTo>
                  <a:cubicBezTo>
                    <a:pt x="13289" y="15"/>
                    <a:pt x="12365" y="0"/>
                    <a:pt x="114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>
              <a:off x="1844300" y="4529125"/>
              <a:ext cx="372650" cy="261125"/>
            </a:xfrm>
            <a:custGeom>
              <a:avLst/>
              <a:gdLst/>
              <a:ahLst/>
              <a:cxnLst/>
              <a:rect l="l" t="t" r="r" b="b"/>
              <a:pathLst>
                <a:path w="14906" h="10445" extrusionOk="0">
                  <a:moveTo>
                    <a:pt x="2891" y="1"/>
                  </a:moveTo>
                  <a:cubicBezTo>
                    <a:pt x="675" y="1"/>
                    <a:pt x="1" y="1114"/>
                    <a:pt x="861" y="2836"/>
                  </a:cubicBezTo>
                  <a:cubicBezTo>
                    <a:pt x="1233" y="3581"/>
                    <a:pt x="1823" y="4133"/>
                    <a:pt x="2431" y="4673"/>
                  </a:cubicBezTo>
                  <a:cubicBezTo>
                    <a:pt x="5454" y="7351"/>
                    <a:pt x="8923" y="9200"/>
                    <a:pt x="12811" y="10278"/>
                  </a:cubicBezTo>
                  <a:cubicBezTo>
                    <a:pt x="13099" y="10358"/>
                    <a:pt x="13384" y="10445"/>
                    <a:pt x="13655" y="10445"/>
                  </a:cubicBezTo>
                  <a:cubicBezTo>
                    <a:pt x="13928" y="10445"/>
                    <a:pt x="14186" y="10357"/>
                    <a:pt x="14416" y="10085"/>
                  </a:cubicBezTo>
                  <a:cubicBezTo>
                    <a:pt x="14906" y="9511"/>
                    <a:pt x="14609" y="8966"/>
                    <a:pt x="14317" y="8404"/>
                  </a:cubicBezTo>
                  <a:cubicBezTo>
                    <a:pt x="13200" y="6252"/>
                    <a:pt x="11467" y="4607"/>
                    <a:pt x="9746" y="2983"/>
                  </a:cubicBezTo>
                  <a:cubicBezTo>
                    <a:pt x="7764" y="1116"/>
                    <a:pt x="5355" y="111"/>
                    <a:pt x="2918" y="1"/>
                  </a:cubicBezTo>
                  <a:cubicBezTo>
                    <a:pt x="2909" y="1"/>
                    <a:pt x="2900" y="1"/>
                    <a:pt x="2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>
              <a:off x="5422775" y="4476350"/>
              <a:ext cx="340200" cy="255575"/>
            </a:xfrm>
            <a:custGeom>
              <a:avLst/>
              <a:gdLst/>
              <a:ahLst/>
              <a:cxnLst/>
              <a:rect l="l" t="t" r="r" b="b"/>
              <a:pathLst>
                <a:path w="13608" h="10223" extrusionOk="0">
                  <a:moveTo>
                    <a:pt x="11299" y="1"/>
                  </a:moveTo>
                  <a:cubicBezTo>
                    <a:pt x="10496" y="1"/>
                    <a:pt x="9741" y="248"/>
                    <a:pt x="9006" y="591"/>
                  </a:cubicBezTo>
                  <a:cubicBezTo>
                    <a:pt x="5530" y="2210"/>
                    <a:pt x="2808" y="4713"/>
                    <a:pt x="568" y="7781"/>
                  </a:cubicBezTo>
                  <a:cubicBezTo>
                    <a:pt x="292" y="8159"/>
                    <a:pt x="96" y="8580"/>
                    <a:pt x="58" y="9058"/>
                  </a:cubicBezTo>
                  <a:cubicBezTo>
                    <a:pt x="0" y="9788"/>
                    <a:pt x="350" y="10223"/>
                    <a:pt x="909" y="10223"/>
                  </a:cubicBezTo>
                  <a:cubicBezTo>
                    <a:pt x="1085" y="10223"/>
                    <a:pt x="1281" y="10180"/>
                    <a:pt x="1492" y="10090"/>
                  </a:cubicBezTo>
                  <a:cubicBezTo>
                    <a:pt x="1837" y="9944"/>
                    <a:pt x="2181" y="9789"/>
                    <a:pt x="2534" y="9661"/>
                  </a:cubicBezTo>
                  <a:cubicBezTo>
                    <a:pt x="4960" y="8782"/>
                    <a:pt x="7356" y="7835"/>
                    <a:pt x="9621" y="6586"/>
                  </a:cubicBezTo>
                  <a:cubicBezTo>
                    <a:pt x="11017" y="5816"/>
                    <a:pt x="12130" y="4729"/>
                    <a:pt x="13083" y="3469"/>
                  </a:cubicBezTo>
                  <a:cubicBezTo>
                    <a:pt x="13406" y="3041"/>
                    <a:pt x="13591" y="2560"/>
                    <a:pt x="13606" y="2019"/>
                  </a:cubicBezTo>
                  <a:cubicBezTo>
                    <a:pt x="13607" y="1017"/>
                    <a:pt x="12827" y="163"/>
                    <a:pt x="11779" y="30"/>
                  </a:cubicBezTo>
                  <a:cubicBezTo>
                    <a:pt x="11617" y="10"/>
                    <a:pt x="11457" y="1"/>
                    <a:pt x="11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9"/>
            <p:cNvSpPr/>
            <p:nvPr/>
          </p:nvSpPr>
          <p:spPr>
            <a:xfrm>
              <a:off x="5404075" y="5169650"/>
              <a:ext cx="348000" cy="219075"/>
            </a:xfrm>
            <a:custGeom>
              <a:avLst/>
              <a:gdLst/>
              <a:ahLst/>
              <a:cxnLst/>
              <a:rect l="l" t="t" r="r" b="b"/>
              <a:pathLst>
                <a:path w="13920" h="8763" extrusionOk="0">
                  <a:moveTo>
                    <a:pt x="1959" y="0"/>
                  </a:moveTo>
                  <a:cubicBezTo>
                    <a:pt x="1316" y="0"/>
                    <a:pt x="710" y="369"/>
                    <a:pt x="366" y="1056"/>
                  </a:cubicBezTo>
                  <a:cubicBezTo>
                    <a:pt x="0" y="1783"/>
                    <a:pt x="559" y="2321"/>
                    <a:pt x="1013" y="2802"/>
                  </a:cubicBezTo>
                  <a:cubicBezTo>
                    <a:pt x="2036" y="3891"/>
                    <a:pt x="3237" y="4734"/>
                    <a:pt x="4602" y="5354"/>
                  </a:cubicBezTo>
                  <a:cubicBezTo>
                    <a:pt x="6448" y="6195"/>
                    <a:pt x="8275" y="7068"/>
                    <a:pt x="9981" y="8179"/>
                  </a:cubicBezTo>
                  <a:cubicBezTo>
                    <a:pt x="10543" y="8545"/>
                    <a:pt x="11151" y="8762"/>
                    <a:pt x="11825" y="8762"/>
                  </a:cubicBezTo>
                  <a:cubicBezTo>
                    <a:pt x="11895" y="8762"/>
                    <a:pt x="11965" y="8760"/>
                    <a:pt x="12036" y="8755"/>
                  </a:cubicBezTo>
                  <a:cubicBezTo>
                    <a:pt x="13298" y="8672"/>
                    <a:pt x="13920" y="7812"/>
                    <a:pt x="13548" y="6615"/>
                  </a:cubicBezTo>
                  <a:cubicBezTo>
                    <a:pt x="13163" y="5371"/>
                    <a:pt x="12392" y="4406"/>
                    <a:pt x="11291" y="3738"/>
                  </a:cubicBezTo>
                  <a:cubicBezTo>
                    <a:pt x="9408" y="2596"/>
                    <a:pt x="7493" y="1512"/>
                    <a:pt x="5429" y="717"/>
                  </a:cubicBezTo>
                  <a:cubicBezTo>
                    <a:pt x="4422" y="329"/>
                    <a:pt x="3378" y="104"/>
                    <a:pt x="2131" y="9"/>
                  </a:cubicBezTo>
                  <a:cubicBezTo>
                    <a:pt x="2073" y="3"/>
                    <a:pt x="2016" y="0"/>
                    <a:pt x="19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9"/>
            <p:cNvSpPr/>
            <p:nvPr/>
          </p:nvSpPr>
          <p:spPr>
            <a:xfrm>
              <a:off x="1869825" y="5193775"/>
              <a:ext cx="332675" cy="250975"/>
            </a:xfrm>
            <a:custGeom>
              <a:avLst/>
              <a:gdLst/>
              <a:ahLst/>
              <a:cxnLst/>
              <a:rect l="l" t="t" r="r" b="b"/>
              <a:pathLst>
                <a:path w="13307" h="10039" extrusionOk="0">
                  <a:moveTo>
                    <a:pt x="11918" y="1"/>
                  </a:moveTo>
                  <a:cubicBezTo>
                    <a:pt x="11857" y="1"/>
                    <a:pt x="11794" y="4"/>
                    <a:pt x="11729" y="10"/>
                  </a:cubicBezTo>
                  <a:cubicBezTo>
                    <a:pt x="11333" y="50"/>
                    <a:pt x="10919" y="150"/>
                    <a:pt x="10565" y="326"/>
                  </a:cubicBezTo>
                  <a:cubicBezTo>
                    <a:pt x="8567" y="1317"/>
                    <a:pt x="6561" y="2292"/>
                    <a:pt x="4607" y="3364"/>
                  </a:cubicBezTo>
                  <a:cubicBezTo>
                    <a:pt x="3051" y="4216"/>
                    <a:pt x="1880" y="5524"/>
                    <a:pt x="963" y="7022"/>
                  </a:cubicBezTo>
                  <a:cubicBezTo>
                    <a:pt x="0" y="8592"/>
                    <a:pt x="862" y="10038"/>
                    <a:pt x="2698" y="10038"/>
                  </a:cubicBezTo>
                  <a:cubicBezTo>
                    <a:pt x="2717" y="10038"/>
                    <a:pt x="2735" y="10038"/>
                    <a:pt x="2754" y="10038"/>
                  </a:cubicBezTo>
                  <a:cubicBezTo>
                    <a:pt x="3642" y="10038"/>
                    <a:pt x="4426" y="9676"/>
                    <a:pt x="5124" y="9191"/>
                  </a:cubicBezTo>
                  <a:cubicBezTo>
                    <a:pt x="8000" y="7194"/>
                    <a:pt x="10366" y="4648"/>
                    <a:pt x="12685" y="2057"/>
                  </a:cubicBezTo>
                  <a:cubicBezTo>
                    <a:pt x="12780" y="1952"/>
                    <a:pt x="12848" y="1816"/>
                    <a:pt x="12905" y="1685"/>
                  </a:cubicBezTo>
                  <a:cubicBezTo>
                    <a:pt x="13306" y="752"/>
                    <a:pt x="12854" y="1"/>
                    <a:pt x="11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9"/>
            <p:cNvSpPr/>
            <p:nvPr/>
          </p:nvSpPr>
          <p:spPr>
            <a:xfrm>
              <a:off x="1901100" y="4976475"/>
              <a:ext cx="271725" cy="105300"/>
            </a:xfrm>
            <a:custGeom>
              <a:avLst/>
              <a:gdLst/>
              <a:ahLst/>
              <a:cxnLst/>
              <a:rect l="l" t="t" r="r" b="b"/>
              <a:pathLst>
                <a:path w="10869" h="4212" extrusionOk="0">
                  <a:moveTo>
                    <a:pt x="7112" y="0"/>
                  </a:moveTo>
                  <a:cubicBezTo>
                    <a:pt x="6981" y="0"/>
                    <a:pt x="6849" y="4"/>
                    <a:pt x="6717" y="10"/>
                  </a:cubicBezTo>
                  <a:cubicBezTo>
                    <a:pt x="4825" y="53"/>
                    <a:pt x="2955" y="236"/>
                    <a:pt x="1184" y="970"/>
                  </a:cubicBezTo>
                  <a:cubicBezTo>
                    <a:pt x="540" y="1237"/>
                    <a:pt x="1" y="1619"/>
                    <a:pt x="24" y="2427"/>
                  </a:cubicBezTo>
                  <a:cubicBezTo>
                    <a:pt x="48" y="3227"/>
                    <a:pt x="611" y="3583"/>
                    <a:pt x="1250" y="3843"/>
                  </a:cubicBezTo>
                  <a:cubicBezTo>
                    <a:pt x="1567" y="3972"/>
                    <a:pt x="1916" y="4035"/>
                    <a:pt x="2257" y="4096"/>
                  </a:cubicBezTo>
                  <a:cubicBezTo>
                    <a:pt x="2707" y="4175"/>
                    <a:pt x="3152" y="4211"/>
                    <a:pt x="3594" y="4211"/>
                  </a:cubicBezTo>
                  <a:cubicBezTo>
                    <a:pt x="4707" y="4211"/>
                    <a:pt x="5800" y="3986"/>
                    <a:pt x="6888" y="3669"/>
                  </a:cubicBezTo>
                  <a:cubicBezTo>
                    <a:pt x="8020" y="3339"/>
                    <a:pt x="9073" y="2742"/>
                    <a:pt x="10289" y="2685"/>
                  </a:cubicBezTo>
                  <a:cubicBezTo>
                    <a:pt x="10676" y="2667"/>
                    <a:pt x="10808" y="2328"/>
                    <a:pt x="10827" y="1996"/>
                  </a:cubicBezTo>
                  <a:cubicBezTo>
                    <a:pt x="10868" y="1326"/>
                    <a:pt x="10611" y="818"/>
                    <a:pt x="9954" y="549"/>
                  </a:cubicBezTo>
                  <a:cubicBezTo>
                    <a:pt x="9037" y="176"/>
                    <a:pt x="8090" y="0"/>
                    <a:pt x="71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9"/>
            <p:cNvSpPr/>
            <p:nvPr/>
          </p:nvSpPr>
          <p:spPr>
            <a:xfrm>
              <a:off x="5419850" y="4913350"/>
              <a:ext cx="236075" cy="87050"/>
            </a:xfrm>
            <a:custGeom>
              <a:avLst/>
              <a:gdLst/>
              <a:ahLst/>
              <a:cxnLst/>
              <a:rect l="l" t="t" r="r" b="b"/>
              <a:pathLst>
                <a:path w="9443" h="3482" extrusionOk="0">
                  <a:moveTo>
                    <a:pt x="5436" y="1"/>
                  </a:moveTo>
                  <a:cubicBezTo>
                    <a:pt x="3816" y="1"/>
                    <a:pt x="2252" y="447"/>
                    <a:pt x="735" y="1237"/>
                  </a:cubicBezTo>
                  <a:cubicBezTo>
                    <a:pt x="287" y="1471"/>
                    <a:pt x="0" y="1823"/>
                    <a:pt x="89" y="2356"/>
                  </a:cubicBezTo>
                  <a:cubicBezTo>
                    <a:pt x="183" y="2931"/>
                    <a:pt x="600" y="3141"/>
                    <a:pt x="1131" y="3239"/>
                  </a:cubicBezTo>
                  <a:cubicBezTo>
                    <a:pt x="2109" y="3419"/>
                    <a:pt x="3098" y="3331"/>
                    <a:pt x="4080" y="3409"/>
                  </a:cubicBezTo>
                  <a:cubicBezTo>
                    <a:pt x="4569" y="3455"/>
                    <a:pt x="5057" y="3482"/>
                    <a:pt x="5544" y="3482"/>
                  </a:cubicBezTo>
                  <a:cubicBezTo>
                    <a:pt x="6473" y="3482"/>
                    <a:pt x="7396" y="3386"/>
                    <a:pt x="8308" y="3153"/>
                  </a:cubicBezTo>
                  <a:cubicBezTo>
                    <a:pt x="8843" y="3018"/>
                    <a:pt x="9253" y="2697"/>
                    <a:pt x="9345" y="2107"/>
                  </a:cubicBezTo>
                  <a:cubicBezTo>
                    <a:pt x="9443" y="1488"/>
                    <a:pt x="9156" y="1034"/>
                    <a:pt x="8654" y="718"/>
                  </a:cubicBezTo>
                  <a:cubicBezTo>
                    <a:pt x="8387" y="551"/>
                    <a:pt x="8095" y="397"/>
                    <a:pt x="7793" y="316"/>
                  </a:cubicBezTo>
                  <a:cubicBezTo>
                    <a:pt x="6994" y="102"/>
                    <a:pt x="6209" y="1"/>
                    <a:pt x="5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9"/>
            <p:cNvSpPr/>
            <p:nvPr/>
          </p:nvSpPr>
          <p:spPr>
            <a:xfrm>
              <a:off x="1438675" y="238125"/>
              <a:ext cx="4742375" cy="1245100"/>
            </a:xfrm>
            <a:custGeom>
              <a:avLst/>
              <a:gdLst/>
              <a:ahLst/>
              <a:cxnLst/>
              <a:rect l="l" t="t" r="r" b="b"/>
              <a:pathLst>
                <a:path w="189695" h="49804" extrusionOk="0">
                  <a:moveTo>
                    <a:pt x="91508" y="0"/>
                  </a:moveTo>
                  <a:cubicBezTo>
                    <a:pt x="90302" y="0"/>
                    <a:pt x="89097" y="5"/>
                    <a:pt x="87892" y="15"/>
                  </a:cubicBezTo>
                  <a:cubicBezTo>
                    <a:pt x="83749" y="51"/>
                    <a:pt x="79608" y="355"/>
                    <a:pt x="75468" y="559"/>
                  </a:cubicBezTo>
                  <a:cubicBezTo>
                    <a:pt x="72905" y="685"/>
                    <a:pt x="70345" y="861"/>
                    <a:pt x="67788" y="1084"/>
                  </a:cubicBezTo>
                  <a:cubicBezTo>
                    <a:pt x="63715" y="1448"/>
                    <a:pt x="59633" y="1780"/>
                    <a:pt x="55584" y="2342"/>
                  </a:cubicBezTo>
                  <a:cubicBezTo>
                    <a:pt x="48692" y="3301"/>
                    <a:pt x="41806" y="4333"/>
                    <a:pt x="34947" y="5515"/>
                  </a:cubicBezTo>
                  <a:cubicBezTo>
                    <a:pt x="27401" y="6815"/>
                    <a:pt x="19933" y="8522"/>
                    <a:pt x="12536" y="10515"/>
                  </a:cubicBezTo>
                  <a:cubicBezTo>
                    <a:pt x="8366" y="11640"/>
                    <a:pt x="4220" y="12848"/>
                    <a:pt x="64" y="14030"/>
                  </a:cubicBezTo>
                  <a:cubicBezTo>
                    <a:pt x="40" y="14074"/>
                    <a:pt x="22" y="14108"/>
                    <a:pt x="0" y="14150"/>
                  </a:cubicBezTo>
                  <a:cubicBezTo>
                    <a:pt x="3821" y="16957"/>
                    <a:pt x="7616" y="19803"/>
                    <a:pt x="11309" y="22778"/>
                  </a:cubicBezTo>
                  <a:cubicBezTo>
                    <a:pt x="13014" y="24151"/>
                    <a:pt x="16703" y="26044"/>
                    <a:pt x="17039" y="28424"/>
                  </a:cubicBezTo>
                  <a:cubicBezTo>
                    <a:pt x="17249" y="29900"/>
                    <a:pt x="16195" y="31883"/>
                    <a:pt x="15768" y="33279"/>
                  </a:cubicBezTo>
                  <a:cubicBezTo>
                    <a:pt x="15131" y="35367"/>
                    <a:pt x="14451" y="37444"/>
                    <a:pt x="13782" y="39522"/>
                  </a:cubicBezTo>
                  <a:cubicBezTo>
                    <a:pt x="12694" y="42898"/>
                    <a:pt x="11883" y="46434"/>
                    <a:pt x="10703" y="49804"/>
                  </a:cubicBezTo>
                  <a:cubicBezTo>
                    <a:pt x="10748" y="49791"/>
                    <a:pt x="10787" y="49782"/>
                    <a:pt x="10836" y="49768"/>
                  </a:cubicBezTo>
                  <a:cubicBezTo>
                    <a:pt x="15386" y="48497"/>
                    <a:pt x="19901" y="47076"/>
                    <a:pt x="24494" y="45999"/>
                  </a:cubicBezTo>
                  <a:cubicBezTo>
                    <a:pt x="31248" y="44416"/>
                    <a:pt x="38036" y="42952"/>
                    <a:pt x="44855" y="41680"/>
                  </a:cubicBezTo>
                  <a:cubicBezTo>
                    <a:pt x="50198" y="40684"/>
                    <a:pt x="55598" y="39980"/>
                    <a:pt x="60991" y="39288"/>
                  </a:cubicBezTo>
                  <a:cubicBezTo>
                    <a:pt x="64916" y="38784"/>
                    <a:pt x="68865" y="38438"/>
                    <a:pt x="72812" y="38156"/>
                  </a:cubicBezTo>
                  <a:cubicBezTo>
                    <a:pt x="77160" y="37845"/>
                    <a:pt x="81518" y="37589"/>
                    <a:pt x="85875" y="37484"/>
                  </a:cubicBezTo>
                  <a:cubicBezTo>
                    <a:pt x="89676" y="37391"/>
                    <a:pt x="93479" y="37344"/>
                    <a:pt x="97283" y="37344"/>
                  </a:cubicBezTo>
                  <a:cubicBezTo>
                    <a:pt x="99052" y="37344"/>
                    <a:pt x="100822" y="37354"/>
                    <a:pt x="102593" y="37374"/>
                  </a:cubicBezTo>
                  <a:cubicBezTo>
                    <a:pt x="106347" y="37418"/>
                    <a:pt x="110102" y="37644"/>
                    <a:pt x="113850" y="37901"/>
                  </a:cubicBezTo>
                  <a:cubicBezTo>
                    <a:pt x="122446" y="38491"/>
                    <a:pt x="131006" y="39424"/>
                    <a:pt x="139521" y="40767"/>
                  </a:cubicBezTo>
                  <a:cubicBezTo>
                    <a:pt x="148640" y="42205"/>
                    <a:pt x="157677" y="44036"/>
                    <a:pt x="166610" y="46357"/>
                  </a:cubicBezTo>
                  <a:cubicBezTo>
                    <a:pt x="170611" y="47397"/>
                    <a:pt x="174579" y="48567"/>
                    <a:pt x="178559" y="49688"/>
                  </a:cubicBezTo>
                  <a:cubicBezTo>
                    <a:pt x="175751" y="45464"/>
                    <a:pt x="173510" y="40822"/>
                    <a:pt x="171007" y="36415"/>
                  </a:cubicBezTo>
                  <a:cubicBezTo>
                    <a:pt x="169876" y="34423"/>
                    <a:pt x="168777" y="32404"/>
                    <a:pt x="167907" y="30283"/>
                  </a:cubicBezTo>
                  <a:cubicBezTo>
                    <a:pt x="167428" y="29115"/>
                    <a:pt x="166590" y="27500"/>
                    <a:pt x="167076" y="26207"/>
                  </a:cubicBezTo>
                  <a:cubicBezTo>
                    <a:pt x="167576" y="24884"/>
                    <a:pt x="169218" y="24344"/>
                    <a:pt x="170332" y="23659"/>
                  </a:cubicBezTo>
                  <a:cubicBezTo>
                    <a:pt x="172352" y="22417"/>
                    <a:pt x="174353" y="21183"/>
                    <a:pt x="176468" y="20101"/>
                  </a:cubicBezTo>
                  <a:cubicBezTo>
                    <a:pt x="180759" y="17903"/>
                    <a:pt x="185242" y="16110"/>
                    <a:pt x="189694" y="14265"/>
                  </a:cubicBezTo>
                  <a:lnTo>
                    <a:pt x="189562" y="14009"/>
                  </a:lnTo>
                  <a:cubicBezTo>
                    <a:pt x="185904" y="12964"/>
                    <a:pt x="182252" y="11895"/>
                    <a:pt x="178580" y="10901"/>
                  </a:cubicBezTo>
                  <a:cubicBezTo>
                    <a:pt x="171121" y="8884"/>
                    <a:pt x="163597" y="7134"/>
                    <a:pt x="155994" y="5759"/>
                  </a:cubicBezTo>
                  <a:cubicBezTo>
                    <a:pt x="150510" y="4767"/>
                    <a:pt x="145012" y="3838"/>
                    <a:pt x="139495" y="3044"/>
                  </a:cubicBezTo>
                  <a:cubicBezTo>
                    <a:pt x="134937" y="2387"/>
                    <a:pt x="130348" y="1907"/>
                    <a:pt x="125762" y="1465"/>
                  </a:cubicBezTo>
                  <a:cubicBezTo>
                    <a:pt x="121313" y="1037"/>
                    <a:pt x="116853" y="732"/>
                    <a:pt x="112394" y="420"/>
                  </a:cubicBezTo>
                  <a:cubicBezTo>
                    <a:pt x="110052" y="254"/>
                    <a:pt x="107704" y="158"/>
                    <a:pt x="105355" y="127"/>
                  </a:cubicBezTo>
                  <a:cubicBezTo>
                    <a:pt x="100740" y="68"/>
                    <a:pt x="96123" y="0"/>
                    <a:pt x="915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9"/>
            <p:cNvSpPr/>
            <p:nvPr/>
          </p:nvSpPr>
          <p:spPr>
            <a:xfrm>
              <a:off x="4390300" y="430075"/>
              <a:ext cx="517025" cy="696750"/>
            </a:xfrm>
            <a:custGeom>
              <a:avLst/>
              <a:gdLst/>
              <a:ahLst/>
              <a:cxnLst/>
              <a:rect l="l" t="t" r="r" b="b"/>
              <a:pathLst>
                <a:path w="20681" h="27870" extrusionOk="0">
                  <a:moveTo>
                    <a:pt x="1374" y="0"/>
                  </a:moveTo>
                  <a:cubicBezTo>
                    <a:pt x="1327" y="0"/>
                    <a:pt x="1280" y="2"/>
                    <a:pt x="1230" y="7"/>
                  </a:cubicBezTo>
                  <a:cubicBezTo>
                    <a:pt x="638" y="62"/>
                    <a:pt x="340" y="438"/>
                    <a:pt x="181" y="925"/>
                  </a:cubicBezTo>
                  <a:cubicBezTo>
                    <a:pt x="53" y="1314"/>
                    <a:pt x="31" y="1717"/>
                    <a:pt x="20" y="2126"/>
                  </a:cubicBezTo>
                  <a:cubicBezTo>
                    <a:pt x="1" y="2881"/>
                    <a:pt x="25" y="3634"/>
                    <a:pt x="76" y="4385"/>
                  </a:cubicBezTo>
                  <a:cubicBezTo>
                    <a:pt x="128" y="5135"/>
                    <a:pt x="207" y="5883"/>
                    <a:pt x="297" y="6631"/>
                  </a:cubicBezTo>
                  <a:cubicBezTo>
                    <a:pt x="387" y="7377"/>
                    <a:pt x="488" y="8124"/>
                    <a:pt x="581" y="8872"/>
                  </a:cubicBezTo>
                  <a:cubicBezTo>
                    <a:pt x="675" y="9618"/>
                    <a:pt x="763" y="10366"/>
                    <a:pt x="827" y="11115"/>
                  </a:cubicBezTo>
                  <a:cubicBezTo>
                    <a:pt x="909" y="12069"/>
                    <a:pt x="1005" y="13020"/>
                    <a:pt x="1115" y="13969"/>
                  </a:cubicBezTo>
                  <a:cubicBezTo>
                    <a:pt x="1224" y="14919"/>
                    <a:pt x="1342" y="15867"/>
                    <a:pt x="1471" y="16813"/>
                  </a:cubicBezTo>
                  <a:cubicBezTo>
                    <a:pt x="1599" y="17760"/>
                    <a:pt x="1735" y="18705"/>
                    <a:pt x="1880" y="19650"/>
                  </a:cubicBezTo>
                  <a:cubicBezTo>
                    <a:pt x="2024" y="20594"/>
                    <a:pt x="2175" y="21539"/>
                    <a:pt x="2328" y="22482"/>
                  </a:cubicBezTo>
                  <a:cubicBezTo>
                    <a:pt x="2427" y="23079"/>
                    <a:pt x="2565" y="23663"/>
                    <a:pt x="2782" y="24211"/>
                  </a:cubicBezTo>
                  <a:cubicBezTo>
                    <a:pt x="3001" y="24761"/>
                    <a:pt x="3296" y="25278"/>
                    <a:pt x="3709" y="25743"/>
                  </a:cubicBezTo>
                  <a:cubicBezTo>
                    <a:pt x="4077" y="26159"/>
                    <a:pt x="4548" y="26369"/>
                    <a:pt x="4997" y="26369"/>
                  </a:cubicBezTo>
                  <a:cubicBezTo>
                    <a:pt x="5324" y="26369"/>
                    <a:pt x="5640" y="26258"/>
                    <a:pt x="5895" y="26034"/>
                  </a:cubicBezTo>
                  <a:cubicBezTo>
                    <a:pt x="6515" y="25492"/>
                    <a:pt x="7051" y="24897"/>
                    <a:pt x="7483" y="24238"/>
                  </a:cubicBezTo>
                  <a:cubicBezTo>
                    <a:pt x="7923" y="23569"/>
                    <a:pt x="8247" y="22830"/>
                    <a:pt x="8444" y="22052"/>
                  </a:cubicBezTo>
                  <a:cubicBezTo>
                    <a:pt x="8655" y="21212"/>
                    <a:pt x="8864" y="20372"/>
                    <a:pt x="9075" y="19530"/>
                  </a:cubicBezTo>
                  <a:cubicBezTo>
                    <a:pt x="9287" y="18689"/>
                    <a:pt x="9497" y="17848"/>
                    <a:pt x="9708" y="17007"/>
                  </a:cubicBezTo>
                  <a:cubicBezTo>
                    <a:pt x="9920" y="16166"/>
                    <a:pt x="10133" y="15326"/>
                    <a:pt x="10351" y="14487"/>
                  </a:cubicBezTo>
                  <a:cubicBezTo>
                    <a:pt x="10488" y="13957"/>
                    <a:pt x="10633" y="13429"/>
                    <a:pt x="10782" y="12903"/>
                  </a:cubicBezTo>
                  <a:cubicBezTo>
                    <a:pt x="10931" y="12376"/>
                    <a:pt x="11083" y="11850"/>
                    <a:pt x="11232" y="11323"/>
                  </a:cubicBezTo>
                  <a:cubicBezTo>
                    <a:pt x="11353" y="11586"/>
                    <a:pt x="11350" y="11821"/>
                    <a:pt x="11334" y="12055"/>
                  </a:cubicBezTo>
                  <a:cubicBezTo>
                    <a:pt x="11277" y="12900"/>
                    <a:pt x="11204" y="13743"/>
                    <a:pt x="11125" y="14586"/>
                  </a:cubicBezTo>
                  <a:cubicBezTo>
                    <a:pt x="11046" y="15430"/>
                    <a:pt x="10962" y="16273"/>
                    <a:pt x="10888" y="17117"/>
                  </a:cubicBezTo>
                  <a:cubicBezTo>
                    <a:pt x="10813" y="17960"/>
                    <a:pt x="10745" y="18804"/>
                    <a:pt x="10700" y="19650"/>
                  </a:cubicBezTo>
                  <a:cubicBezTo>
                    <a:pt x="10654" y="20496"/>
                    <a:pt x="10628" y="21343"/>
                    <a:pt x="10636" y="22193"/>
                  </a:cubicBezTo>
                  <a:cubicBezTo>
                    <a:pt x="10640" y="22947"/>
                    <a:pt x="10713" y="23698"/>
                    <a:pt x="10853" y="24439"/>
                  </a:cubicBezTo>
                  <a:cubicBezTo>
                    <a:pt x="10993" y="25177"/>
                    <a:pt x="11208" y="25902"/>
                    <a:pt x="11493" y="26599"/>
                  </a:cubicBezTo>
                  <a:cubicBezTo>
                    <a:pt x="11809" y="27368"/>
                    <a:pt x="12402" y="27869"/>
                    <a:pt x="12995" y="27869"/>
                  </a:cubicBezTo>
                  <a:cubicBezTo>
                    <a:pt x="13124" y="27869"/>
                    <a:pt x="13252" y="27846"/>
                    <a:pt x="13378" y="27796"/>
                  </a:cubicBezTo>
                  <a:cubicBezTo>
                    <a:pt x="13889" y="27596"/>
                    <a:pt x="14378" y="27340"/>
                    <a:pt x="14778" y="26996"/>
                  </a:cubicBezTo>
                  <a:cubicBezTo>
                    <a:pt x="15179" y="26650"/>
                    <a:pt x="15492" y="26216"/>
                    <a:pt x="15651" y="25654"/>
                  </a:cubicBezTo>
                  <a:cubicBezTo>
                    <a:pt x="15850" y="24942"/>
                    <a:pt x="16043" y="24229"/>
                    <a:pt x="16232" y="23513"/>
                  </a:cubicBezTo>
                  <a:cubicBezTo>
                    <a:pt x="16419" y="22796"/>
                    <a:pt x="16606" y="22079"/>
                    <a:pt x="16788" y="21362"/>
                  </a:cubicBezTo>
                  <a:cubicBezTo>
                    <a:pt x="16970" y="20646"/>
                    <a:pt x="17157" y="19930"/>
                    <a:pt x="17344" y="19214"/>
                  </a:cubicBezTo>
                  <a:cubicBezTo>
                    <a:pt x="17574" y="18343"/>
                    <a:pt x="17820" y="17476"/>
                    <a:pt x="18070" y="16610"/>
                  </a:cubicBezTo>
                  <a:cubicBezTo>
                    <a:pt x="18321" y="15744"/>
                    <a:pt x="18575" y="14879"/>
                    <a:pt x="18825" y="14013"/>
                  </a:cubicBezTo>
                  <a:cubicBezTo>
                    <a:pt x="19075" y="13145"/>
                    <a:pt x="19318" y="12278"/>
                    <a:pt x="19545" y="11406"/>
                  </a:cubicBezTo>
                  <a:cubicBezTo>
                    <a:pt x="19773" y="10533"/>
                    <a:pt x="19982" y="9657"/>
                    <a:pt x="20165" y="8774"/>
                  </a:cubicBezTo>
                  <a:cubicBezTo>
                    <a:pt x="20311" y="8064"/>
                    <a:pt x="20474" y="7352"/>
                    <a:pt x="20566" y="6633"/>
                  </a:cubicBezTo>
                  <a:cubicBezTo>
                    <a:pt x="20658" y="5914"/>
                    <a:pt x="20680" y="5188"/>
                    <a:pt x="20544" y="4448"/>
                  </a:cubicBezTo>
                  <a:cubicBezTo>
                    <a:pt x="20494" y="4172"/>
                    <a:pt x="20559" y="3791"/>
                    <a:pt x="20171" y="3741"/>
                  </a:cubicBezTo>
                  <a:cubicBezTo>
                    <a:pt x="20133" y="3736"/>
                    <a:pt x="20095" y="3734"/>
                    <a:pt x="20058" y="3734"/>
                  </a:cubicBezTo>
                  <a:cubicBezTo>
                    <a:pt x="19701" y="3734"/>
                    <a:pt x="19409" y="3957"/>
                    <a:pt x="19286" y="4291"/>
                  </a:cubicBezTo>
                  <a:cubicBezTo>
                    <a:pt x="19147" y="4671"/>
                    <a:pt x="19055" y="5070"/>
                    <a:pt x="18970" y="5465"/>
                  </a:cubicBezTo>
                  <a:cubicBezTo>
                    <a:pt x="18852" y="6026"/>
                    <a:pt x="18748" y="6588"/>
                    <a:pt x="18638" y="7151"/>
                  </a:cubicBezTo>
                  <a:cubicBezTo>
                    <a:pt x="18529" y="7714"/>
                    <a:pt x="18415" y="8276"/>
                    <a:pt x="18275" y="8829"/>
                  </a:cubicBezTo>
                  <a:cubicBezTo>
                    <a:pt x="18082" y="9594"/>
                    <a:pt x="17876" y="10355"/>
                    <a:pt x="17666" y="11114"/>
                  </a:cubicBezTo>
                  <a:cubicBezTo>
                    <a:pt x="17454" y="11873"/>
                    <a:pt x="17235" y="12630"/>
                    <a:pt x="17018" y="13387"/>
                  </a:cubicBezTo>
                  <a:cubicBezTo>
                    <a:pt x="16800" y="14145"/>
                    <a:pt x="16580" y="14901"/>
                    <a:pt x="16365" y="15660"/>
                  </a:cubicBezTo>
                  <a:cubicBezTo>
                    <a:pt x="16152" y="16419"/>
                    <a:pt x="15943" y="17179"/>
                    <a:pt x="15743" y="17941"/>
                  </a:cubicBezTo>
                  <a:cubicBezTo>
                    <a:pt x="15543" y="18703"/>
                    <a:pt x="15354" y="19467"/>
                    <a:pt x="15181" y="20237"/>
                  </a:cubicBezTo>
                  <a:cubicBezTo>
                    <a:pt x="15033" y="20891"/>
                    <a:pt x="14876" y="21545"/>
                    <a:pt x="14683" y="22211"/>
                  </a:cubicBezTo>
                  <a:cubicBezTo>
                    <a:pt x="14484" y="22902"/>
                    <a:pt x="14245" y="23580"/>
                    <a:pt x="13969" y="24245"/>
                  </a:cubicBezTo>
                  <a:cubicBezTo>
                    <a:pt x="13716" y="23607"/>
                    <a:pt x="13698" y="23089"/>
                    <a:pt x="13689" y="22575"/>
                  </a:cubicBezTo>
                  <a:cubicBezTo>
                    <a:pt x="13671" y="21608"/>
                    <a:pt x="13703" y="20643"/>
                    <a:pt x="13762" y="19679"/>
                  </a:cubicBezTo>
                  <a:cubicBezTo>
                    <a:pt x="13821" y="18716"/>
                    <a:pt x="13906" y="17753"/>
                    <a:pt x="13991" y="16791"/>
                  </a:cubicBezTo>
                  <a:cubicBezTo>
                    <a:pt x="14069" y="15903"/>
                    <a:pt x="14158" y="15016"/>
                    <a:pt x="14232" y="14128"/>
                  </a:cubicBezTo>
                  <a:cubicBezTo>
                    <a:pt x="14308" y="13241"/>
                    <a:pt x="14371" y="12353"/>
                    <a:pt x="14399" y="11462"/>
                  </a:cubicBezTo>
                  <a:cubicBezTo>
                    <a:pt x="14428" y="10573"/>
                    <a:pt x="14420" y="9681"/>
                    <a:pt x="14356" y="8786"/>
                  </a:cubicBezTo>
                  <a:cubicBezTo>
                    <a:pt x="14320" y="8295"/>
                    <a:pt x="14271" y="7807"/>
                    <a:pt x="14173" y="7327"/>
                  </a:cubicBezTo>
                  <a:cubicBezTo>
                    <a:pt x="14076" y="6848"/>
                    <a:pt x="13929" y="6378"/>
                    <a:pt x="13698" y="5924"/>
                  </a:cubicBezTo>
                  <a:cubicBezTo>
                    <a:pt x="13406" y="5352"/>
                    <a:pt x="12881" y="4951"/>
                    <a:pt x="12262" y="4951"/>
                  </a:cubicBezTo>
                  <a:cubicBezTo>
                    <a:pt x="12240" y="4951"/>
                    <a:pt x="12218" y="4952"/>
                    <a:pt x="12196" y="4953"/>
                  </a:cubicBezTo>
                  <a:cubicBezTo>
                    <a:pt x="11606" y="4978"/>
                    <a:pt x="11461" y="5600"/>
                    <a:pt x="11290" y="6075"/>
                  </a:cubicBezTo>
                  <a:cubicBezTo>
                    <a:pt x="11273" y="6119"/>
                    <a:pt x="11267" y="6167"/>
                    <a:pt x="11253" y="6212"/>
                  </a:cubicBezTo>
                  <a:cubicBezTo>
                    <a:pt x="10997" y="7042"/>
                    <a:pt x="10741" y="7873"/>
                    <a:pt x="10488" y="8703"/>
                  </a:cubicBezTo>
                  <a:cubicBezTo>
                    <a:pt x="10235" y="9534"/>
                    <a:pt x="9982" y="10365"/>
                    <a:pt x="9731" y="11195"/>
                  </a:cubicBezTo>
                  <a:cubicBezTo>
                    <a:pt x="9479" y="12026"/>
                    <a:pt x="9229" y="12858"/>
                    <a:pt x="8980" y="13689"/>
                  </a:cubicBezTo>
                  <a:cubicBezTo>
                    <a:pt x="8730" y="14520"/>
                    <a:pt x="8482" y="15352"/>
                    <a:pt x="8234" y="16183"/>
                  </a:cubicBezTo>
                  <a:cubicBezTo>
                    <a:pt x="7988" y="17016"/>
                    <a:pt x="7741" y="17847"/>
                    <a:pt x="7496" y="18678"/>
                  </a:cubicBezTo>
                  <a:cubicBezTo>
                    <a:pt x="7249" y="19511"/>
                    <a:pt x="7005" y="20342"/>
                    <a:pt x="6761" y="21175"/>
                  </a:cubicBezTo>
                  <a:cubicBezTo>
                    <a:pt x="6528" y="21969"/>
                    <a:pt x="6280" y="22764"/>
                    <a:pt x="5726" y="23546"/>
                  </a:cubicBezTo>
                  <a:cubicBezTo>
                    <a:pt x="5379" y="22895"/>
                    <a:pt x="5292" y="22308"/>
                    <a:pt x="5196" y="21718"/>
                  </a:cubicBezTo>
                  <a:cubicBezTo>
                    <a:pt x="5049" y="20815"/>
                    <a:pt x="4912" y="19911"/>
                    <a:pt x="4784" y="19003"/>
                  </a:cubicBezTo>
                  <a:cubicBezTo>
                    <a:pt x="4656" y="18099"/>
                    <a:pt x="4536" y="17192"/>
                    <a:pt x="4426" y="16283"/>
                  </a:cubicBezTo>
                  <a:cubicBezTo>
                    <a:pt x="4314" y="15376"/>
                    <a:pt x="4207" y="14468"/>
                    <a:pt x="4106" y="13558"/>
                  </a:cubicBezTo>
                  <a:cubicBezTo>
                    <a:pt x="4006" y="12649"/>
                    <a:pt x="3908" y="11740"/>
                    <a:pt x="3814" y="10830"/>
                  </a:cubicBezTo>
                  <a:cubicBezTo>
                    <a:pt x="3720" y="9920"/>
                    <a:pt x="3628" y="9009"/>
                    <a:pt x="3537" y="8100"/>
                  </a:cubicBezTo>
                  <a:cubicBezTo>
                    <a:pt x="3444" y="7189"/>
                    <a:pt x="3352" y="6278"/>
                    <a:pt x="3258" y="5368"/>
                  </a:cubicBezTo>
                  <a:cubicBezTo>
                    <a:pt x="3164" y="4458"/>
                    <a:pt x="3066" y="3547"/>
                    <a:pt x="2966" y="2637"/>
                  </a:cubicBezTo>
                  <a:cubicBezTo>
                    <a:pt x="2894" y="1997"/>
                    <a:pt x="2871" y="1342"/>
                    <a:pt x="2534" y="752"/>
                  </a:cubicBezTo>
                  <a:cubicBezTo>
                    <a:pt x="2282" y="312"/>
                    <a:pt x="1920" y="0"/>
                    <a:pt x="1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>
              <a:off x="2779050" y="460325"/>
              <a:ext cx="358225" cy="641625"/>
            </a:xfrm>
            <a:custGeom>
              <a:avLst/>
              <a:gdLst/>
              <a:ahLst/>
              <a:cxnLst/>
              <a:rect l="l" t="t" r="r" b="b"/>
              <a:pathLst>
                <a:path w="14329" h="25665" extrusionOk="0">
                  <a:moveTo>
                    <a:pt x="6305" y="2381"/>
                  </a:moveTo>
                  <a:cubicBezTo>
                    <a:pt x="6699" y="2381"/>
                    <a:pt x="7085" y="2451"/>
                    <a:pt x="7438" y="2603"/>
                  </a:cubicBezTo>
                  <a:cubicBezTo>
                    <a:pt x="7939" y="2819"/>
                    <a:pt x="8202" y="3231"/>
                    <a:pt x="8322" y="3695"/>
                  </a:cubicBezTo>
                  <a:cubicBezTo>
                    <a:pt x="8531" y="4510"/>
                    <a:pt x="8639" y="5313"/>
                    <a:pt x="8635" y="6101"/>
                  </a:cubicBezTo>
                  <a:cubicBezTo>
                    <a:pt x="8633" y="6886"/>
                    <a:pt x="8512" y="7666"/>
                    <a:pt x="8277" y="8415"/>
                  </a:cubicBezTo>
                  <a:cubicBezTo>
                    <a:pt x="8039" y="9170"/>
                    <a:pt x="7681" y="9908"/>
                    <a:pt x="7191" y="10626"/>
                  </a:cubicBezTo>
                  <a:cubicBezTo>
                    <a:pt x="6775" y="11238"/>
                    <a:pt x="6175" y="11666"/>
                    <a:pt x="5468" y="11948"/>
                  </a:cubicBezTo>
                  <a:cubicBezTo>
                    <a:pt x="4845" y="12198"/>
                    <a:pt x="4220" y="12444"/>
                    <a:pt x="3523" y="12724"/>
                  </a:cubicBezTo>
                  <a:cubicBezTo>
                    <a:pt x="3399" y="11885"/>
                    <a:pt x="3273" y="11053"/>
                    <a:pt x="3160" y="10223"/>
                  </a:cubicBezTo>
                  <a:cubicBezTo>
                    <a:pt x="3047" y="9393"/>
                    <a:pt x="2947" y="8565"/>
                    <a:pt x="2875" y="7738"/>
                  </a:cubicBezTo>
                  <a:cubicBezTo>
                    <a:pt x="2803" y="6909"/>
                    <a:pt x="2759" y="6081"/>
                    <a:pt x="2761" y="5251"/>
                  </a:cubicBezTo>
                  <a:cubicBezTo>
                    <a:pt x="2762" y="4610"/>
                    <a:pt x="3070" y="4011"/>
                    <a:pt x="3553" y="3528"/>
                  </a:cubicBezTo>
                  <a:cubicBezTo>
                    <a:pt x="4037" y="3045"/>
                    <a:pt x="4694" y="2679"/>
                    <a:pt x="5388" y="2500"/>
                  </a:cubicBezTo>
                  <a:cubicBezTo>
                    <a:pt x="5691" y="2423"/>
                    <a:pt x="6000" y="2381"/>
                    <a:pt x="6305" y="2381"/>
                  </a:cubicBezTo>
                  <a:close/>
                  <a:moveTo>
                    <a:pt x="766" y="1"/>
                  </a:moveTo>
                  <a:cubicBezTo>
                    <a:pt x="716" y="1"/>
                    <a:pt x="670" y="7"/>
                    <a:pt x="629" y="19"/>
                  </a:cubicBezTo>
                  <a:cubicBezTo>
                    <a:pt x="1" y="208"/>
                    <a:pt x="79" y="713"/>
                    <a:pt x="111" y="1159"/>
                  </a:cubicBezTo>
                  <a:cubicBezTo>
                    <a:pt x="165" y="1932"/>
                    <a:pt x="259" y="2702"/>
                    <a:pt x="323" y="3474"/>
                  </a:cubicBezTo>
                  <a:cubicBezTo>
                    <a:pt x="371" y="4064"/>
                    <a:pt x="423" y="4654"/>
                    <a:pt x="471" y="5244"/>
                  </a:cubicBezTo>
                  <a:cubicBezTo>
                    <a:pt x="518" y="5833"/>
                    <a:pt x="561" y="6423"/>
                    <a:pt x="593" y="7014"/>
                  </a:cubicBezTo>
                  <a:cubicBezTo>
                    <a:pt x="637" y="7837"/>
                    <a:pt x="680" y="8660"/>
                    <a:pt x="724" y="9483"/>
                  </a:cubicBezTo>
                  <a:cubicBezTo>
                    <a:pt x="766" y="10305"/>
                    <a:pt x="810" y="11128"/>
                    <a:pt x="854" y="11951"/>
                  </a:cubicBezTo>
                  <a:cubicBezTo>
                    <a:pt x="897" y="12773"/>
                    <a:pt x="941" y="13597"/>
                    <a:pt x="985" y="14419"/>
                  </a:cubicBezTo>
                  <a:cubicBezTo>
                    <a:pt x="1029" y="15242"/>
                    <a:pt x="1072" y="16064"/>
                    <a:pt x="1117" y="16888"/>
                  </a:cubicBezTo>
                  <a:cubicBezTo>
                    <a:pt x="1161" y="17710"/>
                    <a:pt x="1206" y="18532"/>
                    <a:pt x="1251" y="19355"/>
                  </a:cubicBezTo>
                  <a:cubicBezTo>
                    <a:pt x="1296" y="20177"/>
                    <a:pt x="1341" y="21001"/>
                    <a:pt x="1386" y="21823"/>
                  </a:cubicBezTo>
                  <a:cubicBezTo>
                    <a:pt x="1432" y="22645"/>
                    <a:pt x="1478" y="23468"/>
                    <a:pt x="1526" y="24290"/>
                  </a:cubicBezTo>
                  <a:cubicBezTo>
                    <a:pt x="1580" y="25243"/>
                    <a:pt x="1956" y="25664"/>
                    <a:pt x="2673" y="25664"/>
                  </a:cubicBezTo>
                  <a:cubicBezTo>
                    <a:pt x="2688" y="25664"/>
                    <a:pt x="2703" y="25664"/>
                    <a:pt x="2718" y="25664"/>
                  </a:cubicBezTo>
                  <a:cubicBezTo>
                    <a:pt x="3799" y="25635"/>
                    <a:pt x="4426" y="25093"/>
                    <a:pt x="4409" y="24115"/>
                  </a:cubicBezTo>
                  <a:cubicBezTo>
                    <a:pt x="4396" y="23364"/>
                    <a:pt x="4310" y="22613"/>
                    <a:pt x="4245" y="21863"/>
                  </a:cubicBezTo>
                  <a:cubicBezTo>
                    <a:pt x="4191" y="21233"/>
                    <a:pt x="4134" y="20605"/>
                    <a:pt x="4079" y="19976"/>
                  </a:cubicBezTo>
                  <a:cubicBezTo>
                    <a:pt x="4022" y="19347"/>
                    <a:pt x="3966" y="18719"/>
                    <a:pt x="3911" y="18089"/>
                  </a:cubicBezTo>
                  <a:cubicBezTo>
                    <a:pt x="3854" y="17461"/>
                    <a:pt x="3800" y="16831"/>
                    <a:pt x="3750" y="16203"/>
                  </a:cubicBezTo>
                  <a:cubicBezTo>
                    <a:pt x="3705" y="15641"/>
                    <a:pt x="3728" y="15074"/>
                    <a:pt x="3718" y="14374"/>
                  </a:cubicBezTo>
                  <a:lnTo>
                    <a:pt x="3718" y="14374"/>
                  </a:lnTo>
                  <a:cubicBezTo>
                    <a:pt x="3857" y="14562"/>
                    <a:pt x="3918" y="14623"/>
                    <a:pt x="3953" y="14695"/>
                  </a:cubicBezTo>
                  <a:cubicBezTo>
                    <a:pt x="4322" y="15439"/>
                    <a:pt x="4738" y="16159"/>
                    <a:pt x="5202" y="16849"/>
                  </a:cubicBezTo>
                  <a:cubicBezTo>
                    <a:pt x="5658" y="17526"/>
                    <a:pt x="6151" y="18176"/>
                    <a:pt x="6681" y="18797"/>
                  </a:cubicBezTo>
                  <a:cubicBezTo>
                    <a:pt x="7208" y="19418"/>
                    <a:pt x="7765" y="20009"/>
                    <a:pt x="8347" y="20580"/>
                  </a:cubicBezTo>
                  <a:cubicBezTo>
                    <a:pt x="8929" y="21152"/>
                    <a:pt x="9535" y="21702"/>
                    <a:pt x="10158" y="22234"/>
                  </a:cubicBezTo>
                  <a:cubicBezTo>
                    <a:pt x="10781" y="22767"/>
                    <a:pt x="11422" y="23286"/>
                    <a:pt x="12072" y="23795"/>
                  </a:cubicBezTo>
                  <a:cubicBezTo>
                    <a:pt x="12572" y="24187"/>
                    <a:pt x="13118" y="24498"/>
                    <a:pt x="13770" y="24556"/>
                  </a:cubicBezTo>
                  <a:cubicBezTo>
                    <a:pt x="13806" y="24559"/>
                    <a:pt x="13841" y="24561"/>
                    <a:pt x="13873" y="24561"/>
                  </a:cubicBezTo>
                  <a:cubicBezTo>
                    <a:pt x="14213" y="24561"/>
                    <a:pt x="14329" y="24377"/>
                    <a:pt x="14169" y="24014"/>
                  </a:cubicBezTo>
                  <a:cubicBezTo>
                    <a:pt x="13921" y="23451"/>
                    <a:pt x="13535" y="22993"/>
                    <a:pt x="13071" y="22590"/>
                  </a:cubicBezTo>
                  <a:cubicBezTo>
                    <a:pt x="12563" y="22149"/>
                    <a:pt x="12049" y="21712"/>
                    <a:pt x="11539" y="21274"/>
                  </a:cubicBezTo>
                  <a:cubicBezTo>
                    <a:pt x="11028" y="20836"/>
                    <a:pt x="10518" y="20394"/>
                    <a:pt x="10017" y="19943"/>
                  </a:cubicBezTo>
                  <a:cubicBezTo>
                    <a:pt x="9503" y="19480"/>
                    <a:pt x="9012" y="18991"/>
                    <a:pt x="8548" y="18478"/>
                  </a:cubicBezTo>
                  <a:cubicBezTo>
                    <a:pt x="8087" y="17968"/>
                    <a:pt x="7648" y="17439"/>
                    <a:pt x="7235" y="16890"/>
                  </a:cubicBezTo>
                  <a:cubicBezTo>
                    <a:pt x="6820" y="16341"/>
                    <a:pt x="6425" y="15775"/>
                    <a:pt x="6053" y="15190"/>
                  </a:cubicBezTo>
                  <a:cubicBezTo>
                    <a:pt x="5679" y="14607"/>
                    <a:pt x="5320" y="14007"/>
                    <a:pt x="4976" y="13391"/>
                  </a:cubicBezTo>
                  <a:cubicBezTo>
                    <a:pt x="5287" y="13276"/>
                    <a:pt x="5555" y="13178"/>
                    <a:pt x="5824" y="13075"/>
                  </a:cubicBezTo>
                  <a:cubicBezTo>
                    <a:pt x="6330" y="12881"/>
                    <a:pt x="6797" y="12636"/>
                    <a:pt x="7212" y="12330"/>
                  </a:cubicBezTo>
                  <a:cubicBezTo>
                    <a:pt x="7632" y="12022"/>
                    <a:pt x="7994" y="11642"/>
                    <a:pt x="8284" y="11211"/>
                  </a:cubicBezTo>
                  <a:cubicBezTo>
                    <a:pt x="8737" y="10537"/>
                    <a:pt x="9112" y="9817"/>
                    <a:pt x="9405" y="9061"/>
                  </a:cubicBezTo>
                  <a:cubicBezTo>
                    <a:pt x="9686" y="8330"/>
                    <a:pt x="9880" y="7567"/>
                    <a:pt x="9982" y="6791"/>
                  </a:cubicBezTo>
                  <a:cubicBezTo>
                    <a:pt x="10083" y="6003"/>
                    <a:pt x="10094" y="5206"/>
                    <a:pt x="10013" y="4416"/>
                  </a:cubicBezTo>
                  <a:cubicBezTo>
                    <a:pt x="9932" y="3614"/>
                    <a:pt x="9720" y="2937"/>
                    <a:pt x="9360" y="2406"/>
                  </a:cubicBezTo>
                  <a:cubicBezTo>
                    <a:pt x="9000" y="1876"/>
                    <a:pt x="8491" y="1492"/>
                    <a:pt x="7817" y="1273"/>
                  </a:cubicBezTo>
                  <a:cubicBezTo>
                    <a:pt x="7397" y="1137"/>
                    <a:pt x="6913" y="1066"/>
                    <a:pt x="6361" y="1066"/>
                  </a:cubicBezTo>
                  <a:cubicBezTo>
                    <a:pt x="6028" y="1066"/>
                    <a:pt x="5671" y="1092"/>
                    <a:pt x="5288" y="1145"/>
                  </a:cubicBezTo>
                  <a:cubicBezTo>
                    <a:pt x="4755" y="1218"/>
                    <a:pt x="4242" y="1395"/>
                    <a:pt x="3778" y="1668"/>
                  </a:cubicBezTo>
                  <a:cubicBezTo>
                    <a:pt x="3316" y="1934"/>
                    <a:pt x="2890" y="2288"/>
                    <a:pt x="2486" y="2714"/>
                  </a:cubicBezTo>
                  <a:cubicBezTo>
                    <a:pt x="2328" y="2029"/>
                    <a:pt x="2217" y="1440"/>
                    <a:pt x="2053" y="865"/>
                  </a:cubicBezTo>
                  <a:cubicBezTo>
                    <a:pt x="1937" y="466"/>
                    <a:pt x="1209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>
              <a:off x="2229500" y="509500"/>
              <a:ext cx="308275" cy="657725"/>
            </a:xfrm>
            <a:custGeom>
              <a:avLst/>
              <a:gdLst/>
              <a:ahLst/>
              <a:cxnLst/>
              <a:rect l="l" t="t" r="r" b="b"/>
              <a:pathLst>
                <a:path w="12331" h="26309" extrusionOk="0">
                  <a:moveTo>
                    <a:pt x="1061" y="1"/>
                  </a:moveTo>
                  <a:cubicBezTo>
                    <a:pt x="922" y="1"/>
                    <a:pt x="779" y="24"/>
                    <a:pt x="639" y="73"/>
                  </a:cubicBezTo>
                  <a:cubicBezTo>
                    <a:pt x="0" y="297"/>
                    <a:pt x="76" y="813"/>
                    <a:pt x="129" y="1289"/>
                  </a:cubicBezTo>
                  <a:cubicBezTo>
                    <a:pt x="153" y="1502"/>
                    <a:pt x="210" y="1712"/>
                    <a:pt x="265" y="1920"/>
                  </a:cubicBezTo>
                  <a:cubicBezTo>
                    <a:pt x="491" y="2764"/>
                    <a:pt x="704" y="3611"/>
                    <a:pt x="902" y="4459"/>
                  </a:cubicBezTo>
                  <a:cubicBezTo>
                    <a:pt x="1100" y="5308"/>
                    <a:pt x="1289" y="6159"/>
                    <a:pt x="1466" y="7012"/>
                  </a:cubicBezTo>
                  <a:cubicBezTo>
                    <a:pt x="1645" y="7865"/>
                    <a:pt x="1815" y="8719"/>
                    <a:pt x="1977" y="9575"/>
                  </a:cubicBezTo>
                  <a:cubicBezTo>
                    <a:pt x="2138" y="10431"/>
                    <a:pt x="2296" y="11288"/>
                    <a:pt x="2451" y="12145"/>
                  </a:cubicBezTo>
                  <a:cubicBezTo>
                    <a:pt x="2606" y="13002"/>
                    <a:pt x="2758" y="13859"/>
                    <a:pt x="2908" y="14717"/>
                  </a:cubicBezTo>
                  <a:cubicBezTo>
                    <a:pt x="3057" y="15577"/>
                    <a:pt x="3209" y="16434"/>
                    <a:pt x="3363" y="17292"/>
                  </a:cubicBezTo>
                  <a:cubicBezTo>
                    <a:pt x="3516" y="18153"/>
                    <a:pt x="3643" y="19019"/>
                    <a:pt x="3768" y="19885"/>
                  </a:cubicBezTo>
                  <a:cubicBezTo>
                    <a:pt x="3892" y="20751"/>
                    <a:pt x="4016" y="21618"/>
                    <a:pt x="4162" y="22480"/>
                  </a:cubicBezTo>
                  <a:cubicBezTo>
                    <a:pt x="4309" y="23342"/>
                    <a:pt x="4480" y="24200"/>
                    <a:pt x="4697" y="25050"/>
                  </a:cubicBezTo>
                  <a:cubicBezTo>
                    <a:pt x="4904" y="25861"/>
                    <a:pt x="5385" y="26308"/>
                    <a:pt x="5962" y="26308"/>
                  </a:cubicBezTo>
                  <a:cubicBezTo>
                    <a:pt x="6011" y="26308"/>
                    <a:pt x="6060" y="26305"/>
                    <a:pt x="6110" y="26298"/>
                  </a:cubicBezTo>
                  <a:cubicBezTo>
                    <a:pt x="6772" y="26212"/>
                    <a:pt x="7173" y="25590"/>
                    <a:pt x="7160" y="24664"/>
                  </a:cubicBezTo>
                  <a:cubicBezTo>
                    <a:pt x="7160" y="24578"/>
                    <a:pt x="7155" y="24492"/>
                    <a:pt x="7142" y="24407"/>
                  </a:cubicBezTo>
                  <a:cubicBezTo>
                    <a:pt x="7008" y="23568"/>
                    <a:pt x="6886" y="22726"/>
                    <a:pt x="6769" y="21885"/>
                  </a:cubicBezTo>
                  <a:cubicBezTo>
                    <a:pt x="6651" y="21043"/>
                    <a:pt x="6538" y="20200"/>
                    <a:pt x="6418" y="19360"/>
                  </a:cubicBezTo>
                  <a:cubicBezTo>
                    <a:pt x="6300" y="18518"/>
                    <a:pt x="6176" y="17677"/>
                    <a:pt x="6037" y="16839"/>
                  </a:cubicBezTo>
                  <a:cubicBezTo>
                    <a:pt x="5897" y="16001"/>
                    <a:pt x="5743" y="15165"/>
                    <a:pt x="5563" y="14333"/>
                  </a:cubicBezTo>
                  <a:cubicBezTo>
                    <a:pt x="5474" y="13925"/>
                    <a:pt x="5315" y="13517"/>
                    <a:pt x="5401" y="13075"/>
                  </a:cubicBezTo>
                  <a:cubicBezTo>
                    <a:pt x="5943" y="12961"/>
                    <a:pt x="6480" y="12851"/>
                    <a:pt x="7011" y="12741"/>
                  </a:cubicBezTo>
                  <a:cubicBezTo>
                    <a:pt x="7540" y="12633"/>
                    <a:pt x="8066" y="12528"/>
                    <a:pt x="8587" y="12424"/>
                  </a:cubicBezTo>
                  <a:cubicBezTo>
                    <a:pt x="8770" y="12613"/>
                    <a:pt x="8760" y="12816"/>
                    <a:pt x="8790" y="13001"/>
                  </a:cubicBezTo>
                  <a:cubicBezTo>
                    <a:pt x="8925" y="13818"/>
                    <a:pt x="9062" y="14635"/>
                    <a:pt x="9198" y="15452"/>
                  </a:cubicBezTo>
                  <a:cubicBezTo>
                    <a:pt x="9334" y="16270"/>
                    <a:pt x="9466" y="17087"/>
                    <a:pt x="9595" y="17905"/>
                  </a:cubicBezTo>
                  <a:cubicBezTo>
                    <a:pt x="9716" y="18663"/>
                    <a:pt x="9830" y="19423"/>
                    <a:pt x="9948" y="20181"/>
                  </a:cubicBezTo>
                  <a:cubicBezTo>
                    <a:pt x="10068" y="20939"/>
                    <a:pt x="10190" y="21697"/>
                    <a:pt x="10323" y="22453"/>
                  </a:cubicBezTo>
                  <a:cubicBezTo>
                    <a:pt x="10456" y="23208"/>
                    <a:pt x="10601" y="23962"/>
                    <a:pt x="10764" y="24713"/>
                  </a:cubicBezTo>
                  <a:cubicBezTo>
                    <a:pt x="10862" y="25160"/>
                    <a:pt x="11051" y="25579"/>
                    <a:pt x="11528" y="25579"/>
                  </a:cubicBezTo>
                  <a:cubicBezTo>
                    <a:pt x="11582" y="25579"/>
                    <a:pt x="11639" y="25573"/>
                    <a:pt x="11701" y="25562"/>
                  </a:cubicBezTo>
                  <a:cubicBezTo>
                    <a:pt x="12330" y="25447"/>
                    <a:pt x="12316" y="24933"/>
                    <a:pt x="12217" y="24433"/>
                  </a:cubicBezTo>
                  <a:cubicBezTo>
                    <a:pt x="12197" y="24327"/>
                    <a:pt x="12176" y="24222"/>
                    <a:pt x="12158" y="24115"/>
                  </a:cubicBezTo>
                  <a:cubicBezTo>
                    <a:pt x="12026" y="23303"/>
                    <a:pt x="11895" y="22491"/>
                    <a:pt x="11762" y="21678"/>
                  </a:cubicBezTo>
                  <a:cubicBezTo>
                    <a:pt x="11630" y="20866"/>
                    <a:pt x="11498" y="20054"/>
                    <a:pt x="11365" y="19242"/>
                  </a:cubicBezTo>
                  <a:cubicBezTo>
                    <a:pt x="11233" y="18430"/>
                    <a:pt x="11101" y="17618"/>
                    <a:pt x="10968" y="16805"/>
                  </a:cubicBezTo>
                  <a:cubicBezTo>
                    <a:pt x="10835" y="15993"/>
                    <a:pt x="10702" y="15181"/>
                    <a:pt x="10569" y="14369"/>
                  </a:cubicBezTo>
                  <a:lnTo>
                    <a:pt x="10169" y="11933"/>
                  </a:lnTo>
                  <a:cubicBezTo>
                    <a:pt x="10035" y="11120"/>
                    <a:pt x="9902" y="10309"/>
                    <a:pt x="9767" y="9497"/>
                  </a:cubicBezTo>
                  <a:cubicBezTo>
                    <a:pt x="9633" y="8685"/>
                    <a:pt x="9498" y="7873"/>
                    <a:pt x="9363" y="7061"/>
                  </a:cubicBezTo>
                  <a:cubicBezTo>
                    <a:pt x="9229" y="6249"/>
                    <a:pt x="9094" y="5437"/>
                    <a:pt x="8959" y="4624"/>
                  </a:cubicBezTo>
                  <a:cubicBezTo>
                    <a:pt x="8880" y="4158"/>
                    <a:pt x="8801" y="3692"/>
                    <a:pt x="8712" y="3226"/>
                  </a:cubicBezTo>
                  <a:cubicBezTo>
                    <a:pt x="8623" y="2761"/>
                    <a:pt x="8528" y="2299"/>
                    <a:pt x="8423" y="1837"/>
                  </a:cubicBezTo>
                  <a:cubicBezTo>
                    <a:pt x="8318" y="1380"/>
                    <a:pt x="8127" y="935"/>
                    <a:pt x="7928" y="506"/>
                  </a:cubicBezTo>
                  <a:cubicBezTo>
                    <a:pt x="7827" y="288"/>
                    <a:pt x="7640" y="114"/>
                    <a:pt x="7376" y="114"/>
                  </a:cubicBezTo>
                  <a:cubicBezTo>
                    <a:pt x="7321" y="114"/>
                    <a:pt x="7262" y="121"/>
                    <a:pt x="7201" y="137"/>
                  </a:cubicBezTo>
                  <a:cubicBezTo>
                    <a:pt x="6849" y="231"/>
                    <a:pt x="6767" y="513"/>
                    <a:pt x="6751" y="807"/>
                  </a:cubicBezTo>
                  <a:cubicBezTo>
                    <a:pt x="6744" y="935"/>
                    <a:pt x="6755" y="1065"/>
                    <a:pt x="6786" y="1191"/>
                  </a:cubicBezTo>
                  <a:cubicBezTo>
                    <a:pt x="6974" y="1953"/>
                    <a:pt x="7116" y="2721"/>
                    <a:pt x="7240" y="3494"/>
                  </a:cubicBezTo>
                  <a:cubicBezTo>
                    <a:pt x="7364" y="4265"/>
                    <a:pt x="7470" y="5041"/>
                    <a:pt x="7581" y="5813"/>
                  </a:cubicBezTo>
                  <a:cubicBezTo>
                    <a:pt x="7693" y="6587"/>
                    <a:pt x="7813" y="7359"/>
                    <a:pt x="7962" y="8126"/>
                  </a:cubicBezTo>
                  <a:cubicBezTo>
                    <a:pt x="8054" y="8597"/>
                    <a:pt x="8122" y="9072"/>
                    <a:pt x="8185" y="9551"/>
                  </a:cubicBezTo>
                  <a:cubicBezTo>
                    <a:pt x="8248" y="10030"/>
                    <a:pt x="8305" y="10513"/>
                    <a:pt x="8373" y="11000"/>
                  </a:cubicBezTo>
                  <a:cubicBezTo>
                    <a:pt x="7814" y="11152"/>
                    <a:pt x="7261" y="11282"/>
                    <a:pt x="6705" y="11391"/>
                  </a:cubicBezTo>
                  <a:cubicBezTo>
                    <a:pt x="6147" y="11501"/>
                    <a:pt x="5588" y="11589"/>
                    <a:pt x="5018" y="11657"/>
                  </a:cubicBezTo>
                  <a:cubicBezTo>
                    <a:pt x="4821" y="10828"/>
                    <a:pt x="4627" y="10006"/>
                    <a:pt x="4433" y="9187"/>
                  </a:cubicBezTo>
                  <a:cubicBezTo>
                    <a:pt x="4239" y="8370"/>
                    <a:pt x="4045" y="7555"/>
                    <a:pt x="3850" y="6746"/>
                  </a:cubicBezTo>
                  <a:cubicBezTo>
                    <a:pt x="3656" y="5936"/>
                    <a:pt x="3459" y="5128"/>
                    <a:pt x="3261" y="4321"/>
                  </a:cubicBezTo>
                  <a:cubicBezTo>
                    <a:pt x="3112" y="3716"/>
                    <a:pt x="2966" y="3108"/>
                    <a:pt x="2795" y="2508"/>
                  </a:cubicBezTo>
                  <a:cubicBezTo>
                    <a:pt x="2624" y="1908"/>
                    <a:pt x="2429" y="1314"/>
                    <a:pt x="2181" y="739"/>
                  </a:cubicBezTo>
                  <a:cubicBezTo>
                    <a:pt x="1980" y="273"/>
                    <a:pt x="1537" y="1"/>
                    <a:pt x="1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>
              <a:off x="4850300" y="544925"/>
              <a:ext cx="324875" cy="649975"/>
            </a:xfrm>
            <a:custGeom>
              <a:avLst/>
              <a:gdLst/>
              <a:ahLst/>
              <a:cxnLst/>
              <a:rect l="l" t="t" r="r" b="b"/>
              <a:pathLst>
                <a:path w="12995" h="25999" extrusionOk="0">
                  <a:moveTo>
                    <a:pt x="10573" y="2546"/>
                  </a:moveTo>
                  <a:cubicBezTo>
                    <a:pt x="10838" y="3305"/>
                    <a:pt x="11037" y="4086"/>
                    <a:pt x="11169" y="4879"/>
                  </a:cubicBezTo>
                  <a:cubicBezTo>
                    <a:pt x="11301" y="5653"/>
                    <a:pt x="11372" y="6424"/>
                    <a:pt x="11404" y="7192"/>
                  </a:cubicBezTo>
                  <a:cubicBezTo>
                    <a:pt x="11436" y="7962"/>
                    <a:pt x="11430" y="8730"/>
                    <a:pt x="11404" y="9498"/>
                  </a:cubicBezTo>
                  <a:cubicBezTo>
                    <a:pt x="11379" y="10268"/>
                    <a:pt x="11335" y="11038"/>
                    <a:pt x="11292" y="11810"/>
                  </a:cubicBezTo>
                  <a:cubicBezTo>
                    <a:pt x="11249" y="12582"/>
                    <a:pt x="11209" y="13357"/>
                    <a:pt x="11188" y="14137"/>
                  </a:cubicBezTo>
                  <a:cubicBezTo>
                    <a:pt x="10600" y="14032"/>
                    <a:pt x="10024" y="13931"/>
                    <a:pt x="9450" y="13832"/>
                  </a:cubicBezTo>
                  <a:cubicBezTo>
                    <a:pt x="8875" y="13734"/>
                    <a:pt x="8304" y="13637"/>
                    <a:pt x="7724" y="13541"/>
                  </a:cubicBezTo>
                  <a:cubicBezTo>
                    <a:pt x="7143" y="13444"/>
                    <a:pt x="6555" y="13348"/>
                    <a:pt x="5948" y="13252"/>
                  </a:cubicBezTo>
                  <a:cubicBezTo>
                    <a:pt x="6276" y="12549"/>
                    <a:pt x="6556" y="11828"/>
                    <a:pt x="6814" y="11098"/>
                  </a:cubicBezTo>
                  <a:cubicBezTo>
                    <a:pt x="7073" y="10370"/>
                    <a:pt x="7309" y="9632"/>
                    <a:pt x="7551" y="8894"/>
                  </a:cubicBezTo>
                  <a:cubicBezTo>
                    <a:pt x="7792" y="8157"/>
                    <a:pt x="8038" y="7422"/>
                    <a:pt x="8315" y="6696"/>
                  </a:cubicBezTo>
                  <a:cubicBezTo>
                    <a:pt x="8593" y="5970"/>
                    <a:pt x="8901" y="5254"/>
                    <a:pt x="9267" y="4559"/>
                  </a:cubicBezTo>
                  <a:cubicBezTo>
                    <a:pt x="9635" y="3864"/>
                    <a:pt x="10060" y="3189"/>
                    <a:pt x="10573" y="2546"/>
                  </a:cubicBezTo>
                  <a:close/>
                  <a:moveTo>
                    <a:pt x="10267" y="1"/>
                  </a:moveTo>
                  <a:cubicBezTo>
                    <a:pt x="10138" y="1"/>
                    <a:pt x="10008" y="15"/>
                    <a:pt x="9878" y="43"/>
                  </a:cubicBezTo>
                  <a:cubicBezTo>
                    <a:pt x="9369" y="153"/>
                    <a:pt x="8850" y="477"/>
                    <a:pt x="8376" y="1024"/>
                  </a:cubicBezTo>
                  <a:cubicBezTo>
                    <a:pt x="7970" y="1496"/>
                    <a:pt x="7603" y="2000"/>
                    <a:pt x="7281" y="2533"/>
                  </a:cubicBezTo>
                  <a:cubicBezTo>
                    <a:pt x="6962" y="3061"/>
                    <a:pt x="6678" y="3611"/>
                    <a:pt x="6434" y="4179"/>
                  </a:cubicBezTo>
                  <a:cubicBezTo>
                    <a:pt x="6186" y="4752"/>
                    <a:pt x="5969" y="5338"/>
                    <a:pt x="5780" y="5933"/>
                  </a:cubicBezTo>
                  <a:cubicBezTo>
                    <a:pt x="5513" y="6767"/>
                    <a:pt x="5239" y="7597"/>
                    <a:pt x="4957" y="8426"/>
                  </a:cubicBezTo>
                  <a:cubicBezTo>
                    <a:pt x="4675" y="9253"/>
                    <a:pt x="4387" y="10078"/>
                    <a:pt x="4092" y="10899"/>
                  </a:cubicBezTo>
                  <a:cubicBezTo>
                    <a:pt x="3796" y="11721"/>
                    <a:pt x="3494" y="12541"/>
                    <a:pt x="3186" y="13358"/>
                  </a:cubicBezTo>
                  <a:cubicBezTo>
                    <a:pt x="2878" y="14176"/>
                    <a:pt x="2564" y="14990"/>
                    <a:pt x="2244" y="15802"/>
                  </a:cubicBezTo>
                  <a:cubicBezTo>
                    <a:pt x="1991" y="16443"/>
                    <a:pt x="1735" y="17085"/>
                    <a:pt x="1490" y="17728"/>
                  </a:cubicBezTo>
                  <a:cubicBezTo>
                    <a:pt x="1243" y="18372"/>
                    <a:pt x="1008" y="19021"/>
                    <a:pt x="795" y="19678"/>
                  </a:cubicBezTo>
                  <a:cubicBezTo>
                    <a:pt x="581" y="20334"/>
                    <a:pt x="392" y="21000"/>
                    <a:pt x="240" y="21678"/>
                  </a:cubicBezTo>
                  <a:cubicBezTo>
                    <a:pt x="1" y="22734"/>
                    <a:pt x="276" y="23446"/>
                    <a:pt x="924" y="23648"/>
                  </a:cubicBezTo>
                  <a:cubicBezTo>
                    <a:pt x="1026" y="23680"/>
                    <a:pt x="1127" y="23696"/>
                    <a:pt x="1224" y="23696"/>
                  </a:cubicBezTo>
                  <a:cubicBezTo>
                    <a:pt x="1728" y="23696"/>
                    <a:pt x="2167" y="23271"/>
                    <a:pt x="2447" y="22408"/>
                  </a:cubicBezTo>
                  <a:cubicBezTo>
                    <a:pt x="2710" y="21593"/>
                    <a:pt x="3000" y="20792"/>
                    <a:pt x="3303" y="19994"/>
                  </a:cubicBezTo>
                  <a:cubicBezTo>
                    <a:pt x="3605" y="19197"/>
                    <a:pt x="3921" y="18407"/>
                    <a:pt x="4241" y="17617"/>
                  </a:cubicBezTo>
                  <a:cubicBezTo>
                    <a:pt x="4561" y="16828"/>
                    <a:pt x="4883" y="16040"/>
                    <a:pt x="5197" y="15247"/>
                  </a:cubicBezTo>
                  <a:cubicBezTo>
                    <a:pt x="5336" y="14898"/>
                    <a:pt x="5492" y="14723"/>
                    <a:pt x="5797" y="14723"/>
                  </a:cubicBezTo>
                  <a:cubicBezTo>
                    <a:pt x="5859" y="14723"/>
                    <a:pt x="5927" y="14730"/>
                    <a:pt x="6002" y="14745"/>
                  </a:cubicBezTo>
                  <a:cubicBezTo>
                    <a:pt x="6799" y="14899"/>
                    <a:pt x="7597" y="15033"/>
                    <a:pt x="8413" y="15148"/>
                  </a:cubicBezTo>
                  <a:cubicBezTo>
                    <a:pt x="9229" y="15265"/>
                    <a:pt x="10063" y="15360"/>
                    <a:pt x="10928" y="15437"/>
                  </a:cubicBezTo>
                  <a:cubicBezTo>
                    <a:pt x="10834" y="16045"/>
                    <a:pt x="10759" y="16614"/>
                    <a:pt x="10654" y="17178"/>
                  </a:cubicBezTo>
                  <a:cubicBezTo>
                    <a:pt x="10512" y="17934"/>
                    <a:pt x="10384" y="18692"/>
                    <a:pt x="10270" y="19451"/>
                  </a:cubicBezTo>
                  <a:cubicBezTo>
                    <a:pt x="10155" y="20211"/>
                    <a:pt x="10054" y="20971"/>
                    <a:pt x="9968" y="21735"/>
                  </a:cubicBezTo>
                  <a:cubicBezTo>
                    <a:pt x="9882" y="22498"/>
                    <a:pt x="9810" y="23262"/>
                    <a:pt x="9752" y="24031"/>
                  </a:cubicBezTo>
                  <a:cubicBezTo>
                    <a:pt x="9725" y="24387"/>
                    <a:pt x="9718" y="24747"/>
                    <a:pt x="9727" y="25104"/>
                  </a:cubicBezTo>
                  <a:cubicBezTo>
                    <a:pt x="9739" y="25559"/>
                    <a:pt x="9844" y="25998"/>
                    <a:pt x="10358" y="25998"/>
                  </a:cubicBezTo>
                  <a:cubicBezTo>
                    <a:pt x="10884" y="25997"/>
                    <a:pt x="10952" y="25530"/>
                    <a:pt x="10997" y="25090"/>
                  </a:cubicBezTo>
                  <a:cubicBezTo>
                    <a:pt x="11002" y="25046"/>
                    <a:pt x="11003" y="25001"/>
                    <a:pt x="11003" y="24956"/>
                  </a:cubicBezTo>
                  <a:cubicBezTo>
                    <a:pt x="11014" y="24260"/>
                    <a:pt x="11064" y="23568"/>
                    <a:pt x="11133" y="22878"/>
                  </a:cubicBezTo>
                  <a:cubicBezTo>
                    <a:pt x="11202" y="22188"/>
                    <a:pt x="11292" y="21501"/>
                    <a:pt x="11384" y="20813"/>
                  </a:cubicBezTo>
                  <a:cubicBezTo>
                    <a:pt x="11498" y="19947"/>
                    <a:pt x="11643" y="19088"/>
                    <a:pt x="11795" y="18228"/>
                  </a:cubicBezTo>
                  <a:cubicBezTo>
                    <a:pt x="11945" y="17369"/>
                    <a:pt x="12102" y="16510"/>
                    <a:pt x="12239" y="15649"/>
                  </a:cubicBezTo>
                  <a:cubicBezTo>
                    <a:pt x="12376" y="14787"/>
                    <a:pt x="12493" y="13922"/>
                    <a:pt x="12563" y="13050"/>
                  </a:cubicBezTo>
                  <a:cubicBezTo>
                    <a:pt x="12627" y="12275"/>
                    <a:pt x="12671" y="11500"/>
                    <a:pt x="12708" y="10724"/>
                  </a:cubicBezTo>
                  <a:cubicBezTo>
                    <a:pt x="12746" y="9948"/>
                    <a:pt x="12775" y="9172"/>
                    <a:pt x="12810" y="8395"/>
                  </a:cubicBezTo>
                  <a:cubicBezTo>
                    <a:pt x="12846" y="7619"/>
                    <a:pt x="12887" y="6841"/>
                    <a:pt x="12945" y="6066"/>
                  </a:cubicBezTo>
                  <a:cubicBezTo>
                    <a:pt x="12995" y="5360"/>
                    <a:pt x="12967" y="4649"/>
                    <a:pt x="12859" y="3948"/>
                  </a:cubicBezTo>
                  <a:cubicBezTo>
                    <a:pt x="12750" y="3243"/>
                    <a:pt x="12579" y="2550"/>
                    <a:pt x="12346" y="1875"/>
                  </a:cubicBezTo>
                  <a:cubicBezTo>
                    <a:pt x="12107" y="1168"/>
                    <a:pt x="11743" y="654"/>
                    <a:pt x="11313" y="346"/>
                  </a:cubicBezTo>
                  <a:cubicBezTo>
                    <a:pt x="10993" y="117"/>
                    <a:pt x="10637" y="1"/>
                    <a:pt x="10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>
              <a:off x="2504425" y="474950"/>
              <a:ext cx="269750" cy="648900"/>
            </a:xfrm>
            <a:custGeom>
              <a:avLst/>
              <a:gdLst/>
              <a:ahLst/>
              <a:cxnLst/>
              <a:rect l="l" t="t" r="r" b="b"/>
              <a:pathLst>
                <a:path w="10790" h="25956" extrusionOk="0">
                  <a:moveTo>
                    <a:pt x="5842" y="1"/>
                  </a:moveTo>
                  <a:cubicBezTo>
                    <a:pt x="5835" y="1"/>
                    <a:pt x="5828" y="1"/>
                    <a:pt x="5822" y="1"/>
                  </a:cubicBezTo>
                  <a:cubicBezTo>
                    <a:pt x="5070" y="7"/>
                    <a:pt x="4319" y="57"/>
                    <a:pt x="3573" y="150"/>
                  </a:cubicBezTo>
                  <a:cubicBezTo>
                    <a:pt x="2828" y="240"/>
                    <a:pt x="2088" y="367"/>
                    <a:pt x="1350" y="521"/>
                  </a:cubicBezTo>
                  <a:cubicBezTo>
                    <a:pt x="377" y="723"/>
                    <a:pt x="1" y="1187"/>
                    <a:pt x="127" y="2103"/>
                  </a:cubicBezTo>
                  <a:cubicBezTo>
                    <a:pt x="192" y="2583"/>
                    <a:pt x="282" y="3059"/>
                    <a:pt x="371" y="3536"/>
                  </a:cubicBezTo>
                  <a:cubicBezTo>
                    <a:pt x="458" y="4012"/>
                    <a:pt x="543" y="4489"/>
                    <a:pt x="600" y="4970"/>
                  </a:cubicBezTo>
                  <a:cubicBezTo>
                    <a:pt x="699" y="5818"/>
                    <a:pt x="803" y="6667"/>
                    <a:pt x="909" y="7515"/>
                  </a:cubicBezTo>
                  <a:cubicBezTo>
                    <a:pt x="1015" y="8363"/>
                    <a:pt x="1125" y="9210"/>
                    <a:pt x="1238" y="10057"/>
                  </a:cubicBezTo>
                  <a:cubicBezTo>
                    <a:pt x="1351" y="10903"/>
                    <a:pt x="1470" y="11750"/>
                    <a:pt x="1590" y="12596"/>
                  </a:cubicBezTo>
                  <a:cubicBezTo>
                    <a:pt x="1712" y="13441"/>
                    <a:pt x="1837" y="14286"/>
                    <a:pt x="1966" y="15131"/>
                  </a:cubicBezTo>
                  <a:cubicBezTo>
                    <a:pt x="2095" y="15975"/>
                    <a:pt x="2228" y="16819"/>
                    <a:pt x="2365" y="17662"/>
                  </a:cubicBezTo>
                  <a:cubicBezTo>
                    <a:pt x="2503" y="18505"/>
                    <a:pt x="2644" y="19348"/>
                    <a:pt x="2790" y="20191"/>
                  </a:cubicBezTo>
                  <a:cubicBezTo>
                    <a:pt x="2936" y="21032"/>
                    <a:pt x="3086" y="21874"/>
                    <a:pt x="3241" y="22714"/>
                  </a:cubicBezTo>
                  <a:cubicBezTo>
                    <a:pt x="3374" y="23435"/>
                    <a:pt x="3531" y="24152"/>
                    <a:pt x="3822" y="24827"/>
                  </a:cubicBezTo>
                  <a:cubicBezTo>
                    <a:pt x="4124" y="25526"/>
                    <a:pt x="4647" y="25956"/>
                    <a:pt x="5296" y="25956"/>
                  </a:cubicBezTo>
                  <a:cubicBezTo>
                    <a:pt x="5356" y="25956"/>
                    <a:pt x="5417" y="25952"/>
                    <a:pt x="5480" y="25945"/>
                  </a:cubicBezTo>
                  <a:cubicBezTo>
                    <a:pt x="6168" y="25862"/>
                    <a:pt x="6862" y="25838"/>
                    <a:pt x="7555" y="25793"/>
                  </a:cubicBezTo>
                  <a:cubicBezTo>
                    <a:pt x="8247" y="25748"/>
                    <a:pt x="8937" y="25684"/>
                    <a:pt x="9617" y="25522"/>
                  </a:cubicBezTo>
                  <a:cubicBezTo>
                    <a:pt x="9786" y="25482"/>
                    <a:pt x="9964" y="25464"/>
                    <a:pt x="10123" y="25401"/>
                  </a:cubicBezTo>
                  <a:cubicBezTo>
                    <a:pt x="10456" y="25269"/>
                    <a:pt x="10789" y="25084"/>
                    <a:pt x="10754" y="24674"/>
                  </a:cubicBezTo>
                  <a:cubicBezTo>
                    <a:pt x="10720" y="24264"/>
                    <a:pt x="10364" y="24112"/>
                    <a:pt x="10004" y="24081"/>
                  </a:cubicBezTo>
                  <a:cubicBezTo>
                    <a:pt x="9899" y="24073"/>
                    <a:pt x="9794" y="24069"/>
                    <a:pt x="9689" y="24069"/>
                  </a:cubicBezTo>
                  <a:cubicBezTo>
                    <a:pt x="9404" y="24069"/>
                    <a:pt x="9117" y="24094"/>
                    <a:pt x="8831" y="24103"/>
                  </a:cubicBezTo>
                  <a:cubicBezTo>
                    <a:pt x="8332" y="24119"/>
                    <a:pt x="7838" y="24241"/>
                    <a:pt x="7298" y="24241"/>
                  </a:cubicBezTo>
                  <a:cubicBezTo>
                    <a:pt x="7119" y="24241"/>
                    <a:pt x="6934" y="24228"/>
                    <a:pt x="6743" y="24192"/>
                  </a:cubicBezTo>
                  <a:cubicBezTo>
                    <a:pt x="6740" y="23421"/>
                    <a:pt x="6694" y="22654"/>
                    <a:pt x="6619" y="21892"/>
                  </a:cubicBezTo>
                  <a:cubicBezTo>
                    <a:pt x="6546" y="21129"/>
                    <a:pt x="6443" y="20371"/>
                    <a:pt x="6327" y="19614"/>
                  </a:cubicBezTo>
                  <a:cubicBezTo>
                    <a:pt x="6211" y="18857"/>
                    <a:pt x="6081" y="18101"/>
                    <a:pt x="5953" y="17346"/>
                  </a:cubicBezTo>
                  <a:cubicBezTo>
                    <a:pt x="5824" y="16590"/>
                    <a:pt x="5697" y="15834"/>
                    <a:pt x="5588" y="15075"/>
                  </a:cubicBezTo>
                  <a:cubicBezTo>
                    <a:pt x="6287" y="14942"/>
                    <a:pt x="6883" y="14838"/>
                    <a:pt x="7475" y="14721"/>
                  </a:cubicBezTo>
                  <a:cubicBezTo>
                    <a:pt x="7988" y="14619"/>
                    <a:pt x="8412" y="14378"/>
                    <a:pt x="8282" y="13808"/>
                  </a:cubicBezTo>
                  <a:cubicBezTo>
                    <a:pt x="8186" y="13389"/>
                    <a:pt x="7888" y="13257"/>
                    <a:pt x="7530" y="13257"/>
                  </a:cubicBezTo>
                  <a:cubicBezTo>
                    <a:pt x="7408" y="13257"/>
                    <a:pt x="7280" y="13273"/>
                    <a:pt x="7150" y="13297"/>
                  </a:cubicBezTo>
                  <a:cubicBezTo>
                    <a:pt x="6796" y="13363"/>
                    <a:pt x="6434" y="13410"/>
                    <a:pt x="6090" y="13510"/>
                  </a:cubicBezTo>
                  <a:cubicBezTo>
                    <a:pt x="5947" y="13552"/>
                    <a:pt x="5824" y="13572"/>
                    <a:pt x="5719" y="13572"/>
                  </a:cubicBezTo>
                  <a:cubicBezTo>
                    <a:pt x="5358" y="13572"/>
                    <a:pt x="5204" y="13331"/>
                    <a:pt x="5129" y="12864"/>
                  </a:cubicBezTo>
                  <a:cubicBezTo>
                    <a:pt x="4998" y="12047"/>
                    <a:pt x="4863" y="11230"/>
                    <a:pt x="4714" y="10414"/>
                  </a:cubicBezTo>
                  <a:cubicBezTo>
                    <a:pt x="4566" y="9599"/>
                    <a:pt x="4404" y="8786"/>
                    <a:pt x="4222" y="7979"/>
                  </a:cubicBezTo>
                  <a:cubicBezTo>
                    <a:pt x="4066" y="7294"/>
                    <a:pt x="3904" y="6610"/>
                    <a:pt x="3721" y="5931"/>
                  </a:cubicBezTo>
                  <a:cubicBezTo>
                    <a:pt x="3537" y="5251"/>
                    <a:pt x="3331" y="4575"/>
                    <a:pt x="3091" y="3907"/>
                  </a:cubicBezTo>
                  <a:cubicBezTo>
                    <a:pt x="2848" y="3230"/>
                    <a:pt x="2566" y="2568"/>
                    <a:pt x="2243" y="1926"/>
                  </a:cubicBezTo>
                  <a:cubicBezTo>
                    <a:pt x="2870" y="1728"/>
                    <a:pt x="3484" y="1639"/>
                    <a:pt x="4088" y="1585"/>
                  </a:cubicBezTo>
                  <a:cubicBezTo>
                    <a:pt x="4693" y="1530"/>
                    <a:pt x="5290" y="1509"/>
                    <a:pt x="5879" y="1448"/>
                  </a:cubicBezTo>
                  <a:cubicBezTo>
                    <a:pt x="6405" y="1394"/>
                    <a:pt x="6900" y="1214"/>
                    <a:pt x="6860" y="634"/>
                  </a:cubicBezTo>
                  <a:cubicBezTo>
                    <a:pt x="6822" y="98"/>
                    <a:pt x="6342" y="1"/>
                    <a:pt x="58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>
              <a:off x="3124375" y="440500"/>
              <a:ext cx="224325" cy="647625"/>
            </a:xfrm>
            <a:custGeom>
              <a:avLst/>
              <a:gdLst/>
              <a:ahLst/>
              <a:cxnLst/>
              <a:rect l="l" t="t" r="r" b="b"/>
              <a:pathLst>
                <a:path w="8973" h="25905" extrusionOk="0">
                  <a:moveTo>
                    <a:pt x="4637" y="1"/>
                  </a:moveTo>
                  <a:cubicBezTo>
                    <a:pt x="4251" y="1"/>
                    <a:pt x="3865" y="12"/>
                    <a:pt x="3480" y="35"/>
                  </a:cubicBezTo>
                  <a:cubicBezTo>
                    <a:pt x="2802" y="72"/>
                    <a:pt x="2126" y="137"/>
                    <a:pt x="1450" y="213"/>
                  </a:cubicBezTo>
                  <a:cubicBezTo>
                    <a:pt x="431" y="328"/>
                    <a:pt x="0" y="772"/>
                    <a:pt x="61" y="1727"/>
                  </a:cubicBezTo>
                  <a:cubicBezTo>
                    <a:pt x="92" y="2219"/>
                    <a:pt x="147" y="2712"/>
                    <a:pt x="198" y="3205"/>
                  </a:cubicBezTo>
                  <a:cubicBezTo>
                    <a:pt x="250" y="3697"/>
                    <a:pt x="300" y="4189"/>
                    <a:pt x="323" y="4684"/>
                  </a:cubicBezTo>
                  <a:cubicBezTo>
                    <a:pt x="362" y="5521"/>
                    <a:pt x="401" y="6359"/>
                    <a:pt x="445" y="7198"/>
                  </a:cubicBezTo>
                  <a:cubicBezTo>
                    <a:pt x="487" y="8036"/>
                    <a:pt x="534" y="8874"/>
                    <a:pt x="583" y="9711"/>
                  </a:cubicBezTo>
                  <a:cubicBezTo>
                    <a:pt x="631" y="10549"/>
                    <a:pt x="684" y="11386"/>
                    <a:pt x="739" y="12223"/>
                  </a:cubicBezTo>
                  <a:cubicBezTo>
                    <a:pt x="795" y="13059"/>
                    <a:pt x="854" y="13895"/>
                    <a:pt x="917" y="14732"/>
                  </a:cubicBezTo>
                  <a:cubicBezTo>
                    <a:pt x="981" y="15568"/>
                    <a:pt x="1048" y="16405"/>
                    <a:pt x="1121" y="17241"/>
                  </a:cubicBezTo>
                  <a:cubicBezTo>
                    <a:pt x="1193" y="18076"/>
                    <a:pt x="1270" y="18911"/>
                    <a:pt x="1352" y="19747"/>
                  </a:cubicBezTo>
                  <a:cubicBezTo>
                    <a:pt x="1434" y="20582"/>
                    <a:pt x="1522" y="21417"/>
                    <a:pt x="1614" y="22251"/>
                  </a:cubicBezTo>
                  <a:cubicBezTo>
                    <a:pt x="1704" y="23066"/>
                    <a:pt x="1786" y="23880"/>
                    <a:pt x="2060" y="24658"/>
                  </a:cubicBezTo>
                  <a:cubicBezTo>
                    <a:pt x="2341" y="25454"/>
                    <a:pt x="2900" y="25904"/>
                    <a:pt x="3654" y="25904"/>
                  </a:cubicBezTo>
                  <a:cubicBezTo>
                    <a:pt x="3667" y="25904"/>
                    <a:pt x="3679" y="25904"/>
                    <a:pt x="3692" y="25904"/>
                  </a:cubicBezTo>
                  <a:cubicBezTo>
                    <a:pt x="4350" y="25890"/>
                    <a:pt x="5010" y="25869"/>
                    <a:pt x="5667" y="25849"/>
                  </a:cubicBezTo>
                  <a:cubicBezTo>
                    <a:pt x="6325" y="25829"/>
                    <a:pt x="6984" y="25806"/>
                    <a:pt x="7642" y="25785"/>
                  </a:cubicBezTo>
                  <a:cubicBezTo>
                    <a:pt x="7877" y="25778"/>
                    <a:pt x="8116" y="25731"/>
                    <a:pt x="8343" y="25668"/>
                  </a:cubicBezTo>
                  <a:cubicBezTo>
                    <a:pt x="8675" y="25578"/>
                    <a:pt x="8973" y="25391"/>
                    <a:pt x="8964" y="25017"/>
                  </a:cubicBezTo>
                  <a:cubicBezTo>
                    <a:pt x="8952" y="24610"/>
                    <a:pt x="8621" y="24438"/>
                    <a:pt x="8260" y="24371"/>
                  </a:cubicBezTo>
                  <a:cubicBezTo>
                    <a:pt x="7937" y="24311"/>
                    <a:pt x="7613" y="24294"/>
                    <a:pt x="7287" y="24294"/>
                  </a:cubicBezTo>
                  <a:cubicBezTo>
                    <a:pt x="6940" y="24294"/>
                    <a:pt x="6591" y="24313"/>
                    <a:pt x="6244" y="24318"/>
                  </a:cubicBezTo>
                  <a:cubicBezTo>
                    <a:pt x="6054" y="24322"/>
                    <a:pt x="5861" y="24348"/>
                    <a:pt x="5659" y="24348"/>
                  </a:cubicBezTo>
                  <a:cubicBezTo>
                    <a:pt x="5457" y="24348"/>
                    <a:pt x="5245" y="24321"/>
                    <a:pt x="5018" y="24218"/>
                  </a:cubicBezTo>
                  <a:cubicBezTo>
                    <a:pt x="5069" y="23458"/>
                    <a:pt x="5080" y="22698"/>
                    <a:pt x="5062" y="21939"/>
                  </a:cubicBezTo>
                  <a:cubicBezTo>
                    <a:pt x="5044" y="21179"/>
                    <a:pt x="4999" y="20420"/>
                    <a:pt x="4940" y="19658"/>
                  </a:cubicBezTo>
                  <a:cubicBezTo>
                    <a:pt x="4881" y="18896"/>
                    <a:pt x="4807" y="18134"/>
                    <a:pt x="4734" y="17367"/>
                  </a:cubicBezTo>
                  <a:cubicBezTo>
                    <a:pt x="4661" y="16601"/>
                    <a:pt x="4590" y="15833"/>
                    <a:pt x="4532" y="15059"/>
                  </a:cubicBezTo>
                  <a:cubicBezTo>
                    <a:pt x="5287" y="14974"/>
                    <a:pt x="5935" y="14927"/>
                    <a:pt x="6575" y="14831"/>
                  </a:cubicBezTo>
                  <a:cubicBezTo>
                    <a:pt x="7042" y="14760"/>
                    <a:pt x="7389" y="14490"/>
                    <a:pt x="7313" y="13994"/>
                  </a:cubicBezTo>
                  <a:cubicBezTo>
                    <a:pt x="7248" y="13568"/>
                    <a:pt x="6914" y="13402"/>
                    <a:pt x="6499" y="13402"/>
                  </a:cubicBezTo>
                  <a:cubicBezTo>
                    <a:pt x="6470" y="13402"/>
                    <a:pt x="6441" y="13403"/>
                    <a:pt x="6411" y="13404"/>
                  </a:cubicBezTo>
                  <a:cubicBezTo>
                    <a:pt x="6141" y="13418"/>
                    <a:pt x="5872" y="13452"/>
                    <a:pt x="5604" y="13479"/>
                  </a:cubicBezTo>
                  <a:cubicBezTo>
                    <a:pt x="5284" y="13511"/>
                    <a:pt x="5043" y="13535"/>
                    <a:pt x="4860" y="13535"/>
                  </a:cubicBezTo>
                  <a:cubicBezTo>
                    <a:pt x="4298" y="13535"/>
                    <a:pt x="4288" y="13304"/>
                    <a:pt x="4200" y="12358"/>
                  </a:cubicBezTo>
                  <a:cubicBezTo>
                    <a:pt x="4130" y="11620"/>
                    <a:pt x="4059" y="10879"/>
                    <a:pt x="3980" y="10142"/>
                  </a:cubicBezTo>
                  <a:cubicBezTo>
                    <a:pt x="3900" y="9404"/>
                    <a:pt x="3813" y="8668"/>
                    <a:pt x="3707" y="7933"/>
                  </a:cubicBezTo>
                  <a:cubicBezTo>
                    <a:pt x="3602" y="7199"/>
                    <a:pt x="3479" y="6468"/>
                    <a:pt x="3332" y="5740"/>
                  </a:cubicBezTo>
                  <a:cubicBezTo>
                    <a:pt x="3184" y="5011"/>
                    <a:pt x="3011" y="4288"/>
                    <a:pt x="2805" y="3568"/>
                  </a:cubicBezTo>
                  <a:cubicBezTo>
                    <a:pt x="2624" y="2939"/>
                    <a:pt x="2408" y="2317"/>
                    <a:pt x="2178" y="1605"/>
                  </a:cubicBezTo>
                  <a:cubicBezTo>
                    <a:pt x="3089" y="1562"/>
                    <a:pt x="3901" y="1526"/>
                    <a:pt x="4715" y="1498"/>
                  </a:cubicBezTo>
                  <a:cubicBezTo>
                    <a:pt x="5157" y="1483"/>
                    <a:pt x="5601" y="1494"/>
                    <a:pt x="6042" y="1469"/>
                  </a:cubicBezTo>
                  <a:cubicBezTo>
                    <a:pt x="6484" y="1442"/>
                    <a:pt x="6831" y="1237"/>
                    <a:pt x="6864" y="811"/>
                  </a:cubicBezTo>
                  <a:cubicBezTo>
                    <a:pt x="6900" y="339"/>
                    <a:pt x="6530" y="135"/>
                    <a:pt x="6077" y="57"/>
                  </a:cubicBezTo>
                  <a:cubicBezTo>
                    <a:pt x="5894" y="24"/>
                    <a:pt x="5704" y="30"/>
                    <a:pt x="5518" y="21"/>
                  </a:cubicBezTo>
                  <a:cubicBezTo>
                    <a:pt x="5224" y="7"/>
                    <a:pt x="4931" y="1"/>
                    <a:pt x="46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>
              <a:off x="1862775" y="553950"/>
              <a:ext cx="320500" cy="654750"/>
            </a:xfrm>
            <a:custGeom>
              <a:avLst/>
              <a:gdLst/>
              <a:ahLst/>
              <a:cxnLst/>
              <a:rect l="l" t="t" r="r" b="b"/>
              <a:pathLst>
                <a:path w="12820" h="26190" extrusionOk="0">
                  <a:moveTo>
                    <a:pt x="11627" y="0"/>
                  </a:moveTo>
                  <a:cubicBezTo>
                    <a:pt x="11277" y="0"/>
                    <a:pt x="10929" y="50"/>
                    <a:pt x="10581" y="103"/>
                  </a:cubicBezTo>
                  <a:cubicBezTo>
                    <a:pt x="9737" y="235"/>
                    <a:pt x="8894" y="382"/>
                    <a:pt x="8055" y="544"/>
                  </a:cubicBezTo>
                  <a:cubicBezTo>
                    <a:pt x="7214" y="706"/>
                    <a:pt x="6378" y="879"/>
                    <a:pt x="5543" y="1064"/>
                  </a:cubicBezTo>
                  <a:cubicBezTo>
                    <a:pt x="4709" y="1249"/>
                    <a:pt x="3876" y="1442"/>
                    <a:pt x="3045" y="1642"/>
                  </a:cubicBezTo>
                  <a:cubicBezTo>
                    <a:pt x="2312" y="1819"/>
                    <a:pt x="1579" y="1993"/>
                    <a:pt x="851" y="2186"/>
                  </a:cubicBezTo>
                  <a:cubicBezTo>
                    <a:pt x="386" y="2311"/>
                    <a:pt x="1" y="2556"/>
                    <a:pt x="48" y="3052"/>
                  </a:cubicBezTo>
                  <a:cubicBezTo>
                    <a:pt x="97" y="3552"/>
                    <a:pt x="512" y="3637"/>
                    <a:pt x="965" y="3637"/>
                  </a:cubicBezTo>
                  <a:cubicBezTo>
                    <a:pt x="986" y="3637"/>
                    <a:pt x="1008" y="3637"/>
                    <a:pt x="1030" y="3637"/>
                  </a:cubicBezTo>
                  <a:cubicBezTo>
                    <a:pt x="1571" y="3628"/>
                    <a:pt x="2100" y="3534"/>
                    <a:pt x="2630" y="3427"/>
                  </a:cubicBezTo>
                  <a:cubicBezTo>
                    <a:pt x="3358" y="3279"/>
                    <a:pt x="4088" y="3138"/>
                    <a:pt x="4796" y="3002"/>
                  </a:cubicBezTo>
                  <a:cubicBezTo>
                    <a:pt x="4950" y="3797"/>
                    <a:pt x="5103" y="4591"/>
                    <a:pt x="5256" y="5383"/>
                  </a:cubicBezTo>
                  <a:cubicBezTo>
                    <a:pt x="5409" y="6173"/>
                    <a:pt x="5563" y="6962"/>
                    <a:pt x="5716" y="7748"/>
                  </a:cubicBezTo>
                  <a:cubicBezTo>
                    <a:pt x="5868" y="8535"/>
                    <a:pt x="6021" y="9320"/>
                    <a:pt x="6171" y="10104"/>
                  </a:cubicBezTo>
                  <a:cubicBezTo>
                    <a:pt x="6323" y="10887"/>
                    <a:pt x="6472" y="11671"/>
                    <a:pt x="6621" y="12453"/>
                  </a:cubicBezTo>
                  <a:cubicBezTo>
                    <a:pt x="6770" y="13235"/>
                    <a:pt x="6916" y="14018"/>
                    <a:pt x="7063" y="14800"/>
                  </a:cubicBezTo>
                  <a:cubicBezTo>
                    <a:pt x="7194" y="15508"/>
                    <a:pt x="7321" y="16217"/>
                    <a:pt x="7446" y="16928"/>
                  </a:cubicBezTo>
                  <a:cubicBezTo>
                    <a:pt x="7570" y="17638"/>
                    <a:pt x="7694" y="18349"/>
                    <a:pt x="7817" y="19058"/>
                  </a:cubicBezTo>
                  <a:cubicBezTo>
                    <a:pt x="7939" y="19769"/>
                    <a:pt x="8061" y="20479"/>
                    <a:pt x="8183" y="21190"/>
                  </a:cubicBezTo>
                  <a:cubicBezTo>
                    <a:pt x="8306" y="21901"/>
                    <a:pt x="8430" y="22611"/>
                    <a:pt x="8557" y="23320"/>
                  </a:cubicBezTo>
                  <a:cubicBezTo>
                    <a:pt x="8693" y="24084"/>
                    <a:pt x="8856" y="24851"/>
                    <a:pt x="9298" y="25507"/>
                  </a:cubicBezTo>
                  <a:cubicBezTo>
                    <a:pt x="9581" y="25928"/>
                    <a:pt x="9969" y="26190"/>
                    <a:pt x="10446" y="26190"/>
                  </a:cubicBezTo>
                  <a:cubicBezTo>
                    <a:pt x="10563" y="26190"/>
                    <a:pt x="10686" y="26174"/>
                    <a:pt x="10813" y="26141"/>
                  </a:cubicBezTo>
                  <a:cubicBezTo>
                    <a:pt x="11467" y="25969"/>
                    <a:pt x="11765" y="25467"/>
                    <a:pt x="11781" y="24833"/>
                  </a:cubicBezTo>
                  <a:cubicBezTo>
                    <a:pt x="11790" y="24406"/>
                    <a:pt x="11717" y="23976"/>
                    <a:pt x="11648" y="23553"/>
                  </a:cubicBezTo>
                  <a:cubicBezTo>
                    <a:pt x="11516" y="22731"/>
                    <a:pt x="11345" y="21916"/>
                    <a:pt x="11159" y="21106"/>
                  </a:cubicBezTo>
                  <a:cubicBezTo>
                    <a:pt x="10973" y="20296"/>
                    <a:pt x="10768" y="19489"/>
                    <a:pt x="10570" y="18681"/>
                  </a:cubicBezTo>
                  <a:cubicBezTo>
                    <a:pt x="10374" y="17872"/>
                    <a:pt x="10182" y="17062"/>
                    <a:pt x="10022" y="16246"/>
                  </a:cubicBezTo>
                  <a:cubicBezTo>
                    <a:pt x="9882" y="15532"/>
                    <a:pt x="9738" y="14819"/>
                    <a:pt x="9589" y="14107"/>
                  </a:cubicBezTo>
                  <a:cubicBezTo>
                    <a:pt x="9441" y="13396"/>
                    <a:pt x="9289" y="12684"/>
                    <a:pt x="9135" y="11975"/>
                  </a:cubicBezTo>
                  <a:cubicBezTo>
                    <a:pt x="8980" y="11264"/>
                    <a:pt x="8820" y="10553"/>
                    <a:pt x="8657" y="9845"/>
                  </a:cubicBezTo>
                  <a:cubicBezTo>
                    <a:pt x="8495" y="9136"/>
                    <a:pt x="8328" y="8428"/>
                    <a:pt x="8159" y="7721"/>
                  </a:cubicBezTo>
                  <a:cubicBezTo>
                    <a:pt x="7988" y="7013"/>
                    <a:pt x="7814" y="6307"/>
                    <a:pt x="7637" y="5601"/>
                  </a:cubicBezTo>
                  <a:cubicBezTo>
                    <a:pt x="7507" y="5087"/>
                    <a:pt x="7338" y="4580"/>
                    <a:pt x="7194" y="4063"/>
                  </a:cubicBezTo>
                  <a:cubicBezTo>
                    <a:pt x="7050" y="3547"/>
                    <a:pt x="6933" y="3021"/>
                    <a:pt x="6908" y="2470"/>
                  </a:cubicBezTo>
                  <a:cubicBezTo>
                    <a:pt x="7634" y="2336"/>
                    <a:pt x="8349" y="2205"/>
                    <a:pt x="9057" y="2079"/>
                  </a:cubicBezTo>
                  <a:cubicBezTo>
                    <a:pt x="9765" y="1952"/>
                    <a:pt x="10466" y="1829"/>
                    <a:pt x="11168" y="1705"/>
                  </a:cubicBezTo>
                  <a:cubicBezTo>
                    <a:pt x="11489" y="1649"/>
                    <a:pt x="11822" y="1606"/>
                    <a:pt x="12123" y="1495"/>
                  </a:cubicBezTo>
                  <a:cubicBezTo>
                    <a:pt x="12517" y="1347"/>
                    <a:pt x="12819" y="1069"/>
                    <a:pt x="12755" y="645"/>
                  </a:cubicBezTo>
                  <a:cubicBezTo>
                    <a:pt x="12692" y="229"/>
                    <a:pt x="12349" y="50"/>
                    <a:pt x="11913" y="12"/>
                  </a:cubicBezTo>
                  <a:cubicBezTo>
                    <a:pt x="11818" y="4"/>
                    <a:pt x="11722" y="0"/>
                    <a:pt x="11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>
              <a:off x="3889550" y="448250"/>
              <a:ext cx="313200" cy="631375"/>
            </a:xfrm>
            <a:custGeom>
              <a:avLst/>
              <a:gdLst/>
              <a:ahLst/>
              <a:cxnLst/>
              <a:rect l="l" t="t" r="r" b="b"/>
              <a:pathLst>
                <a:path w="12528" h="25255" extrusionOk="0">
                  <a:moveTo>
                    <a:pt x="6805" y="2613"/>
                  </a:moveTo>
                  <a:cubicBezTo>
                    <a:pt x="7167" y="2932"/>
                    <a:pt x="7558" y="3574"/>
                    <a:pt x="7936" y="4412"/>
                  </a:cubicBezTo>
                  <a:cubicBezTo>
                    <a:pt x="8312" y="5250"/>
                    <a:pt x="8677" y="6280"/>
                    <a:pt x="8988" y="7370"/>
                  </a:cubicBezTo>
                  <a:cubicBezTo>
                    <a:pt x="9300" y="8461"/>
                    <a:pt x="9559" y="9612"/>
                    <a:pt x="9731" y="10689"/>
                  </a:cubicBezTo>
                  <a:cubicBezTo>
                    <a:pt x="9902" y="11766"/>
                    <a:pt x="9985" y="12769"/>
                    <a:pt x="9947" y="13567"/>
                  </a:cubicBezTo>
                  <a:cubicBezTo>
                    <a:pt x="9052" y="13607"/>
                    <a:pt x="8154" y="13649"/>
                    <a:pt x="7230" y="13697"/>
                  </a:cubicBezTo>
                  <a:cubicBezTo>
                    <a:pt x="6305" y="13744"/>
                    <a:pt x="5352" y="13796"/>
                    <a:pt x="4346" y="13855"/>
                  </a:cubicBezTo>
                  <a:cubicBezTo>
                    <a:pt x="4590" y="12912"/>
                    <a:pt x="4747" y="11960"/>
                    <a:pt x="4874" y="11006"/>
                  </a:cubicBezTo>
                  <a:cubicBezTo>
                    <a:pt x="5001" y="10052"/>
                    <a:pt x="5099" y="9096"/>
                    <a:pt x="5226" y="8147"/>
                  </a:cubicBezTo>
                  <a:cubicBezTo>
                    <a:pt x="5352" y="7198"/>
                    <a:pt x="5506" y="6256"/>
                    <a:pt x="5749" y="5331"/>
                  </a:cubicBezTo>
                  <a:cubicBezTo>
                    <a:pt x="5993" y="4406"/>
                    <a:pt x="6323" y="3497"/>
                    <a:pt x="6805" y="2613"/>
                  </a:cubicBezTo>
                  <a:close/>
                  <a:moveTo>
                    <a:pt x="6409" y="0"/>
                  </a:moveTo>
                  <a:cubicBezTo>
                    <a:pt x="6394" y="0"/>
                    <a:pt x="6378" y="1"/>
                    <a:pt x="6363" y="1"/>
                  </a:cubicBezTo>
                  <a:cubicBezTo>
                    <a:pt x="5591" y="19"/>
                    <a:pt x="4835" y="484"/>
                    <a:pt x="4285" y="1382"/>
                  </a:cubicBezTo>
                  <a:cubicBezTo>
                    <a:pt x="3896" y="2018"/>
                    <a:pt x="3564" y="2677"/>
                    <a:pt x="3306" y="3357"/>
                  </a:cubicBezTo>
                  <a:cubicBezTo>
                    <a:pt x="3048" y="4038"/>
                    <a:pt x="2865" y="4741"/>
                    <a:pt x="2776" y="5467"/>
                  </a:cubicBezTo>
                  <a:cubicBezTo>
                    <a:pt x="2643" y="6512"/>
                    <a:pt x="2502" y="7555"/>
                    <a:pt x="2351" y="8596"/>
                  </a:cubicBezTo>
                  <a:cubicBezTo>
                    <a:pt x="2200" y="9638"/>
                    <a:pt x="2041" y="10677"/>
                    <a:pt x="1874" y="11717"/>
                  </a:cubicBezTo>
                  <a:cubicBezTo>
                    <a:pt x="1706" y="12755"/>
                    <a:pt x="1536" y="13793"/>
                    <a:pt x="1361" y="14832"/>
                  </a:cubicBezTo>
                  <a:cubicBezTo>
                    <a:pt x="1186" y="15868"/>
                    <a:pt x="1010" y="16907"/>
                    <a:pt x="831" y="17944"/>
                  </a:cubicBezTo>
                  <a:cubicBezTo>
                    <a:pt x="653" y="18981"/>
                    <a:pt x="476" y="20017"/>
                    <a:pt x="299" y="21054"/>
                  </a:cubicBezTo>
                  <a:cubicBezTo>
                    <a:pt x="141" y="21994"/>
                    <a:pt x="0" y="22956"/>
                    <a:pt x="170" y="23917"/>
                  </a:cubicBezTo>
                  <a:cubicBezTo>
                    <a:pt x="279" y="24540"/>
                    <a:pt x="625" y="24994"/>
                    <a:pt x="1299" y="25031"/>
                  </a:cubicBezTo>
                  <a:cubicBezTo>
                    <a:pt x="1328" y="25033"/>
                    <a:pt x="1356" y="25034"/>
                    <a:pt x="1383" y="25034"/>
                  </a:cubicBezTo>
                  <a:cubicBezTo>
                    <a:pt x="2012" y="25034"/>
                    <a:pt x="2364" y="24615"/>
                    <a:pt x="2525" y="24033"/>
                  </a:cubicBezTo>
                  <a:cubicBezTo>
                    <a:pt x="2608" y="23735"/>
                    <a:pt x="2659" y="23425"/>
                    <a:pt x="2695" y="23117"/>
                  </a:cubicBezTo>
                  <a:cubicBezTo>
                    <a:pt x="2788" y="22301"/>
                    <a:pt x="2916" y="21490"/>
                    <a:pt x="3059" y="20682"/>
                  </a:cubicBezTo>
                  <a:cubicBezTo>
                    <a:pt x="3203" y="19874"/>
                    <a:pt x="3365" y="19069"/>
                    <a:pt x="3527" y="18265"/>
                  </a:cubicBezTo>
                  <a:cubicBezTo>
                    <a:pt x="3690" y="17460"/>
                    <a:pt x="3856" y="16656"/>
                    <a:pt x="4009" y="15849"/>
                  </a:cubicBezTo>
                  <a:cubicBezTo>
                    <a:pt x="4080" y="15482"/>
                    <a:pt x="4249" y="15312"/>
                    <a:pt x="4645" y="15301"/>
                  </a:cubicBezTo>
                  <a:cubicBezTo>
                    <a:pt x="5547" y="15274"/>
                    <a:pt x="6447" y="15222"/>
                    <a:pt x="7358" y="15153"/>
                  </a:cubicBezTo>
                  <a:cubicBezTo>
                    <a:pt x="8267" y="15083"/>
                    <a:pt x="9190" y="14995"/>
                    <a:pt x="10134" y="14894"/>
                  </a:cubicBezTo>
                  <a:cubicBezTo>
                    <a:pt x="10179" y="15857"/>
                    <a:pt x="10229" y="16779"/>
                    <a:pt x="10261" y="17703"/>
                  </a:cubicBezTo>
                  <a:cubicBezTo>
                    <a:pt x="10286" y="18447"/>
                    <a:pt x="10326" y="19189"/>
                    <a:pt x="10382" y="19929"/>
                  </a:cubicBezTo>
                  <a:cubicBezTo>
                    <a:pt x="10440" y="20670"/>
                    <a:pt x="10515" y="21408"/>
                    <a:pt x="10611" y="22144"/>
                  </a:cubicBezTo>
                  <a:cubicBezTo>
                    <a:pt x="10706" y="22880"/>
                    <a:pt x="10827" y="23614"/>
                    <a:pt x="10971" y="24345"/>
                  </a:cubicBezTo>
                  <a:cubicBezTo>
                    <a:pt x="11055" y="24770"/>
                    <a:pt x="11191" y="25255"/>
                    <a:pt x="11686" y="25255"/>
                  </a:cubicBezTo>
                  <a:cubicBezTo>
                    <a:pt x="11734" y="25255"/>
                    <a:pt x="11785" y="25250"/>
                    <a:pt x="11841" y="25241"/>
                  </a:cubicBezTo>
                  <a:cubicBezTo>
                    <a:pt x="12528" y="25120"/>
                    <a:pt x="12402" y="24547"/>
                    <a:pt x="12329" y="24048"/>
                  </a:cubicBezTo>
                  <a:cubicBezTo>
                    <a:pt x="12194" y="23126"/>
                    <a:pt x="11988" y="22206"/>
                    <a:pt x="11938" y="21278"/>
                  </a:cubicBezTo>
                  <a:cubicBezTo>
                    <a:pt x="11883" y="20253"/>
                    <a:pt x="11823" y="19229"/>
                    <a:pt x="11760" y="18204"/>
                  </a:cubicBezTo>
                  <a:cubicBezTo>
                    <a:pt x="11695" y="17180"/>
                    <a:pt x="11622" y="16158"/>
                    <a:pt x="11537" y="15136"/>
                  </a:cubicBezTo>
                  <a:cubicBezTo>
                    <a:pt x="11453" y="14113"/>
                    <a:pt x="11354" y="13092"/>
                    <a:pt x="11242" y="12073"/>
                  </a:cubicBezTo>
                  <a:cubicBezTo>
                    <a:pt x="11130" y="11053"/>
                    <a:pt x="10998" y="10034"/>
                    <a:pt x="10845" y="9017"/>
                  </a:cubicBezTo>
                  <a:cubicBezTo>
                    <a:pt x="10693" y="8001"/>
                    <a:pt x="10516" y="6986"/>
                    <a:pt x="10314" y="5973"/>
                  </a:cubicBezTo>
                  <a:cubicBezTo>
                    <a:pt x="10148" y="5148"/>
                    <a:pt x="9945" y="4336"/>
                    <a:pt x="9663" y="3552"/>
                  </a:cubicBezTo>
                  <a:cubicBezTo>
                    <a:pt x="9380" y="2770"/>
                    <a:pt x="9016" y="2016"/>
                    <a:pt x="8532" y="1306"/>
                  </a:cubicBezTo>
                  <a:cubicBezTo>
                    <a:pt x="7934" y="433"/>
                    <a:pt x="7165" y="0"/>
                    <a:pt x="6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>
              <a:off x="3457500" y="443325"/>
              <a:ext cx="211600" cy="623550"/>
            </a:xfrm>
            <a:custGeom>
              <a:avLst/>
              <a:gdLst/>
              <a:ahLst/>
              <a:cxnLst/>
              <a:rect l="l" t="t" r="r" b="b"/>
              <a:pathLst>
                <a:path w="8464" h="24942" extrusionOk="0">
                  <a:moveTo>
                    <a:pt x="5014" y="0"/>
                  </a:moveTo>
                  <a:cubicBezTo>
                    <a:pt x="4577" y="0"/>
                    <a:pt x="4147" y="94"/>
                    <a:pt x="3738" y="272"/>
                  </a:cubicBezTo>
                  <a:cubicBezTo>
                    <a:pt x="3172" y="519"/>
                    <a:pt x="2647" y="928"/>
                    <a:pt x="2200" y="1475"/>
                  </a:cubicBezTo>
                  <a:cubicBezTo>
                    <a:pt x="1429" y="2409"/>
                    <a:pt x="952" y="3549"/>
                    <a:pt x="829" y="4753"/>
                  </a:cubicBezTo>
                  <a:cubicBezTo>
                    <a:pt x="767" y="5343"/>
                    <a:pt x="783" y="5947"/>
                    <a:pt x="871" y="6561"/>
                  </a:cubicBezTo>
                  <a:cubicBezTo>
                    <a:pt x="980" y="7315"/>
                    <a:pt x="1123" y="8055"/>
                    <a:pt x="1300" y="8784"/>
                  </a:cubicBezTo>
                  <a:cubicBezTo>
                    <a:pt x="1478" y="9512"/>
                    <a:pt x="1687" y="10229"/>
                    <a:pt x="1929" y="10935"/>
                  </a:cubicBezTo>
                  <a:cubicBezTo>
                    <a:pt x="2172" y="11640"/>
                    <a:pt x="2444" y="12334"/>
                    <a:pt x="2747" y="13019"/>
                  </a:cubicBezTo>
                  <a:cubicBezTo>
                    <a:pt x="3050" y="13702"/>
                    <a:pt x="3382" y="14377"/>
                    <a:pt x="3743" y="15041"/>
                  </a:cubicBezTo>
                  <a:cubicBezTo>
                    <a:pt x="4104" y="15706"/>
                    <a:pt x="4492" y="16361"/>
                    <a:pt x="4907" y="17009"/>
                  </a:cubicBezTo>
                  <a:cubicBezTo>
                    <a:pt x="5240" y="17528"/>
                    <a:pt x="5523" y="18069"/>
                    <a:pt x="5723" y="18628"/>
                  </a:cubicBezTo>
                  <a:cubicBezTo>
                    <a:pt x="5925" y="19187"/>
                    <a:pt x="6044" y="19762"/>
                    <a:pt x="6053" y="20355"/>
                  </a:cubicBezTo>
                  <a:cubicBezTo>
                    <a:pt x="6062" y="20947"/>
                    <a:pt x="5961" y="21555"/>
                    <a:pt x="5718" y="22178"/>
                  </a:cubicBezTo>
                  <a:cubicBezTo>
                    <a:pt x="5482" y="22785"/>
                    <a:pt x="4369" y="23539"/>
                    <a:pt x="3684" y="23539"/>
                  </a:cubicBezTo>
                  <a:cubicBezTo>
                    <a:pt x="3666" y="23539"/>
                    <a:pt x="3648" y="23538"/>
                    <a:pt x="3631" y="23537"/>
                  </a:cubicBezTo>
                  <a:cubicBezTo>
                    <a:pt x="2795" y="23487"/>
                    <a:pt x="2134" y="23117"/>
                    <a:pt x="1773" y="22323"/>
                  </a:cubicBezTo>
                  <a:cubicBezTo>
                    <a:pt x="1665" y="22088"/>
                    <a:pt x="1562" y="21848"/>
                    <a:pt x="1428" y="21628"/>
                  </a:cubicBezTo>
                  <a:cubicBezTo>
                    <a:pt x="1259" y="21353"/>
                    <a:pt x="1060" y="21072"/>
                    <a:pt x="743" y="21072"/>
                  </a:cubicBezTo>
                  <a:cubicBezTo>
                    <a:pt x="666" y="21072"/>
                    <a:pt x="583" y="21089"/>
                    <a:pt x="491" y="21125"/>
                  </a:cubicBezTo>
                  <a:cubicBezTo>
                    <a:pt x="0" y="21322"/>
                    <a:pt x="109" y="21750"/>
                    <a:pt x="222" y="22128"/>
                  </a:cubicBezTo>
                  <a:cubicBezTo>
                    <a:pt x="447" y="22881"/>
                    <a:pt x="789" y="23528"/>
                    <a:pt x="1277" y="24011"/>
                  </a:cubicBezTo>
                  <a:cubicBezTo>
                    <a:pt x="1765" y="24493"/>
                    <a:pt x="2400" y="24811"/>
                    <a:pt x="3214" y="24907"/>
                  </a:cubicBezTo>
                  <a:cubicBezTo>
                    <a:pt x="3408" y="24930"/>
                    <a:pt x="3599" y="24941"/>
                    <a:pt x="3787" y="24941"/>
                  </a:cubicBezTo>
                  <a:cubicBezTo>
                    <a:pt x="4408" y="24941"/>
                    <a:pt x="4992" y="24817"/>
                    <a:pt x="5524" y="24581"/>
                  </a:cubicBezTo>
                  <a:cubicBezTo>
                    <a:pt x="6216" y="24274"/>
                    <a:pt x="6818" y="23775"/>
                    <a:pt x="7291" y="23108"/>
                  </a:cubicBezTo>
                  <a:cubicBezTo>
                    <a:pt x="7856" y="22310"/>
                    <a:pt x="8185" y="21499"/>
                    <a:pt x="8324" y="20680"/>
                  </a:cubicBezTo>
                  <a:cubicBezTo>
                    <a:pt x="8464" y="19861"/>
                    <a:pt x="8416" y="19035"/>
                    <a:pt x="8230" y="18211"/>
                  </a:cubicBezTo>
                  <a:cubicBezTo>
                    <a:pt x="8044" y="17386"/>
                    <a:pt x="7720" y="16564"/>
                    <a:pt x="7310" y="15753"/>
                  </a:cubicBezTo>
                  <a:cubicBezTo>
                    <a:pt x="6994" y="15126"/>
                    <a:pt x="6644" y="14512"/>
                    <a:pt x="6300" y="13895"/>
                  </a:cubicBezTo>
                  <a:cubicBezTo>
                    <a:pt x="5956" y="13277"/>
                    <a:pt x="5616" y="12658"/>
                    <a:pt x="5323" y="12018"/>
                  </a:cubicBezTo>
                  <a:cubicBezTo>
                    <a:pt x="5000" y="11306"/>
                    <a:pt x="4723" y="10574"/>
                    <a:pt x="4496" y="9825"/>
                  </a:cubicBezTo>
                  <a:cubicBezTo>
                    <a:pt x="4271" y="9091"/>
                    <a:pt x="4090" y="8360"/>
                    <a:pt x="3938" y="7650"/>
                  </a:cubicBezTo>
                  <a:cubicBezTo>
                    <a:pt x="3788" y="6940"/>
                    <a:pt x="3665" y="6252"/>
                    <a:pt x="3554" y="5605"/>
                  </a:cubicBezTo>
                  <a:cubicBezTo>
                    <a:pt x="3557" y="4911"/>
                    <a:pt x="3613" y="4323"/>
                    <a:pt x="3712" y="3789"/>
                  </a:cubicBezTo>
                  <a:cubicBezTo>
                    <a:pt x="3810" y="3256"/>
                    <a:pt x="3949" y="2778"/>
                    <a:pt x="4109" y="2307"/>
                  </a:cubicBezTo>
                  <a:cubicBezTo>
                    <a:pt x="4318" y="1697"/>
                    <a:pt x="4836" y="1331"/>
                    <a:pt x="5340" y="1331"/>
                  </a:cubicBezTo>
                  <a:cubicBezTo>
                    <a:pt x="5392" y="1331"/>
                    <a:pt x="5444" y="1335"/>
                    <a:pt x="5496" y="1343"/>
                  </a:cubicBezTo>
                  <a:cubicBezTo>
                    <a:pt x="6255" y="1458"/>
                    <a:pt x="6689" y="1906"/>
                    <a:pt x="6774" y="2647"/>
                  </a:cubicBezTo>
                  <a:cubicBezTo>
                    <a:pt x="6793" y="2818"/>
                    <a:pt x="6814" y="2990"/>
                    <a:pt x="6855" y="3157"/>
                  </a:cubicBezTo>
                  <a:cubicBezTo>
                    <a:pt x="6922" y="3433"/>
                    <a:pt x="7098" y="3617"/>
                    <a:pt x="7414" y="3617"/>
                  </a:cubicBezTo>
                  <a:cubicBezTo>
                    <a:pt x="7420" y="3617"/>
                    <a:pt x="7427" y="3617"/>
                    <a:pt x="7433" y="3617"/>
                  </a:cubicBezTo>
                  <a:cubicBezTo>
                    <a:pt x="7766" y="3609"/>
                    <a:pt x="7965" y="3396"/>
                    <a:pt x="7979" y="3124"/>
                  </a:cubicBezTo>
                  <a:cubicBezTo>
                    <a:pt x="8022" y="2322"/>
                    <a:pt x="8005" y="1529"/>
                    <a:pt x="7291" y="914"/>
                  </a:cubicBezTo>
                  <a:cubicBezTo>
                    <a:pt x="6725" y="424"/>
                    <a:pt x="6119" y="140"/>
                    <a:pt x="5514" y="41"/>
                  </a:cubicBezTo>
                  <a:cubicBezTo>
                    <a:pt x="5346" y="14"/>
                    <a:pt x="5179" y="0"/>
                    <a:pt x="5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>
              <a:off x="5230475" y="554275"/>
              <a:ext cx="255425" cy="688125"/>
            </a:xfrm>
            <a:custGeom>
              <a:avLst/>
              <a:gdLst/>
              <a:ahLst/>
              <a:cxnLst/>
              <a:rect l="l" t="t" r="r" b="b"/>
              <a:pathLst>
                <a:path w="10217" h="27525" extrusionOk="0">
                  <a:moveTo>
                    <a:pt x="778" y="0"/>
                  </a:moveTo>
                  <a:cubicBezTo>
                    <a:pt x="695" y="0"/>
                    <a:pt x="607" y="20"/>
                    <a:pt x="513" y="64"/>
                  </a:cubicBezTo>
                  <a:cubicBezTo>
                    <a:pt x="62" y="280"/>
                    <a:pt x="1" y="771"/>
                    <a:pt x="70" y="1288"/>
                  </a:cubicBezTo>
                  <a:cubicBezTo>
                    <a:pt x="128" y="1721"/>
                    <a:pt x="222" y="2151"/>
                    <a:pt x="329" y="2571"/>
                  </a:cubicBezTo>
                  <a:cubicBezTo>
                    <a:pt x="508" y="3265"/>
                    <a:pt x="733" y="3944"/>
                    <a:pt x="894" y="4644"/>
                  </a:cubicBezTo>
                  <a:cubicBezTo>
                    <a:pt x="1120" y="5624"/>
                    <a:pt x="1399" y="6579"/>
                    <a:pt x="1712" y="7514"/>
                  </a:cubicBezTo>
                  <a:cubicBezTo>
                    <a:pt x="2026" y="8451"/>
                    <a:pt x="2375" y="9369"/>
                    <a:pt x="2743" y="10276"/>
                  </a:cubicBezTo>
                  <a:cubicBezTo>
                    <a:pt x="2952" y="10792"/>
                    <a:pt x="3106" y="11329"/>
                    <a:pt x="3205" y="11878"/>
                  </a:cubicBezTo>
                  <a:cubicBezTo>
                    <a:pt x="3354" y="12700"/>
                    <a:pt x="3339" y="13497"/>
                    <a:pt x="3248" y="14281"/>
                  </a:cubicBezTo>
                  <a:cubicBezTo>
                    <a:pt x="3158" y="15065"/>
                    <a:pt x="2992" y="15837"/>
                    <a:pt x="2839" y="16608"/>
                  </a:cubicBezTo>
                  <a:cubicBezTo>
                    <a:pt x="2680" y="17408"/>
                    <a:pt x="2540" y="18213"/>
                    <a:pt x="2414" y="19021"/>
                  </a:cubicBezTo>
                  <a:cubicBezTo>
                    <a:pt x="2288" y="19829"/>
                    <a:pt x="2176" y="20641"/>
                    <a:pt x="2073" y="21455"/>
                  </a:cubicBezTo>
                  <a:cubicBezTo>
                    <a:pt x="1969" y="22268"/>
                    <a:pt x="1875" y="23084"/>
                    <a:pt x="1784" y="23900"/>
                  </a:cubicBezTo>
                  <a:cubicBezTo>
                    <a:pt x="1694" y="24716"/>
                    <a:pt x="1608" y="25534"/>
                    <a:pt x="1521" y="26351"/>
                  </a:cubicBezTo>
                  <a:cubicBezTo>
                    <a:pt x="1512" y="26453"/>
                    <a:pt x="1514" y="26557"/>
                    <a:pt x="1526" y="26660"/>
                  </a:cubicBezTo>
                  <a:cubicBezTo>
                    <a:pt x="1563" y="27044"/>
                    <a:pt x="1683" y="27368"/>
                    <a:pt x="1984" y="27486"/>
                  </a:cubicBezTo>
                  <a:cubicBezTo>
                    <a:pt x="2051" y="27512"/>
                    <a:pt x="2116" y="27524"/>
                    <a:pt x="2177" y="27524"/>
                  </a:cubicBezTo>
                  <a:cubicBezTo>
                    <a:pt x="2396" y="27524"/>
                    <a:pt x="2581" y="27369"/>
                    <a:pt x="2705" y="27118"/>
                  </a:cubicBezTo>
                  <a:cubicBezTo>
                    <a:pt x="2875" y="26777"/>
                    <a:pt x="3025" y="26403"/>
                    <a:pt x="3122" y="26016"/>
                  </a:cubicBezTo>
                  <a:cubicBezTo>
                    <a:pt x="3317" y="25239"/>
                    <a:pt x="3508" y="24459"/>
                    <a:pt x="3696" y="23679"/>
                  </a:cubicBezTo>
                  <a:cubicBezTo>
                    <a:pt x="3882" y="22897"/>
                    <a:pt x="4066" y="22115"/>
                    <a:pt x="4246" y="21331"/>
                  </a:cubicBezTo>
                  <a:cubicBezTo>
                    <a:pt x="4426" y="20547"/>
                    <a:pt x="4602" y="19762"/>
                    <a:pt x="4775" y="18975"/>
                  </a:cubicBezTo>
                  <a:cubicBezTo>
                    <a:pt x="4947" y="18188"/>
                    <a:pt x="5117" y="17401"/>
                    <a:pt x="5284" y="16612"/>
                  </a:cubicBezTo>
                  <a:cubicBezTo>
                    <a:pt x="5434" y="15902"/>
                    <a:pt x="5591" y="15196"/>
                    <a:pt x="5691" y="14477"/>
                  </a:cubicBezTo>
                  <a:cubicBezTo>
                    <a:pt x="5792" y="13758"/>
                    <a:pt x="5837" y="13028"/>
                    <a:pt x="5756" y="12274"/>
                  </a:cubicBezTo>
                  <a:cubicBezTo>
                    <a:pt x="5729" y="12014"/>
                    <a:pt x="5893" y="11861"/>
                    <a:pt x="5981" y="11663"/>
                  </a:cubicBezTo>
                  <a:cubicBezTo>
                    <a:pt x="6361" y="10805"/>
                    <a:pt x="6773" y="9971"/>
                    <a:pt x="7195" y="9145"/>
                  </a:cubicBezTo>
                  <a:cubicBezTo>
                    <a:pt x="7618" y="8317"/>
                    <a:pt x="8048" y="7498"/>
                    <a:pt x="8466" y="6668"/>
                  </a:cubicBezTo>
                  <a:cubicBezTo>
                    <a:pt x="8883" y="5838"/>
                    <a:pt x="9288" y="4996"/>
                    <a:pt x="9654" y="4125"/>
                  </a:cubicBezTo>
                  <a:cubicBezTo>
                    <a:pt x="9822" y="3725"/>
                    <a:pt x="10217" y="3225"/>
                    <a:pt x="9744" y="2828"/>
                  </a:cubicBezTo>
                  <a:cubicBezTo>
                    <a:pt x="9637" y="2739"/>
                    <a:pt x="9544" y="2702"/>
                    <a:pt x="9461" y="2702"/>
                  </a:cubicBezTo>
                  <a:cubicBezTo>
                    <a:pt x="9164" y="2702"/>
                    <a:pt x="9000" y="3176"/>
                    <a:pt x="8836" y="3442"/>
                  </a:cubicBezTo>
                  <a:cubicBezTo>
                    <a:pt x="8413" y="4125"/>
                    <a:pt x="8000" y="4815"/>
                    <a:pt x="7596" y="5523"/>
                  </a:cubicBezTo>
                  <a:cubicBezTo>
                    <a:pt x="7191" y="6231"/>
                    <a:pt x="6796" y="6955"/>
                    <a:pt x="6411" y="7708"/>
                  </a:cubicBezTo>
                  <a:cubicBezTo>
                    <a:pt x="6024" y="8460"/>
                    <a:pt x="5648" y="9241"/>
                    <a:pt x="5282" y="10060"/>
                  </a:cubicBezTo>
                  <a:cubicBezTo>
                    <a:pt x="5026" y="9239"/>
                    <a:pt x="4775" y="8464"/>
                    <a:pt x="4531" y="7710"/>
                  </a:cubicBezTo>
                  <a:cubicBezTo>
                    <a:pt x="4287" y="6954"/>
                    <a:pt x="4054" y="6219"/>
                    <a:pt x="3840" y="5475"/>
                  </a:cubicBezTo>
                  <a:cubicBezTo>
                    <a:pt x="3578" y="4563"/>
                    <a:pt x="3235" y="3711"/>
                    <a:pt x="2835" y="2898"/>
                  </a:cubicBezTo>
                  <a:cubicBezTo>
                    <a:pt x="2437" y="2084"/>
                    <a:pt x="1982" y="1311"/>
                    <a:pt x="1499" y="555"/>
                  </a:cubicBezTo>
                  <a:cubicBezTo>
                    <a:pt x="1306" y="254"/>
                    <a:pt x="1074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>
              <a:off x="3352825" y="390725"/>
              <a:ext cx="99975" cy="157825"/>
            </a:xfrm>
            <a:custGeom>
              <a:avLst/>
              <a:gdLst/>
              <a:ahLst/>
              <a:cxnLst/>
              <a:rect l="l" t="t" r="r" b="b"/>
              <a:pathLst>
                <a:path w="3999" h="6313" extrusionOk="0">
                  <a:moveTo>
                    <a:pt x="2519" y="0"/>
                  </a:moveTo>
                  <a:cubicBezTo>
                    <a:pt x="2506" y="0"/>
                    <a:pt x="2493" y="1"/>
                    <a:pt x="2479" y="1"/>
                  </a:cubicBezTo>
                  <a:cubicBezTo>
                    <a:pt x="1440" y="11"/>
                    <a:pt x="1042" y="337"/>
                    <a:pt x="836" y="1485"/>
                  </a:cubicBezTo>
                  <a:cubicBezTo>
                    <a:pt x="731" y="2077"/>
                    <a:pt x="627" y="2671"/>
                    <a:pt x="511" y="3263"/>
                  </a:cubicBezTo>
                  <a:cubicBezTo>
                    <a:pt x="397" y="3854"/>
                    <a:pt x="272" y="4444"/>
                    <a:pt x="125" y="5030"/>
                  </a:cubicBezTo>
                  <a:cubicBezTo>
                    <a:pt x="2" y="5527"/>
                    <a:pt x="1" y="6012"/>
                    <a:pt x="589" y="6235"/>
                  </a:cubicBezTo>
                  <a:cubicBezTo>
                    <a:pt x="730" y="6288"/>
                    <a:pt x="861" y="6313"/>
                    <a:pt x="983" y="6313"/>
                  </a:cubicBezTo>
                  <a:cubicBezTo>
                    <a:pt x="1394" y="6313"/>
                    <a:pt x="1697" y="6036"/>
                    <a:pt x="1879" y="5658"/>
                  </a:cubicBezTo>
                  <a:cubicBezTo>
                    <a:pt x="2216" y="4963"/>
                    <a:pt x="2573" y="4276"/>
                    <a:pt x="2900" y="3575"/>
                  </a:cubicBezTo>
                  <a:cubicBezTo>
                    <a:pt x="3226" y="2875"/>
                    <a:pt x="3520" y="2164"/>
                    <a:pt x="3730" y="1422"/>
                  </a:cubicBezTo>
                  <a:cubicBezTo>
                    <a:pt x="3999" y="467"/>
                    <a:pt x="3588" y="0"/>
                    <a:pt x="2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>
              <a:off x="1905704" y="2150870"/>
              <a:ext cx="4219151" cy="2156151"/>
            </a:xfrm>
            <a:custGeom>
              <a:avLst/>
              <a:gdLst/>
              <a:ahLst/>
              <a:cxnLst/>
              <a:rect l="l" t="t" r="r" b="b"/>
              <a:pathLst>
                <a:path w="168766" h="86246" extrusionOk="0">
                  <a:moveTo>
                    <a:pt x="17346" y="10847"/>
                  </a:moveTo>
                  <a:cubicBezTo>
                    <a:pt x="17911" y="10847"/>
                    <a:pt x="18335" y="11453"/>
                    <a:pt x="18781" y="12692"/>
                  </a:cubicBezTo>
                  <a:cubicBezTo>
                    <a:pt x="19372" y="14332"/>
                    <a:pt x="19426" y="16017"/>
                    <a:pt x="19140" y="17723"/>
                  </a:cubicBezTo>
                  <a:cubicBezTo>
                    <a:pt x="18528" y="21370"/>
                    <a:pt x="17859" y="25007"/>
                    <a:pt x="16417" y="28443"/>
                  </a:cubicBezTo>
                  <a:cubicBezTo>
                    <a:pt x="14523" y="32939"/>
                    <a:pt x="12156" y="37171"/>
                    <a:pt x="9314" y="41139"/>
                  </a:cubicBezTo>
                  <a:cubicBezTo>
                    <a:pt x="8665" y="42045"/>
                    <a:pt x="8052" y="42976"/>
                    <a:pt x="7424" y="43896"/>
                  </a:cubicBezTo>
                  <a:lnTo>
                    <a:pt x="7223" y="43839"/>
                  </a:lnTo>
                  <a:lnTo>
                    <a:pt x="7225" y="43839"/>
                  </a:lnTo>
                  <a:cubicBezTo>
                    <a:pt x="7137" y="41815"/>
                    <a:pt x="7050" y="39792"/>
                    <a:pt x="6964" y="37770"/>
                  </a:cubicBezTo>
                  <a:cubicBezTo>
                    <a:pt x="6960" y="37680"/>
                    <a:pt x="6969" y="37589"/>
                    <a:pt x="6955" y="37501"/>
                  </a:cubicBezTo>
                  <a:cubicBezTo>
                    <a:pt x="6470" y="34459"/>
                    <a:pt x="7196" y="31542"/>
                    <a:pt x="7766" y="28584"/>
                  </a:cubicBezTo>
                  <a:cubicBezTo>
                    <a:pt x="8349" y="25543"/>
                    <a:pt x="9265" y="22641"/>
                    <a:pt x="10540" y="19834"/>
                  </a:cubicBezTo>
                  <a:cubicBezTo>
                    <a:pt x="11843" y="16962"/>
                    <a:pt x="13469" y="14298"/>
                    <a:pt x="15634" y="11997"/>
                  </a:cubicBezTo>
                  <a:cubicBezTo>
                    <a:pt x="16351" y="11235"/>
                    <a:pt x="16894" y="10847"/>
                    <a:pt x="17346" y="10847"/>
                  </a:cubicBezTo>
                  <a:close/>
                  <a:moveTo>
                    <a:pt x="147906" y="36349"/>
                  </a:moveTo>
                  <a:cubicBezTo>
                    <a:pt x="148047" y="36944"/>
                    <a:pt x="148245" y="37442"/>
                    <a:pt x="148270" y="37950"/>
                  </a:cubicBezTo>
                  <a:cubicBezTo>
                    <a:pt x="148328" y="39078"/>
                    <a:pt x="148397" y="40220"/>
                    <a:pt x="148284" y="41339"/>
                  </a:cubicBezTo>
                  <a:cubicBezTo>
                    <a:pt x="148014" y="44015"/>
                    <a:pt x="147333" y="46609"/>
                    <a:pt x="146529" y="49288"/>
                  </a:cubicBezTo>
                  <a:cubicBezTo>
                    <a:pt x="144158" y="47001"/>
                    <a:pt x="144843" y="39470"/>
                    <a:pt x="147906" y="36349"/>
                  </a:cubicBezTo>
                  <a:close/>
                  <a:moveTo>
                    <a:pt x="59446" y="38487"/>
                  </a:moveTo>
                  <a:cubicBezTo>
                    <a:pt x="59590" y="38487"/>
                    <a:pt x="59738" y="38503"/>
                    <a:pt x="59892" y="38536"/>
                  </a:cubicBezTo>
                  <a:cubicBezTo>
                    <a:pt x="60655" y="38696"/>
                    <a:pt x="60986" y="38930"/>
                    <a:pt x="60925" y="39724"/>
                  </a:cubicBezTo>
                  <a:cubicBezTo>
                    <a:pt x="60853" y="40660"/>
                    <a:pt x="60739" y="41636"/>
                    <a:pt x="60398" y="42497"/>
                  </a:cubicBezTo>
                  <a:cubicBezTo>
                    <a:pt x="59575" y="44574"/>
                    <a:pt x="58480" y="46503"/>
                    <a:pt x="57218" y="48372"/>
                  </a:cubicBezTo>
                  <a:cubicBezTo>
                    <a:pt x="55996" y="50180"/>
                    <a:pt x="54731" y="51935"/>
                    <a:pt x="53261" y="53529"/>
                  </a:cubicBezTo>
                  <a:cubicBezTo>
                    <a:pt x="52423" y="54437"/>
                    <a:pt x="51403" y="55174"/>
                    <a:pt x="50466" y="55987"/>
                  </a:cubicBezTo>
                  <a:lnTo>
                    <a:pt x="50280" y="55882"/>
                  </a:lnTo>
                  <a:lnTo>
                    <a:pt x="50281" y="55882"/>
                  </a:lnTo>
                  <a:cubicBezTo>
                    <a:pt x="50426" y="55076"/>
                    <a:pt x="50544" y="54264"/>
                    <a:pt x="50725" y="53465"/>
                  </a:cubicBezTo>
                  <a:cubicBezTo>
                    <a:pt x="51119" y="51723"/>
                    <a:pt x="51521" y="49982"/>
                    <a:pt x="51965" y="48252"/>
                  </a:cubicBezTo>
                  <a:cubicBezTo>
                    <a:pt x="52481" y="46245"/>
                    <a:pt x="53442" y="44382"/>
                    <a:pt x="54778" y="42799"/>
                  </a:cubicBezTo>
                  <a:cubicBezTo>
                    <a:pt x="55848" y="41533"/>
                    <a:pt x="56969" y="40309"/>
                    <a:pt x="58101" y="39096"/>
                  </a:cubicBezTo>
                  <a:cubicBezTo>
                    <a:pt x="58467" y="38704"/>
                    <a:pt x="58919" y="38487"/>
                    <a:pt x="59446" y="38487"/>
                  </a:cubicBezTo>
                  <a:close/>
                  <a:moveTo>
                    <a:pt x="127955" y="39227"/>
                  </a:moveTo>
                  <a:cubicBezTo>
                    <a:pt x="128795" y="39227"/>
                    <a:pt x="129349" y="39832"/>
                    <a:pt x="129250" y="40816"/>
                  </a:cubicBezTo>
                  <a:cubicBezTo>
                    <a:pt x="129162" y="41720"/>
                    <a:pt x="128920" y="42624"/>
                    <a:pt x="128631" y="43489"/>
                  </a:cubicBezTo>
                  <a:cubicBezTo>
                    <a:pt x="127631" y="46474"/>
                    <a:pt x="125710" y="48955"/>
                    <a:pt x="123951" y="51488"/>
                  </a:cubicBezTo>
                  <a:cubicBezTo>
                    <a:pt x="122555" y="53496"/>
                    <a:pt x="120893" y="55367"/>
                    <a:pt x="118561" y="56793"/>
                  </a:cubicBezTo>
                  <a:cubicBezTo>
                    <a:pt x="118737" y="55822"/>
                    <a:pt x="118854" y="54969"/>
                    <a:pt x="119050" y="54133"/>
                  </a:cubicBezTo>
                  <a:cubicBezTo>
                    <a:pt x="119490" y="52248"/>
                    <a:pt x="119898" y="50351"/>
                    <a:pt x="120450" y="48496"/>
                  </a:cubicBezTo>
                  <a:cubicBezTo>
                    <a:pt x="121496" y="44992"/>
                    <a:pt x="123823" y="42340"/>
                    <a:pt x="126407" y="39886"/>
                  </a:cubicBezTo>
                  <a:cubicBezTo>
                    <a:pt x="126605" y="39699"/>
                    <a:pt x="126972" y="39452"/>
                    <a:pt x="127229" y="39361"/>
                  </a:cubicBezTo>
                  <a:cubicBezTo>
                    <a:pt x="127487" y="39270"/>
                    <a:pt x="127731" y="39227"/>
                    <a:pt x="127955" y="39227"/>
                  </a:cubicBezTo>
                  <a:close/>
                  <a:moveTo>
                    <a:pt x="82776" y="21001"/>
                  </a:moveTo>
                  <a:cubicBezTo>
                    <a:pt x="82909" y="21001"/>
                    <a:pt x="83092" y="21040"/>
                    <a:pt x="83352" y="21103"/>
                  </a:cubicBezTo>
                  <a:cubicBezTo>
                    <a:pt x="86481" y="21863"/>
                    <a:pt x="89597" y="22675"/>
                    <a:pt x="92724" y="23438"/>
                  </a:cubicBezTo>
                  <a:cubicBezTo>
                    <a:pt x="93353" y="23591"/>
                    <a:pt x="93313" y="23933"/>
                    <a:pt x="93229" y="24431"/>
                  </a:cubicBezTo>
                  <a:cubicBezTo>
                    <a:pt x="92499" y="28784"/>
                    <a:pt x="91673" y="33126"/>
                    <a:pt x="91113" y="37501"/>
                  </a:cubicBezTo>
                  <a:cubicBezTo>
                    <a:pt x="90598" y="41524"/>
                    <a:pt x="90291" y="45580"/>
                    <a:pt x="90049" y="49630"/>
                  </a:cubicBezTo>
                  <a:cubicBezTo>
                    <a:pt x="89739" y="54780"/>
                    <a:pt x="89119" y="59936"/>
                    <a:pt x="89481" y="65095"/>
                  </a:cubicBezTo>
                  <a:cubicBezTo>
                    <a:pt x="89631" y="67241"/>
                    <a:pt x="88708" y="68558"/>
                    <a:pt x="87321" y="69841"/>
                  </a:cubicBezTo>
                  <a:cubicBezTo>
                    <a:pt x="85462" y="71563"/>
                    <a:pt x="83669" y="73361"/>
                    <a:pt x="81747" y="75008"/>
                  </a:cubicBezTo>
                  <a:cubicBezTo>
                    <a:pt x="80672" y="75928"/>
                    <a:pt x="79427" y="76671"/>
                    <a:pt x="78192" y="77376"/>
                  </a:cubicBezTo>
                  <a:cubicBezTo>
                    <a:pt x="77888" y="77549"/>
                    <a:pt x="77664" y="77639"/>
                    <a:pt x="77498" y="77639"/>
                  </a:cubicBezTo>
                  <a:cubicBezTo>
                    <a:pt x="77195" y="77639"/>
                    <a:pt x="77084" y="77343"/>
                    <a:pt x="77026" y="76720"/>
                  </a:cubicBezTo>
                  <a:cubicBezTo>
                    <a:pt x="76679" y="72947"/>
                    <a:pt x="76230" y="69181"/>
                    <a:pt x="76416" y="65969"/>
                  </a:cubicBezTo>
                  <a:lnTo>
                    <a:pt x="76417" y="65969"/>
                  </a:lnTo>
                  <a:cubicBezTo>
                    <a:pt x="76546" y="60241"/>
                    <a:pt x="77110" y="55142"/>
                    <a:pt x="77733" y="50046"/>
                  </a:cubicBezTo>
                  <a:cubicBezTo>
                    <a:pt x="78135" y="46759"/>
                    <a:pt x="78421" y="43453"/>
                    <a:pt x="78940" y="40184"/>
                  </a:cubicBezTo>
                  <a:cubicBezTo>
                    <a:pt x="79542" y="36386"/>
                    <a:pt x="80349" y="32620"/>
                    <a:pt x="81053" y="28837"/>
                  </a:cubicBezTo>
                  <a:cubicBezTo>
                    <a:pt x="81489" y="26491"/>
                    <a:pt x="81896" y="24141"/>
                    <a:pt x="82322" y="21793"/>
                  </a:cubicBezTo>
                  <a:cubicBezTo>
                    <a:pt x="82428" y="21206"/>
                    <a:pt x="82470" y="21001"/>
                    <a:pt x="82776" y="21001"/>
                  </a:cubicBezTo>
                  <a:close/>
                  <a:moveTo>
                    <a:pt x="26178" y="69857"/>
                  </a:moveTo>
                  <a:lnTo>
                    <a:pt x="26348" y="70068"/>
                  </a:lnTo>
                  <a:cubicBezTo>
                    <a:pt x="25798" y="70902"/>
                    <a:pt x="25293" y="71770"/>
                    <a:pt x="24685" y="72559"/>
                  </a:cubicBezTo>
                  <a:cubicBezTo>
                    <a:pt x="23070" y="74659"/>
                    <a:pt x="21611" y="76891"/>
                    <a:pt x="19408" y="78477"/>
                  </a:cubicBezTo>
                  <a:cubicBezTo>
                    <a:pt x="18110" y="79414"/>
                    <a:pt x="16727" y="79954"/>
                    <a:pt x="15178" y="79954"/>
                  </a:cubicBezTo>
                  <a:cubicBezTo>
                    <a:pt x="14917" y="79954"/>
                    <a:pt x="14652" y="79939"/>
                    <a:pt x="14382" y="79908"/>
                  </a:cubicBezTo>
                  <a:cubicBezTo>
                    <a:pt x="13323" y="79787"/>
                    <a:pt x="13111" y="79423"/>
                    <a:pt x="13482" y="78414"/>
                  </a:cubicBezTo>
                  <a:cubicBezTo>
                    <a:pt x="14058" y="76849"/>
                    <a:pt x="15109" y="75635"/>
                    <a:pt x="16367" y="74616"/>
                  </a:cubicBezTo>
                  <a:cubicBezTo>
                    <a:pt x="19268" y="72270"/>
                    <a:pt x="22788" y="71189"/>
                    <a:pt x="26178" y="69857"/>
                  </a:cubicBezTo>
                  <a:close/>
                  <a:moveTo>
                    <a:pt x="925" y="0"/>
                  </a:moveTo>
                  <a:cubicBezTo>
                    <a:pt x="904" y="0"/>
                    <a:pt x="884" y="1"/>
                    <a:pt x="864" y="3"/>
                  </a:cubicBezTo>
                  <a:cubicBezTo>
                    <a:pt x="636" y="28"/>
                    <a:pt x="308" y="478"/>
                    <a:pt x="280" y="763"/>
                  </a:cubicBezTo>
                  <a:cubicBezTo>
                    <a:pt x="141" y="2153"/>
                    <a:pt x="48" y="3550"/>
                    <a:pt x="20" y="4945"/>
                  </a:cubicBezTo>
                  <a:cubicBezTo>
                    <a:pt x="3" y="5746"/>
                    <a:pt x="172" y="6549"/>
                    <a:pt x="201" y="7353"/>
                  </a:cubicBezTo>
                  <a:cubicBezTo>
                    <a:pt x="424" y="13319"/>
                    <a:pt x="717" y="19284"/>
                    <a:pt x="817" y="25252"/>
                  </a:cubicBezTo>
                  <a:cubicBezTo>
                    <a:pt x="908" y="30714"/>
                    <a:pt x="783" y="36179"/>
                    <a:pt x="755" y="41643"/>
                  </a:cubicBezTo>
                  <a:cubicBezTo>
                    <a:pt x="691" y="53675"/>
                    <a:pt x="568" y="65707"/>
                    <a:pt x="72" y="77731"/>
                  </a:cubicBezTo>
                  <a:cubicBezTo>
                    <a:pt x="1" y="79460"/>
                    <a:pt x="15" y="81195"/>
                    <a:pt x="50" y="82926"/>
                  </a:cubicBezTo>
                  <a:cubicBezTo>
                    <a:pt x="83" y="84635"/>
                    <a:pt x="957" y="85809"/>
                    <a:pt x="2450" y="86044"/>
                  </a:cubicBezTo>
                  <a:cubicBezTo>
                    <a:pt x="3306" y="86178"/>
                    <a:pt x="4172" y="86245"/>
                    <a:pt x="5038" y="86245"/>
                  </a:cubicBezTo>
                  <a:cubicBezTo>
                    <a:pt x="5262" y="86245"/>
                    <a:pt x="5485" y="86241"/>
                    <a:pt x="5709" y="86232"/>
                  </a:cubicBezTo>
                  <a:cubicBezTo>
                    <a:pt x="7044" y="86181"/>
                    <a:pt x="8096" y="85074"/>
                    <a:pt x="8080" y="83738"/>
                  </a:cubicBezTo>
                  <a:cubicBezTo>
                    <a:pt x="8014" y="78125"/>
                    <a:pt x="7948" y="72513"/>
                    <a:pt x="7821" y="66902"/>
                  </a:cubicBezTo>
                  <a:cubicBezTo>
                    <a:pt x="7698" y="61410"/>
                    <a:pt x="7495" y="55919"/>
                    <a:pt x="7339" y="50429"/>
                  </a:cubicBezTo>
                  <a:cubicBezTo>
                    <a:pt x="7304" y="49183"/>
                    <a:pt x="7326" y="49172"/>
                    <a:pt x="8469" y="48783"/>
                  </a:cubicBezTo>
                  <a:cubicBezTo>
                    <a:pt x="10698" y="48022"/>
                    <a:pt x="12938" y="47619"/>
                    <a:pt x="15189" y="47619"/>
                  </a:cubicBezTo>
                  <a:cubicBezTo>
                    <a:pt x="17016" y="47619"/>
                    <a:pt x="18850" y="47884"/>
                    <a:pt x="20694" y="48437"/>
                  </a:cubicBezTo>
                  <a:cubicBezTo>
                    <a:pt x="25639" y="49921"/>
                    <a:pt x="28478" y="53326"/>
                    <a:pt x="29289" y="58305"/>
                  </a:cubicBezTo>
                  <a:cubicBezTo>
                    <a:pt x="29630" y="60392"/>
                    <a:pt x="29382" y="62583"/>
                    <a:pt x="29328" y="64724"/>
                  </a:cubicBezTo>
                  <a:cubicBezTo>
                    <a:pt x="29309" y="65502"/>
                    <a:pt x="28899" y="66086"/>
                    <a:pt x="28079" y="66402"/>
                  </a:cubicBezTo>
                  <a:cubicBezTo>
                    <a:pt x="24994" y="67593"/>
                    <a:pt x="21923" y="68817"/>
                    <a:pt x="18865" y="70074"/>
                  </a:cubicBezTo>
                  <a:cubicBezTo>
                    <a:pt x="15958" y="71269"/>
                    <a:pt x="13395" y="72991"/>
                    <a:pt x="11243" y="75292"/>
                  </a:cubicBezTo>
                  <a:cubicBezTo>
                    <a:pt x="10171" y="76438"/>
                    <a:pt x="9331" y="77735"/>
                    <a:pt x="8878" y="79254"/>
                  </a:cubicBezTo>
                  <a:cubicBezTo>
                    <a:pt x="8149" y="81708"/>
                    <a:pt x="9006" y="83941"/>
                    <a:pt x="11154" y="85172"/>
                  </a:cubicBezTo>
                  <a:cubicBezTo>
                    <a:pt x="11991" y="85652"/>
                    <a:pt x="12904" y="85897"/>
                    <a:pt x="13818" y="85897"/>
                  </a:cubicBezTo>
                  <a:cubicBezTo>
                    <a:pt x="14174" y="85897"/>
                    <a:pt x="14530" y="85860"/>
                    <a:pt x="14882" y="85785"/>
                  </a:cubicBezTo>
                  <a:cubicBezTo>
                    <a:pt x="17121" y="85309"/>
                    <a:pt x="19392" y="84830"/>
                    <a:pt x="21424" y="83707"/>
                  </a:cubicBezTo>
                  <a:cubicBezTo>
                    <a:pt x="25419" y="81501"/>
                    <a:pt x="28558" y="78352"/>
                    <a:pt x="31229" y="74691"/>
                  </a:cubicBezTo>
                  <a:cubicBezTo>
                    <a:pt x="32811" y="72523"/>
                    <a:pt x="33938" y="70134"/>
                    <a:pt x="34777" y="67603"/>
                  </a:cubicBezTo>
                  <a:cubicBezTo>
                    <a:pt x="34987" y="66970"/>
                    <a:pt x="35366" y="66606"/>
                    <a:pt x="35955" y="66373"/>
                  </a:cubicBezTo>
                  <a:cubicBezTo>
                    <a:pt x="36927" y="65993"/>
                    <a:pt x="37875" y="65547"/>
                    <a:pt x="38859" y="65205"/>
                  </a:cubicBezTo>
                  <a:cubicBezTo>
                    <a:pt x="39900" y="64846"/>
                    <a:pt x="40976" y="64587"/>
                    <a:pt x="42028" y="64258"/>
                  </a:cubicBezTo>
                  <a:cubicBezTo>
                    <a:pt x="42157" y="64218"/>
                    <a:pt x="42271" y="64196"/>
                    <a:pt x="42369" y="64196"/>
                  </a:cubicBezTo>
                  <a:cubicBezTo>
                    <a:pt x="42637" y="64196"/>
                    <a:pt x="42788" y="64358"/>
                    <a:pt x="42828" y="64743"/>
                  </a:cubicBezTo>
                  <a:cubicBezTo>
                    <a:pt x="42850" y="64950"/>
                    <a:pt x="42902" y="65154"/>
                    <a:pt x="42957" y="65356"/>
                  </a:cubicBezTo>
                  <a:cubicBezTo>
                    <a:pt x="43224" y="66325"/>
                    <a:pt x="43435" y="67315"/>
                    <a:pt x="43783" y="68256"/>
                  </a:cubicBezTo>
                  <a:cubicBezTo>
                    <a:pt x="44165" y="69289"/>
                    <a:pt x="44693" y="70267"/>
                    <a:pt x="45123" y="71284"/>
                  </a:cubicBezTo>
                  <a:cubicBezTo>
                    <a:pt x="45804" y="72894"/>
                    <a:pt x="46706" y="74376"/>
                    <a:pt x="47868" y="75669"/>
                  </a:cubicBezTo>
                  <a:cubicBezTo>
                    <a:pt x="48598" y="76481"/>
                    <a:pt x="49387" y="77381"/>
                    <a:pt x="50343" y="77816"/>
                  </a:cubicBezTo>
                  <a:cubicBezTo>
                    <a:pt x="51502" y="78340"/>
                    <a:pt x="52707" y="78782"/>
                    <a:pt x="54024" y="78782"/>
                  </a:cubicBezTo>
                  <a:cubicBezTo>
                    <a:pt x="54399" y="78782"/>
                    <a:pt x="54782" y="78746"/>
                    <a:pt x="55176" y="78666"/>
                  </a:cubicBezTo>
                  <a:cubicBezTo>
                    <a:pt x="57132" y="78272"/>
                    <a:pt x="58818" y="77434"/>
                    <a:pt x="60188" y="76086"/>
                  </a:cubicBezTo>
                  <a:cubicBezTo>
                    <a:pt x="61300" y="74990"/>
                    <a:pt x="62174" y="73649"/>
                    <a:pt x="63134" y="72402"/>
                  </a:cubicBezTo>
                  <a:cubicBezTo>
                    <a:pt x="63480" y="71953"/>
                    <a:pt x="63805" y="71489"/>
                    <a:pt x="64122" y="71018"/>
                  </a:cubicBezTo>
                  <a:cubicBezTo>
                    <a:pt x="65604" y="68821"/>
                    <a:pt x="67095" y="66629"/>
                    <a:pt x="68551" y="64414"/>
                  </a:cubicBezTo>
                  <a:cubicBezTo>
                    <a:pt x="69036" y="63678"/>
                    <a:pt x="69436" y="62887"/>
                    <a:pt x="69876" y="62122"/>
                  </a:cubicBezTo>
                  <a:lnTo>
                    <a:pt x="70092" y="62181"/>
                  </a:lnTo>
                  <a:cubicBezTo>
                    <a:pt x="70092" y="64185"/>
                    <a:pt x="70084" y="66190"/>
                    <a:pt x="70093" y="68194"/>
                  </a:cubicBezTo>
                  <a:cubicBezTo>
                    <a:pt x="70106" y="71116"/>
                    <a:pt x="70063" y="74039"/>
                    <a:pt x="70183" y="76956"/>
                  </a:cubicBezTo>
                  <a:cubicBezTo>
                    <a:pt x="70230" y="78127"/>
                    <a:pt x="70478" y="79334"/>
                    <a:pt x="70881" y="80437"/>
                  </a:cubicBezTo>
                  <a:cubicBezTo>
                    <a:pt x="71400" y="81862"/>
                    <a:pt x="72759" y="82802"/>
                    <a:pt x="74229" y="82802"/>
                  </a:cubicBezTo>
                  <a:cubicBezTo>
                    <a:pt x="74456" y="82802"/>
                    <a:pt x="74686" y="82780"/>
                    <a:pt x="74915" y="82733"/>
                  </a:cubicBezTo>
                  <a:cubicBezTo>
                    <a:pt x="76610" y="82389"/>
                    <a:pt x="78192" y="81755"/>
                    <a:pt x="79474" y="80568"/>
                  </a:cubicBezTo>
                  <a:cubicBezTo>
                    <a:pt x="82013" y="78218"/>
                    <a:pt x="84524" y="75836"/>
                    <a:pt x="87050" y="73469"/>
                  </a:cubicBezTo>
                  <a:cubicBezTo>
                    <a:pt x="87915" y="72659"/>
                    <a:pt x="88786" y="71856"/>
                    <a:pt x="89723" y="70989"/>
                  </a:cubicBezTo>
                  <a:cubicBezTo>
                    <a:pt x="89802" y="71410"/>
                    <a:pt x="89847" y="71732"/>
                    <a:pt x="89927" y="72044"/>
                  </a:cubicBezTo>
                  <a:cubicBezTo>
                    <a:pt x="90319" y="73574"/>
                    <a:pt x="90689" y="75112"/>
                    <a:pt x="91128" y="76628"/>
                  </a:cubicBezTo>
                  <a:cubicBezTo>
                    <a:pt x="91430" y="77672"/>
                    <a:pt x="92069" y="78530"/>
                    <a:pt x="93062" y="78989"/>
                  </a:cubicBezTo>
                  <a:cubicBezTo>
                    <a:pt x="94336" y="79577"/>
                    <a:pt x="95637" y="79990"/>
                    <a:pt x="96969" y="79990"/>
                  </a:cubicBezTo>
                  <a:cubicBezTo>
                    <a:pt x="97761" y="79990"/>
                    <a:pt x="98564" y="79844"/>
                    <a:pt x="99379" y="79503"/>
                  </a:cubicBezTo>
                  <a:cubicBezTo>
                    <a:pt x="100120" y="79193"/>
                    <a:pt x="100880" y="78878"/>
                    <a:pt x="101535" y="78427"/>
                  </a:cubicBezTo>
                  <a:cubicBezTo>
                    <a:pt x="103131" y="77330"/>
                    <a:pt x="104742" y="76238"/>
                    <a:pt x="106213" y="74986"/>
                  </a:cubicBezTo>
                  <a:cubicBezTo>
                    <a:pt x="108049" y="73425"/>
                    <a:pt x="110037" y="72013"/>
                    <a:pt x="111522" y="70066"/>
                  </a:cubicBezTo>
                  <a:cubicBezTo>
                    <a:pt x="111693" y="69841"/>
                    <a:pt x="111929" y="69667"/>
                    <a:pt x="112184" y="69420"/>
                  </a:cubicBezTo>
                  <a:cubicBezTo>
                    <a:pt x="112350" y="69714"/>
                    <a:pt x="112476" y="69912"/>
                    <a:pt x="112576" y="70120"/>
                  </a:cubicBezTo>
                  <a:cubicBezTo>
                    <a:pt x="113192" y="71413"/>
                    <a:pt x="113682" y="72783"/>
                    <a:pt x="114439" y="73988"/>
                  </a:cubicBezTo>
                  <a:cubicBezTo>
                    <a:pt x="115815" y="76179"/>
                    <a:pt x="117243" y="78294"/>
                    <a:pt x="119998" y="79143"/>
                  </a:cubicBezTo>
                  <a:cubicBezTo>
                    <a:pt x="120832" y="79400"/>
                    <a:pt x="121643" y="79529"/>
                    <a:pt x="122435" y="79529"/>
                  </a:cubicBezTo>
                  <a:cubicBezTo>
                    <a:pt x="123421" y="79529"/>
                    <a:pt x="124377" y="79330"/>
                    <a:pt x="125311" y="78935"/>
                  </a:cubicBezTo>
                  <a:cubicBezTo>
                    <a:pt x="129705" y="77073"/>
                    <a:pt x="133577" y="74398"/>
                    <a:pt x="136772" y="70833"/>
                  </a:cubicBezTo>
                  <a:cubicBezTo>
                    <a:pt x="141298" y="65785"/>
                    <a:pt x="145336" y="60405"/>
                    <a:pt x="147711" y="53959"/>
                  </a:cubicBezTo>
                  <a:cubicBezTo>
                    <a:pt x="147955" y="53295"/>
                    <a:pt x="150336" y="53091"/>
                    <a:pt x="151858" y="53091"/>
                  </a:cubicBezTo>
                  <a:cubicBezTo>
                    <a:pt x="152566" y="53091"/>
                    <a:pt x="153089" y="53135"/>
                    <a:pt x="153122" y="53198"/>
                  </a:cubicBezTo>
                  <a:lnTo>
                    <a:pt x="153345" y="53421"/>
                  </a:lnTo>
                  <a:cubicBezTo>
                    <a:pt x="152592" y="55638"/>
                    <a:pt x="151875" y="57951"/>
                    <a:pt x="151005" y="60201"/>
                  </a:cubicBezTo>
                  <a:cubicBezTo>
                    <a:pt x="150308" y="62007"/>
                    <a:pt x="149768" y="63876"/>
                    <a:pt x="149523" y="65798"/>
                  </a:cubicBezTo>
                  <a:cubicBezTo>
                    <a:pt x="149075" y="69293"/>
                    <a:pt x="149345" y="72628"/>
                    <a:pt x="151902" y="75370"/>
                  </a:cubicBezTo>
                  <a:cubicBezTo>
                    <a:pt x="153480" y="77062"/>
                    <a:pt x="155287" y="78044"/>
                    <a:pt x="157397" y="78044"/>
                  </a:cubicBezTo>
                  <a:cubicBezTo>
                    <a:pt x="158063" y="78044"/>
                    <a:pt x="158760" y="77946"/>
                    <a:pt x="159490" y="77741"/>
                  </a:cubicBezTo>
                  <a:cubicBezTo>
                    <a:pt x="160983" y="77322"/>
                    <a:pt x="162507" y="76969"/>
                    <a:pt x="163946" y="76407"/>
                  </a:cubicBezTo>
                  <a:cubicBezTo>
                    <a:pt x="165326" y="75868"/>
                    <a:pt x="166632" y="75128"/>
                    <a:pt x="167937" y="74411"/>
                  </a:cubicBezTo>
                  <a:cubicBezTo>
                    <a:pt x="168606" y="74043"/>
                    <a:pt x="168765" y="73423"/>
                    <a:pt x="168474" y="72900"/>
                  </a:cubicBezTo>
                  <a:cubicBezTo>
                    <a:pt x="168313" y="72610"/>
                    <a:pt x="168020" y="72456"/>
                    <a:pt x="167658" y="72456"/>
                  </a:cubicBezTo>
                  <a:cubicBezTo>
                    <a:pt x="167446" y="72456"/>
                    <a:pt x="167210" y="72509"/>
                    <a:pt x="166963" y="72619"/>
                  </a:cubicBezTo>
                  <a:cubicBezTo>
                    <a:pt x="166501" y="72825"/>
                    <a:pt x="166075" y="73145"/>
                    <a:pt x="165596" y="73270"/>
                  </a:cubicBezTo>
                  <a:cubicBezTo>
                    <a:pt x="164105" y="73654"/>
                    <a:pt x="162600" y="73984"/>
                    <a:pt x="161097" y="74317"/>
                  </a:cubicBezTo>
                  <a:cubicBezTo>
                    <a:pt x="160895" y="74362"/>
                    <a:pt x="160577" y="74402"/>
                    <a:pt x="160343" y="74402"/>
                  </a:cubicBezTo>
                  <a:cubicBezTo>
                    <a:pt x="160309" y="74402"/>
                    <a:pt x="160276" y="74401"/>
                    <a:pt x="160246" y="74399"/>
                  </a:cubicBezTo>
                  <a:cubicBezTo>
                    <a:pt x="157384" y="74226"/>
                    <a:pt x="155185" y="72058"/>
                    <a:pt x="154973" y="69173"/>
                  </a:cubicBezTo>
                  <a:cubicBezTo>
                    <a:pt x="154770" y="66403"/>
                    <a:pt x="155112" y="63733"/>
                    <a:pt x="156103" y="61091"/>
                  </a:cubicBezTo>
                  <a:cubicBezTo>
                    <a:pt x="157105" y="58420"/>
                    <a:pt x="157999" y="55674"/>
                    <a:pt x="158585" y="52886"/>
                  </a:cubicBezTo>
                  <a:cubicBezTo>
                    <a:pt x="159116" y="50356"/>
                    <a:pt x="157631" y="48645"/>
                    <a:pt x="155426" y="48645"/>
                  </a:cubicBezTo>
                  <a:cubicBezTo>
                    <a:pt x="154945" y="48645"/>
                    <a:pt x="154431" y="48727"/>
                    <a:pt x="153895" y="48899"/>
                  </a:cubicBezTo>
                  <a:cubicBezTo>
                    <a:pt x="153668" y="48972"/>
                    <a:pt x="153443" y="49053"/>
                    <a:pt x="153222" y="49143"/>
                  </a:cubicBezTo>
                  <a:cubicBezTo>
                    <a:pt x="152226" y="49545"/>
                    <a:pt x="151237" y="49964"/>
                    <a:pt x="150234" y="50349"/>
                  </a:cubicBezTo>
                  <a:cubicBezTo>
                    <a:pt x="149922" y="50469"/>
                    <a:pt x="149576" y="50498"/>
                    <a:pt x="149118" y="50597"/>
                  </a:cubicBezTo>
                  <a:cubicBezTo>
                    <a:pt x="149706" y="48577"/>
                    <a:pt x="150229" y="46717"/>
                    <a:pt x="150795" y="44869"/>
                  </a:cubicBezTo>
                  <a:cubicBezTo>
                    <a:pt x="151530" y="42468"/>
                    <a:pt x="152261" y="40070"/>
                    <a:pt x="152294" y="37528"/>
                  </a:cubicBezTo>
                  <a:cubicBezTo>
                    <a:pt x="152317" y="35755"/>
                    <a:pt x="152294" y="33988"/>
                    <a:pt x="151283" y="32403"/>
                  </a:cubicBezTo>
                  <a:cubicBezTo>
                    <a:pt x="150469" y="31129"/>
                    <a:pt x="149089" y="30469"/>
                    <a:pt x="147675" y="30469"/>
                  </a:cubicBezTo>
                  <a:cubicBezTo>
                    <a:pt x="146775" y="30469"/>
                    <a:pt x="145860" y="30736"/>
                    <a:pt x="145069" y="31282"/>
                  </a:cubicBezTo>
                  <a:cubicBezTo>
                    <a:pt x="142638" y="32959"/>
                    <a:pt x="141389" y="35429"/>
                    <a:pt x="140621" y="38180"/>
                  </a:cubicBezTo>
                  <a:cubicBezTo>
                    <a:pt x="139987" y="40442"/>
                    <a:pt x="139900" y="42780"/>
                    <a:pt x="140072" y="45113"/>
                  </a:cubicBezTo>
                  <a:cubicBezTo>
                    <a:pt x="140193" y="46737"/>
                    <a:pt x="140497" y="48351"/>
                    <a:pt x="141673" y="49580"/>
                  </a:cubicBezTo>
                  <a:cubicBezTo>
                    <a:pt x="142557" y="50503"/>
                    <a:pt x="143537" y="51342"/>
                    <a:pt x="144540" y="52139"/>
                  </a:cubicBezTo>
                  <a:cubicBezTo>
                    <a:pt x="145339" y="52775"/>
                    <a:pt x="145573" y="53181"/>
                    <a:pt x="145096" y="54108"/>
                  </a:cubicBezTo>
                  <a:cubicBezTo>
                    <a:pt x="144018" y="56201"/>
                    <a:pt x="142982" y="58330"/>
                    <a:pt x="141726" y="60314"/>
                  </a:cubicBezTo>
                  <a:cubicBezTo>
                    <a:pt x="138889" y="64794"/>
                    <a:pt x="135363" y="68675"/>
                    <a:pt x="131004" y="71734"/>
                  </a:cubicBezTo>
                  <a:cubicBezTo>
                    <a:pt x="129444" y="72829"/>
                    <a:pt x="127789" y="73795"/>
                    <a:pt x="126142" y="74761"/>
                  </a:cubicBezTo>
                  <a:cubicBezTo>
                    <a:pt x="125555" y="75106"/>
                    <a:pt x="124966" y="75282"/>
                    <a:pt x="124370" y="75282"/>
                  </a:cubicBezTo>
                  <a:cubicBezTo>
                    <a:pt x="123757" y="75282"/>
                    <a:pt x="123137" y="75095"/>
                    <a:pt x="122506" y="74714"/>
                  </a:cubicBezTo>
                  <a:cubicBezTo>
                    <a:pt x="121668" y="74209"/>
                    <a:pt x="120887" y="73719"/>
                    <a:pt x="120463" y="72798"/>
                  </a:cubicBezTo>
                  <a:cubicBezTo>
                    <a:pt x="120379" y="72617"/>
                    <a:pt x="120180" y="72492"/>
                    <a:pt x="120066" y="72320"/>
                  </a:cubicBezTo>
                  <a:cubicBezTo>
                    <a:pt x="119738" y="71831"/>
                    <a:pt x="119305" y="71369"/>
                    <a:pt x="119136" y="70827"/>
                  </a:cubicBezTo>
                  <a:cubicBezTo>
                    <a:pt x="118817" y="69807"/>
                    <a:pt x="118498" y="68745"/>
                    <a:pt x="118458" y="67692"/>
                  </a:cubicBezTo>
                  <a:cubicBezTo>
                    <a:pt x="118370" y="65367"/>
                    <a:pt x="118443" y="63035"/>
                    <a:pt x="118484" y="60707"/>
                  </a:cubicBezTo>
                  <a:cubicBezTo>
                    <a:pt x="118487" y="60516"/>
                    <a:pt x="118700" y="60271"/>
                    <a:pt x="118881" y="60147"/>
                  </a:cubicBezTo>
                  <a:cubicBezTo>
                    <a:pt x="119517" y="59709"/>
                    <a:pt x="120193" y="59327"/>
                    <a:pt x="120834" y="58895"/>
                  </a:cubicBezTo>
                  <a:cubicBezTo>
                    <a:pt x="122425" y="57824"/>
                    <a:pt x="123827" y="56534"/>
                    <a:pt x="125123" y="55124"/>
                  </a:cubicBezTo>
                  <a:cubicBezTo>
                    <a:pt x="126194" y="53962"/>
                    <a:pt x="127387" y="52896"/>
                    <a:pt x="128330" y="51641"/>
                  </a:cubicBezTo>
                  <a:cubicBezTo>
                    <a:pt x="130241" y="49096"/>
                    <a:pt x="131887" y="46374"/>
                    <a:pt x="132280" y="43129"/>
                  </a:cubicBezTo>
                  <a:cubicBezTo>
                    <a:pt x="132419" y="41995"/>
                    <a:pt x="132203" y="40820"/>
                    <a:pt x="132221" y="39664"/>
                  </a:cubicBezTo>
                  <a:cubicBezTo>
                    <a:pt x="132233" y="38893"/>
                    <a:pt x="131994" y="38230"/>
                    <a:pt x="131489" y="37704"/>
                  </a:cubicBezTo>
                  <a:cubicBezTo>
                    <a:pt x="130554" y="36733"/>
                    <a:pt x="129492" y="35960"/>
                    <a:pt x="128086" y="35960"/>
                  </a:cubicBezTo>
                  <a:cubicBezTo>
                    <a:pt x="127996" y="35960"/>
                    <a:pt x="127906" y="35963"/>
                    <a:pt x="127814" y="35970"/>
                  </a:cubicBezTo>
                  <a:cubicBezTo>
                    <a:pt x="127073" y="36021"/>
                    <a:pt x="126327" y="36063"/>
                    <a:pt x="125595" y="36187"/>
                  </a:cubicBezTo>
                  <a:cubicBezTo>
                    <a:pt x="122918" y="36639"/>
                    <a:pt x="120323" y="37175"/>
                    <a:pt x="117937" y="38713"/>
                  </a:cubicBezTo>
                  <a:cubicBezTo>
                    <a:pt x="115737" y="40130"/>
                    <a:pt x="114153" y="41963"/>
                    <a:pt x="112866" y="44139"/>
                  </a:cubicBezTo>
                  <a:cubicBezTo>
                    <a:pt x="111173" y="47005"/>
                    <a:pt x="110718" y="50218"/>
                    <a:pt x="110604" y="53446"/>
                  </a:cubicBezTo>
                  <a:cubicBezTo>
                    <a:pt x="110452" y="57758"/>
                    <a:pt x="110428" y="62083"/>
                    <a:pt x="111286" y="66353"/>
                  </a:cubicBezTo>
                  <a:cubicBezTo>
                    <a:pt x="111337" y="66609"/>
                    <a:pt x="111296" y="66997"/>
                    <a:pt x="111134" y="67165"/>
                  </a:cubicBezTo>
                  <a:cubicBezTo>
                    <a:pt x="109871" y="68469"/>
                    <a:pt x="108649" y="69831"/>
                    <a:pt x="107258" y="70988"/>
                  </a:cubicBezTo>
                  <a:cubicBezTo>
                    <a:pt x="105726" y="72261"/>
                    <a:pt x="104004" y="73304"/>
                    <a:pt x="102412" y="74508"/>
                  </a:cubicBezTo>
                  <a:cubicBezTo>
                    <a:pt x="101254" y="75386"/>
                    <a:pt x="99975" y="75809"/>
                    <a:pt x="98565" y="75809"/>
                  </a:cubicBezTo>
                  <a:cubicBezTo>
                    <a:pt x="98515" y="75809"/>
                    <a:pt x="98465" y="75808"/>
                    <a:pt x="98415" y="75807"/>
                  </a:cubicBezTo>
                  <a:cubicBezTo>
                    <a:pt x="97707" y="75795"/>
                    <a:pt x="96989" y="75527"/>
                    <a:pt x="96727" y="74828"/>
                  </a:cubicBezTo>
                  <a:cubicBezTo>
                    <a:pt x="96310" y="73714"/>
                    <a:pt x="95891" y="72568"/>
                    <a:pt x="95731" y="71399"/>
                  </a:cubicBezTo>
                  <a:cubicBezTo>
                    <a:pt x="95070" y="66579"/>
                    <a:pt x="95281" y="61734"/>
                    <a:pt x="95787" y="56924"/>
                  </a:cubicBezTo>
                  <a:cubicBezTo>
                    <a:pt x="96137" y="53610"/>
                    <a:pt x="96878" y="50336"/>
                    <a:pt x="97477" y="47051"/>
                  </a:cubicBezTo>
                  <a:cubicBezTo>
                    <a:pt x="98099" y="43646"/>
                    <a:pt x="98668" y="40228"/>
                    <a:pt x="99430" y="36855"/>
                  </a:cubicBezTo>
                  <a:cubicBezTo>
                    <a:pt x="100179" y="33540"/>
                    <a:pt x="101143" y="30275"/>
                    <a:pt x="102009" y="26987"/>
                  </a:cubicBezTo>
                  <a:cubicBezTo>
                    <a:pt x="102214" y="26205"/>
                    <a:pt x="102917" y="25666"/>
                    <a:pt x="103713" y="25666"/>
                  </a:cubicBezTo>
                  <a:cubicBezTo>
                    <a:pt x="103763" y="25666"/>
                    <a:pt x="103814" y="25668"/>
                    <a:pt x="103864" y="25672"/>
                  </a:cubicBezTo>
                  <a:cubicBezTo>
                    <a:pt x="106587" y="25906"/>
                    <a:pt x="109323" y="26265"/>
                    <a:pt x="112047" y="26265"/>
                  </a:cubicBezTo>
                  <a:cubicBezTo>
                    <a:pt x="112295" y="26265"/>
                    <a:pt x="112543" y="26262"/>
                    <a:pt x="112791" y="26256"/>
                  </a:cubicBezTo>
                  <a:cubicBezTo>
                    <a:pt x="118511" y="26110"/>
                    <a:pt x="124133" y="25265"/>
                    <a:pt x="129511" y="23111"/>
                  </a:cubicBezTo>
                  <a:cubicBezTo>
                    <a:pt x="132788" y="21800"/>
                    <a:pt x="136000" y="20360"/>
                    <a:pt x="139065" y="18628"/>
                  </a:cubicBezTo>
                  <a:cubicBezTo>
                    <a:pt x="140481" y="17829"/>
                    <a:pt x="141764" y="16765"/>
                    <a:pt x="143012" y="15709"/>
                  </a:cubicBezTo>
                  <a:cubicBezTo>
                    <a:pt x="143965" y="14902"/>
                    <a:pt x="144551" y="13811"/>
                    <a:pt x="144583" y="12502"/>
                  </a:cubicBezTo>
                  <a:cubicBezTo>
                    <a:pt x="144613" y="11257"/>
                    <a:pt x="143975" y="10498"/>
                    <a:pt x="142976" y="10498"/>
                  </a:cubicBezTo>
                  <a:cubicBezTo>
                    <a:pt x="142698" y="10498"/>
                    <a:pt x="142393" y="10557"/>
                    <a:pt x="142066" y="10680"/>
                  </a:cubicBezTo>
                  <a:cubicBezTo>
                    <a:pt x="141407" y="10928"/>
                    <a:pt x="140807" y="11351"/>
                    <a:pt x="140208" y="11736"/>
                  </a:cubicBezTo>
                  <a:cubicBezTo>
                    <a:pt x="138628" y="12752"/>
                    <a:pt x="137126" y="13909"/>
                    <a:pt x="135477" y="14798"/>
                  </a:cubicBezTo>
                  <a:cubicBezTo>
                    <a:pt x="131927" y="16714"/>
                    <a:pt x="128230" y="18342"/>
                    <a:pt x="124354" y="19479"/>
                  </a:cubicBezTo>
                  <a:cubicBezTo>
                    <a:pt x="119872" y="20793"/>
                    <a:pt x="115317" y="21420"/>
                    <a:pt x="110705" y="21420"/>
                  </a:cubicBezTo>
                  <a:cubicBezTo>
                    <a:pt x="109058" y="21420"/>
                    <a:pt x="107404" y="21340"/>
                    <a:pt x="105743" y="21183"/>
                  </a:cubicBezTo>
                  <a:cubicBezTo>
                    <a:pt x="105160" y="21128"/>
                    <a:pt x="104576" y="21065"/>
                    <a:pt x="103921" y="20999"/>
                  </a:cubicBezTo>
                  <a:cubicBezTo>
                    <a:pt x="104049" y="20639"/>
                    <a:pt x="104164" y="20371"/>
                    <a:pt x="104242" y="20091"/>
                  </a:cubicBezTo>
                  <a:cubicBezTo>
                    <a:pt x="104837" y="17967"/>
                    <a:pt x="105458" y="15848"/>
                    <a:pt x="106005" y="13712"/>
                  </a:cubicBezTo>
                  <a:cubicBezTo>
                    <a:pt x="106353" y="12352"/>
                    <a:pt x="106060" y="11100"/>
                    <a:pt x="105054" y="10070"/>
                  </a:cubicBezTo>
                  <a:cubicBezTo>
                    <a:pt x="103615" y="8595"/>
                    <a:pt x="101870" y="7882"/>
                    <a:pt x="99885" y="7882"/>
                  </a:cubicBezTo>
                  <a:cubicBezTo>
                    <a:pt x="99692" y="7882"/>
                    <a:pt x="99497" y="7888"/>
                    <a:pt x="99299" y="7902"/>
                  </a:cubicBezTo>
                  <a:cubicBezTo>
                    <a:pt x="98269" y="7973"/>
                    <a:pt x="97400" y="8436"/>
                    <a:pt x="97006" y="9494"/>
                  </a:cubicBezTo>
                  <a:cubicBezTo>
                    <a:pt x="95900" y="12461"/>
                    <a:pt x="94837" y="15441"/>
                    <a:pt x="94290" y="18574"/>
                  </a:cubicBezTo>
                  <a:cubicBezTo>
                    <a:pt x="94175" y="19236"/>
                    <a:pt x="94136" y="19449"/>
                    <a:pt x="93836" y="19449"/>
                  </a:cubicBezTo>
                  <a:cubicBezTo>
                    <a:pt x="93692" y="19449"/>
                    <a:pt x="93487" y="19400"/>
                    <a:pt x="93185" y="19327"/>
                  </a:cubicBezTo>
                  <a:cubicBezTo>
                    <a:pt x="90195" y="18613"/>
                    <a:pt x="87202" y="17923"/>
                    <a:pt x="84127" y="17669"/>
                  </a:cubicBezTo>
                  <a:cubicBezTo>
                    <a:pt x="83342" y="17603"/>
                    <a:pt x="83326" y="17550"/>
                    <a:pt x="83510" y="16801"/>
                  </a:cubicBezTo>
                  <a:cubicBezTo>
                    <a:pt x="83888" y="15266"/>
                    <a:pt x="84322" y="13742"/>
                    <a:pt x="84629" y="12192"/>
                  </a:cubicBezTo>
                  <a:cubicBezTo>
                    <a:pt x="84950" y="10572"/>
                    <a:pt x="84371" y="9371"/>
                    <a:pt x="82958" y="8690"/>
                  </a:cubicBezTo>
                  <a:cubicBezTo>
                    <a:pt x="81528" y="8001"/>
                    <a:pt x="80008" y="7687"/>
                    <a:pt x="78446" y="7687"/>
                  </a:cubicBezTo>
                  <a:cubicBezTo>
                    <a:pt x="78150" y="7687"/>
                    <a:pt x="77853" y="7699"/>
                    <a:pt x="77554" y="7721"/>
                  </a:cubicBezTo>
                  <a:cubicBezTo>
                    <a:pt x="76514" y="7799"/>
                    <a:pt x="75891" y="8412"/>
                    <a:pt x="75717" y="9369"/>
                  </a:cubicBezTo>
                  <a:cubicBezTo>
                    <a:pt x="75297" y="11687"/>
                    <a:pt x="74848" y="14000"/>
                    <a:pt x="74490" y="16327"/>
                  </a:cubicBezTo>
                  <a:cubicBezTo>
                    <a:pt x="74412" y="16841"/>
                    <a:pt x="73980" y="17219"/>
                    <a:pt x="73459" y="17239"/>
                  </a:cubicBezTo>
                  <a:cubicBezTo>
                    <a:pt x="70590" y="17358"/>
                    <a:pt x="67775" y="17860"/>
                    <a:pt x="64971" y="18461"/>
                  </a:cubicBezTo>
                  <a:cubicBezTo>
                    <a:pt x="61381" y="19232"/>
                    <a:pt x="58125" y="20754"/>
                    <a:pt x="55193" y="22926"/>
                  </a:cubicBezTo>
                  <a:cubicBezTo>
                    <a:pt x="54354" y="23550"/>
                    <a:pt x="53717" y="24467"/>
                    <a:pt x="53056" y="25304"/>
                  </a:cubicBezTo>
                  <a:cubicBezTo>
                    <a:pt x="52749" y="25694"/>
                    <a:pt x="52753" y="26207"/>
                    <a:pt x="53141" y="26622"/>
                  </a:cubicBezTo>
                  <a:cubicBezTo>
                    <a:pt x="53348" y="26843"/>
                    <a:pt x="53570" y="26932"/>
                    <a:pt x="53798" y="26932"/>
                  </a:cubicBezTo>
                  <a:cubicBezTo>
                    <a:pt x="54013" y="26932"/>
                    <a:pt x="54233" y="26852"/>
                    <a:pt x="54448" y="26729"/>
                  </a:cubicBezTo>
                  <a:cubicBezTo>
                    <a:pt x="54833" y="26508"/>
                    <a:pt x="55216" y="26263"/>
                    <a:pt x="55552" y="25974"/>
                  </a:cubicBezTo>
                  <a:cubicBezTo>
                    <a:pt x="57730" y="24102"/>
                    <a:pt x="60189" y="22730"/>
                    <a:pt x="62901" y="21820"/>
                  </a:cubicBezTo>
                  <a:cubicBezTo>
                    <a:pt x="65610" y="20910"/>
                    <a:pt x="68438" y="20626"/>
                    <a:pt x="71253" y="20315"/>
                  </a:cubicBezTo>
                  <a:cubicBezTo>
                    <a:pt x="71551" y="20283"/>
                    <a:pt x="71852" y="20272"/>
                    <a:pt x="72155" y="20272"/>
                  </a:cubicBezTo>
                  <a:cubicBezTo>
                    <a:pt x="72673" y="20272"/>
                    <a:pt x="73198" y="20303"/>
                    <a:pt x="73729" y="20303"/>
                  </a:cubicBezTo>
                  <a:cubicBezTo>
                    <a:pt x="73384" y="22872"/>
                    <a:pt x="73032" y="25350"/>
                    <a:pt x="72718" y="27832"/>
                  </a:cubicBezTo>
                  <a:cubicBezTo>
                    <a:pt x="72280" y="31294"/>
                    <a:pt x="71819" y="34754"/>
                    <a:pt x="71465" y="38226"/>
                  </a:cubicBezTo>
                  <a:cubicBezTo>
                    <a:pt x="71102" y="41846"/>
                    <a:pt x="70798" y="45470"/>
                    <a:pt x="70556" y="49098"/>
                  </a:cubicBezTo>
                  <a:cubicBezTo>
                    <a:pt x="70362" y="51999"/>
                    <a:pt x="70319" y="54909"/>
                    <a:pt x="70157" y="57813"/>
                  </a:cubicBezTo>
                  <a:cubicBezTo>
                    <a:pt x="70126" y="58362"/>
                    <a:pt x="69966" y="58897"/>
                    <a:pt x="69692" y="59375"/>
                  </a:cubicBezTo>
                  <a:cubicBezTo>
                    <a:pt x="68608" y="61262"/>
                    <a:pt x="67512" y="63148"/>
                    <a:pt x="66319" y="64970"/>
                  </a:cubicBezTo>
                  <a:cubicBezTo>
                    <a:pt x="64370" y="67948"/>
                    <a:pt x="62224" y="70774"/>
                    <a:pt x="59534" y="73146"/>
                  </a:cubicBezTo>
                  <a:cubicBezTo>
                    <a:pt x="58541" y="74022"/>
                    <a:pt x="57487" y="74457"/>
                    <a:pt x="56389" y="74457"/>
                  </a:cubicBezTo>
                  <a:cubicBezTo>
                    <a:pt x="55738" y="74457"/>
                    <a:pt x="55072" y="74304"/>
                    <a:pt x="54393" y="74001"/>
                  </a:cubicBezTo>
                  <a:cubicBezTo>
                    <a:pt x="53640" y="73664"/>
                    <a:pt x="52625" y="72811"/>
                    <a:pt x="52210" y="72098"/>
                  </a:cubicBezTo>
                  <a:cubicBezTo>
                    <a:pt x="52086" y="71887"/>
                    <a:pt x="51874" y="71724"/>
                    <a:pt x="51733" y="71520"/>
                  </a:cubicBezTo>
                  <a:cubicBezTo>
                    <a:pt x="51433" y="71083"/>
                    <a:pt x="51027" y="70670"/>
                    <a:pt x="50887" y="70183"/>
                  </a:cubicBezTo>
                  <a:cubicBezTo>
                    <a:pt x="50557" y="69044"/>
                    <a:pt x="50194" y="67873"/>
                    <a:pt x="50141" y="66702"/>
                  </a:cubicBezTo>
                  <a:cubicBezTo>
                    <a:pt x="50039" y="64469"/>
                    <a:pt x="50151" y="62227"/>
                    <a:pt x="50161" y="59987"/>
                  </a:cubicBezTo>
                  <a:cubicBezTo>
                    <a:pt x="50163" y="59652"/>
                    <a:pt x="50260" y="59479"/>
                    <a:pt x="50593" y="59321"/>
                  </a:cubicBezTo>
                  <a:cubicBezTo>
                    <a:pt x="51180" y="59042"/>
                    <a:pt x="51728" y="58670"/>
                    <a:pt x="52269" y="58303"/>
                  </a:cubicBezTo>
                  <a:cubicBezTo>
                    <a:pt x="53975" y="57137"/>
                    <a:pt x="55409" y="55661"/>
                    <a:pt x="56929" y="54273"/>
                  </a:cubicBezTo>
                  <a:cubicBezTo>
                    <a:pt x="59722" y="51722"/>
                    <a:pt x="61771" y="48692"/>
                    <a:pt x="63242" y="45247"/>
                  </a:cubicBezTo>
                  <a:cubicBezTo>
                    <a:pt x="63844" y="43837"/>
                    <a:pt x="64152" y="42333"/>
                    <a:pt x="64086" y="40791"/>
                  </a:cubicBezTo>
                  <a:cubicBezTo>
                    <a:pt x="64045" y="39815"/>
                    <a:pt x="63999" y="38811"/>
                    <a:pt x="63734" y="37882"/>
                  </a:cubicBezTo>
                  <a:cubicBezTo>
                    <a:pt x="63347" y="36521"/>
                    <a:pt x="61424" y="35187"/>
                    <a:pt x="59898" y="35187"/>
                  </a:cubicBezTo>
                  <a:cubicBezTo>
                    <a:pt x="59873" y="35187"/>
                    <a:pt x="59847" y="35188"/>
                    <a:pt x="59821" y="35188"/>
                  </a:cubicBezTo>
                  <a:cubicBezTo>
                    <a:pt x="58548" y="35226"/>
                    <a:pt x="57281" y="35481"/>
                    <a:pt x="56009" y="35614"/>
                  </a:cubicBezTo>
                  <a:cubicBezTo>
                    <a:pt x="52871" y="35941"/>
                    <a:pt x="50123" y="37260"/>
                    <a:pt x="47784" y="39263"/>
                  </a:cubicBezTo>
                  <a:cubicBezTo>
                    <a:pt x="45529" y="41194"/>
                    <a:pt x="43990" y="43705"/>
                    <a:pt x="43201" y="46606"/>
                  </a:cubicBezTo>
                  <a:cubicBezTo>
                    <a:pt x="42046" y="50845"/>
                    <a:pt x="42119" y="55175"/>
                    <a:pt x="42367" y="59504"/>
                  </a:cubicBezTo>
                  <a:cubicBezTo>
                    <a:pt x="42469" y="61267"/>
                    <a:pt x="42579" y="61320"/>
                    <a:pt x="40919" y="61910"/>
                  </a:cubicBezTo>
                  <a:cubicBezTo>
                    <a:pt x="39282" y="62493"/>
                    <a:pt x="37598" y="62945"/>
                    <a:pt x="35871" y="63473"/>
                  </a:cubicBezTo>
                  <a:cubicBezTo>
                    <a:pt x="35871" y="62818"/>
                    <a:pt x="35823" y="62311"/>
                    <a:pt x="35878" y="61813"/>
                  </a:cubicBezTo>
                  <a:cubicBezTo>
                    <a:pt x="36316" y="57878"/>
                    <a:pt x="35646" y="54123"/>
                    <a:pt x="33903" y="50593"/>
                  </a:cubicBezTo>
                  <a:cubicBezTo>
                    <a:pt x="32011" y="46760"/>
                    <a:pt x="28950" y="44183"/>
                    <a:pt x="24863" y="42970"/>
                  </a:cubicBezTo>
                  <a:cubicBezTo>
                    <a:pt x="23128" y="42454"/>
                    <a:pt x="21349" y="42226"/>
                    <a:pt x="19553" y="42226"/>
                  </a:cubicBezTo>
                  <a:cubicBezTo>
                    <a:pt x="18636" y="42226"/>
                    <a:pt x="17714" y="42285"/>
                    <a:pt x="16792" y="42397"/>
                  </a:cubicBezTo>
                  <a:cubicBezTo>
                    <a:pt x="15803" y="42516"/>
                    <a:pt x="14813" y="42631"/>
                    <a:pt x="13612" y="42772"/>
                  </a:cubicBezTo>
                  <a:cubicBezTo>
                    <a:pt x="14190" y="42086"/>
                    <a:pt x="14601" y="41497"/>
                    <a:pt x="15112" y="41012"/>
                  </a:cubicBezTo>
                  <a:cubicBezTo>
                    <a:pt x="15931" y="40230"/>
                    <a:pt x="16815" y="39515"/>
                    <a:pt x="17674" y="38773"/>
                  </a:cubicBezTo>
                  <a:cubicBezTo>
                    <a:pt x="19099" y="37542"/>
                    <a:pt x="20367" y="36174"/>
                    <a:pt x="21429" y="34618"/>
                  </a:cubicBezTo>
                  <a:cubicBezTo>
                    <a:pt x="21734" y="34172"/>
                    <a:pt x="22038" y="33725"/>
                    <a:pt x="22365" y="33294"/>
                  </a:cubicBezTo>
                  <a:cubicBezTo>
                    <a:pt x="25539" y="29115"/>
                    <a:pt x="28296" y="24732"/>
                    <a:pt x="29282" y="19487"/>
                  </a:cubicBezTo>
                  <a:cubicBezTo>
                    <a:pt x="29485" y="18404"/>
                    <a:pt x="29709" y="17320"/>
                    <a:pt x="29852" y="16228"/>
                  </a:cubicBezTo>
                  <a:cubicBezTo>
                    <a:pt x="30288" y="12927"/>
                    <a:pt x="29724" y="9843"/>
                    <a:pt x="27592" y="7200"/>
                  </a:cubicBezTo>
                  <a:cubicBezTo>
                    <a:pt x="26129" y="5384"/>
                    <a:pt x="24266" y="4406"/>
                    <a:pt x="22013" y="4406"/>
                  </a:cubicBezTo>
                  <a:cubicBezTo>
                    <a:pt x="21698" y="4406"/>
                    <a:pt x="21375" y="4425"/>
                    <a:pt x="21045" y="4463"/>
                  </a:cubicBezTo>
                  <a:cubicBezTo>
                    <a:pt x="17229" y="4911"/>
                    <a:pt x="14429" y="7062"/>
                    <a:pt x="12159" y="9963"/>
                  </a:cubicBezTo>
                  <a:cubicBezTo>
                    <a:pt x="9775" y="13007"/>
                    <a:pt x="8277" y="16519"/>
                    <a:pt x="7105" y="20179"/>
                  </a:cubicBezTo>
                  <a:cubicBezTo>
                    <a:pt x="6817" y="21081"/>
                    <a:pt x="6479" y="21969"/>
                    <a:pt x="6163" y="22863"/>
                  </a:cubicBezTo>
                  <a:lnTo>
                    <a:pt x="6009" y="22844"/>
                  </a:lnTo>
                  <a:cubicBezTo>
                    <a:pt x="5846" y="21246"/>
                    <a:pt x="5716" y="19643"/>
                    <a:pt x="5514" y="18049"/>
                  </a:cubicBezTo>
                  <a:cubicBezTo>
                    <a:pt x="5151" y="15159"/>
                    <a:pt x="4724" y="12278"/>
                    <a:pt x="4352" y="9390"/>
                  </a:cubicBezTo>
                  <a:cubicBezTo>
                    <a:pt x="3984" y="6539"/>
                    <a:pt x="3322" y="3719"/>
                    <a:pt x="2181" y="1082"/>
                  </a:cubicBezTo>
                  <a:cubicBezTo>
                    <a:pt x="2082" y="854"/>
                    <a:pt x="1967" y="637"/>
                    <a:pt x="1814" y="457"/>
                  </a:cubicBezTo>
                  <a:cubicBezTo>
                    <a:pt x="1611" y="219"/>
                    <a:pt x="1222" y="0"/>
                    <a:pt x="9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9"/>
            <p:cNvSpPr/>
            <p:nvPr/>
          </p:nvSpPr>
          <p:spPr>
            <a:xfrm>
              <a:off x="2415475" y="2427725"/>
              <a:ext cx="290750" cy="691000"/>
            </a:xfrm>
            <a:custGeom>
              <a:avLst/>
              <a:gdLst/>
              <a:ahLst/>
              <a:cxnLst/>
              <a:rect l="l" t="t" r="r" b="b"/>
              <a:pathLst>
                <a:path w="11630" h="27640" extrusionOk="0">
                  <a:moveTo>
                    <a:pt x="9071" y="0"/>
                  </a:moveTo>
                  <a:cubicBezTo>
                    <a:pt x="9032" y="0"/>
                    <a:pt x="8991" y="2"/>
                    <a:pt x="8949" y="6"/>
                  </a:cubicBezTo>
                  <a:cubicBezTo>
                    <a:pt x="8009" y="96"/>
                    <a:pt x="7581" y="424"/>
                    <a:pt x="7558" y="1204"/>
                  </a:cubicBezTo>
                  <a:cubicBezTo>
                    <a:pt x="7533" y="1975"/>
                    <a:pt x="7609" y="2751"/>
                    <a:pt x="7658" y="3523"/>
                  </a:cubicBezTo>
                  <a:cubicBezTo>
                    <a:pt x="7812" y="5966"/>
                    <a:pt x="7998" y="8410"/>
                    <a:pt x="7364" y="10819"/>
                  </a:cubicBezTo>
                  <a:cubicBezTo>
                    <a:pt x="6255" y="15036"/>
                    <a:pt x="4551" y="18983"/>
                    <a:pt x="2039" y="22567"/>
                  </a:cubicBezTo>
                  <a:cubicBezTo>
                    <a:pt x="1526" y="23298"/>
                    <a:pt x="1019" y="24046"/>
                    <a:pt x="625" y="24844"/>
                  </a:cubicBezTo>
                  <a:cubicBezTo>
                    <a:pt x="1" y="26110"/>
                    <a:pt x="503" y="27219"/>
                    <a:pt x="1863" y="27537"/>
                  </a:cubicBezTo>
                  <a:cubicBezTo>
                    <a:pt x="2147" y="27604"/>
                    <a:pt x="2496" y="27640"/>
                    <a:pt x="2878" y="27640"/>
                  </a:cubicBezTo>
                  <a:cubicBezTo>
                    <a:pt x="4229" y="27640"/>
                    <a:pt x="5999" y="27186"/>
                    <a:pt x="6833" y="26009"/>
                  </a:cubicBezTo>
                  <a:cubicBezTo>
                    <a:pt x="8361" y="23853"/>
                    <a:pt x="9671" y="21596"/>
                    <a:pt x="10293" y="18999"/>
                  </a:cubicBezTo>
                  <a:cubicBezTo>
                    <a:pt x="10996" y="16063"/>
                    <a:pt x="11466" y="13096"/>
                    <a:pt x="11380" y="9917"/>
                  </a:cubicBezTo>
                  <a:cubicBezTo>
                    <a:pt x="11629" y="6901"/>
                    <a:pt x="10734" y="3916"/>
                    <a:pt x="9964" y="912"/>
                  </a:cubicBezTo>
                  <a:cubicBezTo>
                    <a:pt x="9838" y="418"/>
                    <a:pt x="9635" y="0"/>
                    <a:pt x="90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>
              <a:off x="5687850" y="3192600"/>
              <a:ext cx="330075" cy="634150"/>
            </a:xfrm>
            <a:custGeom>
              <a:avLst/>
              <a:gdLst/>
              <a:ahLst/>
              <a:cxnLst/>
              <a:rect l="l" t="t" r="r" b="b"/>
              <a:pathLst>
                <a:path w="13203" h="25366" extrusionOk="0">
                  <a:moveTo>
                    <a:pt x="7519" y="0"/>
                  </a:moveTo>
                  <a:cubicBezTo>
                    <a:pt x="4981" y="0"/>
                    <a:pt x="2828" y="1331"/>
                    <a:pt x="671" y="2634"/>
                  </a:cubicBezTo>
                  <a:cubicBezTo>
                    <a:pt x="198" y="2921"/>
                    <a:pt x="0" y="3476"/>
                    <a:pt x="260" y="4062"/>
                  </a:cubicBezTo>
                  <a:cubicBezTo>
                    <a:pt x="454" y="4503"/>
                    <a:pt x="845" y="4714"/>
                    <a:pt x="1386" y="4714"/>
                  </a:cubicBezTo>
                  <a:cubicBezTo>
                    <a:pt x="1483" y="4714"/>
                    <a:pt x="1585" y="4708"/>
                    <a:pt x="1691" y="4694"/>
                  </a:cubicBezTo>
                  <a:cubicBezTo>
                    <a:pt x="2480" y="4595"/>
                    <a:pt x="3282" y="4409"/>
                    <a:pt x="4065" y="4409"/>
                  </a:cubicBezTo>
                  <a:cubicBezTo>
                    <a:pt x="4190" y="4409"/>
                    <a:pt x="4314" y="4414"/>
                    <a:pt x="4438" y="4424"/>
                  </a:cubicBezTo>
                  <a:cubicBezTo>
                    <a:pt x="6958" y="4640"/>
                    <a:pt x="8031" y="5614"/>
                    <a:pt x="8003" y="8066"/>
                  </a:cubicBezTo>
                  <a:cubicBezTo>
                    <a:pt x="7990" y="9177"/>
                    <a:pt x="7711" y="10309"/>
                    <a:pt x="7397" y="11386"/>
                  </a:cubicBezTo>
                  <a:cubicBezTo>
                    <a:pt x="6865" y="13217"/>
                    <a:pt x="6178" y="15002"/>
                    <a:pt x="5617" y="16824"/>
                  </a:cubicBezTo>
                  <a:cubicBezTo>
                    <a:pt x="5015" y="18769"/>
                    <a:pt x="4661" y="20762"/>
                    <a:pt x="4768" y="22814"/>
                  </a:cubicBezTo>
                  <a:cubicBezTo>
                    <a:pt x="4813" y="23645"/>
                    <a:pt x="5049" y="24406"/>
                    <a:pt x="5655" y="24997"/>
                  </a:cubicBezTo>
                  <a:cubicBezTo>
                    <a:pt x="5906" y="25242"/>
                    <a:pt x="6125" y="25366"/>
                    <a:pt x="6313" y="25366"/>
                  </a:cubicBezTo>
                  <a:cubicBezTo>
                    <a:pt x="6562" y="25366"/>
                    <a:pt x="6755" y="25148"/>
                    <a:pt x="6894" y="24705"/>
                  </a:cubicBezTo>
                  <a:cubicBezTo>
                    <a:pt x="7080" y="24114"/>
                    <a:pt x="7117" y="23478"/>
                    <a:pt x="7270" y="22874"/>
                  </a:cubicBezTo>
                  <a:cubicBezTo>
                    <a:pt x="8095" y="19626"/>
                    <a:pt x="9264" y="16537"/>
                    <a:pt x="10941" y="13600"/>
                  </a:cubicBezTo>
                  <a:cubicBezTo>
                    <a:pt x="12253" y="11302"/>
                    <a:pt x="13203" y="8792"/>
                    <a:pt x="13068" y="6037"/>
                  </a:cubicBezTo>
                  <a:cubicBezTo>
                    <a:pt x="13068" y="5619"/>
                    <a:pt x="13081" y="5202"/>
                    <a:pt x="13065" y="4784"/>
                  </a:cubicBezTo>
                  <a:cubicBezTo>
                    <a:pt x="12980" y="2433"/>
                    <a:pt x="11543" y="760"/>
                    <a:pt x="9267" y="211"/>
                  </a:cubicBezTo>
                  <a:cubicBezTo>
                    <a:pt x="8663" y="66"/>
                    <a:pt x="8082" y="0"/>
                    <a:pt x="7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1629125" y="3565350"/>
              <a:ext cx="122250" cy="744550"/>
            </a:xfrm>
            <a:custGeom>
              <a:avLst/>
              <a:gdLst/>
              <a:ahLst/>
              <a:cxnLst/>
              <a:rect l="l" t="t" r="r" b="b"/>
              <a:pathLst>
                <a:path w="4890" h="29782" extrusionOk="0">
                  <a:moveTo>
                    <a:pt x="1191" y="0"/>
                  </a:moveTo>
                  <a:cubicBezTo>
                    <a:pt x="1091" y="0"/>
                    <a:pt x="990" y="12"/>
                    <a:pt x="891" y="35"/>
                  </a:cubicBezTo>
                  <a:cubicBezTo>
                    <a:pt x="351" y="160"/>
                    <a:pt x="0" y="673"/>
                    <a:pt x="16" y="1334"/>
                  </a:cubicBezTo>
                  <a:cubicBezTo>
                    <a:pt x="21" y="1512"/>
                    <a:pt x="82" y="1688"/>
                    <a:pt x="98" y="1864"/>
                  </a:cubicBezTo>
                  <a:cubicBezTo>
                    <a:pt x="233" y="3463"/>
                    <a:pt x="481" y="5064"/>
                    <a:pt x="474" y="6664"/>
                  </a:cubicBezTo>
                  <a:cubicBezTo>
                    <a:pt x="449" y="12211"/>
                    <a:pt x="333" y="17758"/>
                    <a:pt x="252" y="23305"/>
                  </a:cubicBezTo>
                  <a:cubicBezTo>
                    <a:pt x="172" y="23309"/>
                    <a:pt x="320" y="26755"/>
                    <a:pt x="513" y="28469"/>
                  </a:cubicBezTo>
                  <a:cubicBezTo>
                    <a:pt x="589" y="29150"/>
                    <a:pt x="1000" y="29632"/>
                    <a:pt x="1700" y="29755"/>
                  </a:cubicBezTo>
                  <a:cubicBezTo>
                    <a:pt x="1799" y="29773"/>
                    <a:pt x="1895" y="29781"/>
                    <a:pt x="1988" y="29781"/>
                  </a:cubicBezTo>
                  <a:cubicBezTo>
                    <a:pt x="2553" y="29781"/>
                    <a:pt x="2992" y="29464"/>
                    <a:pt x="3254" y="28945"/>
                  </a:cubicBezTo>
                  <a:cubicBezTo>
                    <a:pt x="3545" y="28364"/>
                    <a:pt x="3792" y="27743"/>
                    <a:pt x="3937" y="27111"/>
                  </a:cubicBezTo>
                  <a:cubicBezTo>
                    <a:pt x="4658" y="23954"/>
                    <a:pt x="4889" y="20729"/>
                    <a:pt x="4756" y="17515"/>
                  </a:cubicBezTo>
                  <a:cubicBezTo>
                    <a:pt x="4641" y="14755"/>
                    <a:pt x="4196" y="12006"/>
                    <a:pt x="3829" y="9261"/>
                  </a:cubicBezTo>
                  <a:cubicBezTo>
                    <a:pt x="3553" y="7196"/>
                    <a:pt x="3186" y="5143"/>
                    <a:pt x="2830" y="3089"/>
                  </a:cubicBezTo>
                  <a:cubicBezTo>
                    <a:pt x="2693" y="2301"/>
                    <a:pt x="2541" y="1503"/>
                    <a:pt x="2277" y="751"/>
                  </a:cubicBezTo>
                  <a:cubicBezTo>
                    <a:pt x="2103" y="252"/>
                    <a:pt x="1657" y="0"/>
                    <a:pt x="1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4652650" y="2338900"/>
              <a:ext cx="531050" cy="326000"/>
            </a:xfrm>
            <a:custGeom>
              <a:avLst/>
              <a:gdLst/>
              <a:ahLst/>
              <a:cxnLst/>
              <a:rect l="l" t="t" r="r" b="b"/>
              <a:pathLst>
                <a:path w="21242" h="13040" extrusionOk="0">
                  <a:moveTo>
                    <a:pt x="19826" y="0"/>
                  </a:moveTo>
                  <a:cubicBezTo>
                    <a:pt x="19650" y="0"/>
                    <a:pt x="19467" y="36"/>
                    <a:pt x="19279" y="108"/>
                  </a:cubicBezTo>
                  <a:cubicBezTo>
                    <a:pt x="18836" y="277"/>
                    <a:pt x="18394" y="473"/>
                    <a:pt x="17996" y="726"/>
                  </a:cubicBezTo>
                  <a:cubicBezTo>
                    <a:pt x="16586" y="1621"/>
                    <a:pt x="15182" y="2526"/>
                    <a:pt x="13799" y="3462"/>
                  </a:cubicBezTo>
                  <a:cubicBezTo>
                    <a:pt x="10429" y="5743"/>
                    <a:pt x="6884" y="7689"/>
                    <a:pt x="3086" y="9167"/>
                  </a:cubicBezTo>
                  <a:cubicBezTo>
                    <a:pt x="2363" y="9447"/>
                    <a:pt x="1659" y="9771"/>
                    <a:pt x="976" y="10136"/>
                  </a:cubicBezTo>
                  <a:cubicBezTo>
                    <a:pt x="305" y="10495"/>
                    <a:pt x="1" y="11194"/>
                    <a:pt x="354" y="11694"/>
                  </a:cubicBezTo>
                  <a:cubicBezTo>
                    <a:pt x="835" y="12374"/>
                    <a:pt x="1391" y="13040"/>
                    <a:pt x="2419" y="13040"/>
                  </a:cubicBezTo>
                  <a:cubicBezTo>
                    <a:pt x="2449" y="13040"/>
                    <a:pt x="2478" y="13039"/>
                    <a:pt x="2509" y="13038"/>
                  </a:cubicBezTo>
                  <a:cubicBezTo>
                    <a:pt x="2989" y="12981"/>
                    <a:pt x="3551" y="12915"/>
                    <a:pt x="4112" y="12846"/>
                  </a:cubicBezTo>
                  <a:cubicBezTo>
                    <a:pt x="6060" y="12605"/>
                    <a:pt x="7818" y="11760"/>
                    <a:pt x="9652" y="11150"/>
                  </a:cubicBezTo>
                  <a:cubicBezTo>
                    <a:pt x="12437" y="10223"/>
                    <a:pt x="14909" y="8740"/>
                    <a:pt x="17203" y="6966"/>
                  </a:cubicBezTo>
                  <a:cubicBezTo>
                    <a:pt x="18890" y="5663"/>
                    <a:pt x="20309" y="4093"/>
                    <a:pt x="20988" y="1984"/>
                  </a:cubicBezTo>
                  <a:cubicBezTo>
                    <a:pt x="21166" y="1436"/>
                    <a:pt x="21241" y="931"/>
                    <a:pt x="20829" y="477"/>
                  </a:cubicBezTo>
                  <a:cubicBezTo>
                    <a:pt x="20541" y="161"/>
                    <a:pt x="20199" y="0"/>
                    <a:pt x="198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4666075" y="4196125"/>
              <a:ext cx="424600" cy="130200"/>
            </a:xfrm>
            <a:custGeom>
              <a:avLst/>
              <a:gdLst/>
              <a:ahLst/>
              <a:cxnLst/>
              <a:rect l="l" t="t" r="r" b="b"/>
              <a:pathLst>
                <a:path w="16984" h="5208" extrusionOk="0">
                  <a:moveTo>
                    <a:pt x="15443" y="1"/>
                  </a:moveTo>
                  <a:cubicBezTo>
                    <a:pt x="14255" y="1"/>
                    <a:pt x="13199" y="479"/>
                    <a:pt x="12120" y="873"/>
                  </a:cubicBezTo>
                  <a:cubicBezTo>
                    <a:pt x="10570" y="1439"/>
                    <a:pt x="8998" y="1826"/>
                    <a:pt x="7336" y="1870"/>
                  </a:cubicBezTo>
                  <a:cubicBezTo>
                    <a:pt x="6933" y="1880"/>
                    <a:pt x="6531" y="1888"/>
                    <a:pt x="6130" y="1888"/>
                  </a:cubicBezTo>
                  <a:cubicBezTo>
                    <a:pt x="4747" y="1888"/>
                    <a:pt x="3372" y="1804"/>
                    <a:pt x="2009" y="1497"/>
                  </a:cubicBezTo>
                  <a:cubicBezTo>
                    <a:pt x="1779" y="1446"/>
                    <a:pt x="1572" y="1420"/>
                    <a:pt x="1387" y="1420"/>
                  </a:cubicBezTo>
                  <a:cubicBezTo>
                    <a:pt x="810" y="1420"/>
                    <a:pt x="440" y="1665"/>
                    <a:pt x="246" y="2125"/>
                  </a:cubicBezTo>
                  <a:cubicBezTo>
                    <a:pt x="1" y="2705"/>
                    <a:pt x="234" y="3369"/>
                    <a:pt x="1017" y="3840"/>
                  </a:cubicBezTo>
                  <a:cubicBezTo>
                    <a:pt x="1644" y="4216"/>
                    <a:pt x="2342" y="4558"/>
                    <a:pt x="3051" y="4699"/>
                  </a:cubicBezTo>
                  <a:cubicBezTo>
                    <a:pt x="4329" y="4955"/>
                    <a:pt x="5640" y="5047"/>
                    <a:pt x="6937" y="5208"/>
                  </a:cubicBezTo>
                  <a:cubicBezTo>
                    <a:pt x="9781" y="5132"/>
                    <a:pt x="12431" y="4477"/>
                    <a:pt x="14897" y="3061"/>
                  </a:cubicBezTo>
                  <a:cubicBezTo>
                    <a:pt x="15594" y="2660"/>
                    <a:pt x="16113" y="2132"/>
                    <a:pt x="16494" y="1430"/>
                  </a:cubicBezTo>
                  <a:cubicBezTo>
                    <a:pt x="16983" y="523"/>
                    <a:pt x="16688" y="54"/>
                    <a:pt x="15646" y="5"/>
                  </a:cubicBezTo>
                  <a:cubicBezTo>
                    <a:pt x="15578" y="2"/>
                    <a:pt x="15510" y="1"/>
                    <a:pt x="15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>
              <a:off x="3177600" y="2732250"/>
              <a:ext cx="362625" cy="239000"/>
            </a:xfrm>
            <a:custGeom>
              <a:avLst/>
              <a:gdLst/>
              <a:ahLst/>
              <a:cxnLst/>
              <a:rect l="l" t="t" r="r" b="b"/>
              <a:pathLst>
                <a:path w="14505" h="9560" extrusionOk="0">
                  <a:moveTo>
                    <a:pt x="13217" y="6"/>
                  </a:moveTo>
                  <a:cubicBezTo>
                    <a:pt x="13202" y="6"/>
                    <a:pt x="13186" y="6"/>
                    <a:pt x="13171" y="7"/>
                  </a:cubicBezTo>
                  <a:cubicBezTo>
                    <a:pt x="12992" y="12"/>
                    <a:pt x="12805" y="0"/>
                    <a:pt x="12639" y="51"/>
                  </a:cubicBezTo>
                  <a:cubicBezTo>
                    <a:pt x="11421" y="429"/>
                    <a:pt x="10166" y="724"/>
                    <a:pt x="9005" y="1234"/>
                  </a:cubicBezTo>
                  <a:cubicBezTo>
                    <a:pt x="7511" y="1892"/>
                    <a:pt x="6017" y="2611"/>
                    <a:pt x="4666" y="3517"/>
                  </a:cubicBezTo>
                  <a:cubicBezTo>
                    <a:pt x="3242" y="4472"/>
                    <a:pt x="1972" y="5659"/>
                    <a:pt x="667" y="6783"/>
                  </a:cubicBezTo>
                  <a:cubicBezTo>
                    <a:pt x="123" y="7253"/>
                    <a:pt x="1" y="7928"/>
                    <a:pt x="272" y="8586"/>
                  </a:cubicBezTo>
                  <a:cubicBezTo>
                    <a:pt x="549" y="9257"/>
                    <a:pt x="1136" y="9535"/>
                    <a:pt x="2029" y="9560"/>
                  </a:cubicBezTo>
                  <a:cubicBezTo>
                    <a:pt x="2207" y="9509"/>
                    <a:pt x="2593" y="9482"/>
                    <a:pt x="2876" y="9296"/>
                  </a:cubicBezTo>
                  <a:cubicBezTo>
                    <a:pt x="3840" y="8663"/>
                    <a:pt x="4773" y="7982"/>
                    <a:pt x="5707" y="7305"/>
                  </a:cubicBezTo>
                  <a:cubicBezTo>
                    <a:pt x="7630" y="5909"/>
                    <a:pt x="9527" y="4478"/>
                    <a:pt x="11477" y="3122"/>
                  </a:cubicBezTo>
                  <a:cubicBezTo>
                    <a:pt x="12128" y="2670"/>
                    <a:pt x="12911" y="2413"/>
                    <a:pt x="13627" y="2053"/>
                  </a:cubicBezTo>
                  <a:cubicBezTo>
                    <a:pt x="14225" y="1754"/>
                    <a:pt x="14505" y="1262"/>
                    <a:pt x="14345" y="772"/>
                  </a:cubicBezTo>
                  <a:cubicBezTo>
                    <a:pt x="14168" y="231"/>
                    <a:pt x="13759" y="6"/>
                    <a:pt x="13217" y="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2981325" y="4166800"/>
              <a:ext cx="371075" cy="131750"/>
            </a:xfrm>
            <a:custGeom>
              <a:avLst/>
              <a:gdLst/>
              <a:ahLst/>
              <a:cxnLst/>
              <a:rect l="l" t="t" r="r" b="b"/>
              <a:pathLst>
                <a:path w="14843" h="5270" extrusionOk="0">
                  <a:moveTo>
                    <a:pt x="13319" y="0"/>
                  </a:moveTo>
                  <a:cubicBezTo>
                    <a:pt x="12940" y="0"/>
                    <a:pt x="12560" y="37"/>
                    <a:pt x="12204" y="129"/>
                  </a:cubicBezTo>
                  <a:cubicBezTo>
                    <a:pt x="11372" y="342"/>
                    <a:pt x="10576" y="694"/>
                    <a:pt x="9767" y="996"/>
                  </a:cubicBezTo>
                  <a:cubicBezTo>
                    <a:pt x="8212" y="1576"/>
                    <a:pt x="6648" y="1975"/>
                    <a:pt x="5061" y="1975"/>
                  </a:cubicBezTo>
                  <a:cubicBezTo>
                    <a:pt x="4054" y="1975"/>
                    <a:pt x="3037" y="1814"/>
                    <a:pt x="2008" y="1438"/>
                  </a:cubicBezTo>
                  <a:cubicBezTo>
                    <a:pt x="1843" y="1378"/>
                    <a:pt x="1658" y="1362"/>
                    <a:pt x="1481" y="1343"/>
                  </a:cubicBezTo>
                  <a:cubicBezTo>
                    <a:pt x="1414" y="1336"/>
                    <a:pt x="1349" y="1332"/>
                    <a:pt x="1285" y="1332"/>
                  </a:cubicBezTo>
                  <a:cubicBezTo>
                    <a:pt x="854" y="1332"/>
                    <a:pt x="492" y="1497"/>
                    <a:pt x="268" y="1912"/>
                  </a:cubicBezTo>
                  <a:cubicBezTo>
                    <a:pt x="1" y="2408"/>
                    <a:pt x="59" y="2916"/>
                    <a:pt x="420" y="3329"/>
                  </a:cubicBezTo>
                  <a:cubicBezTo>
                    <a:pt x="689" y="3639"/>
                    <a:pt x="1025" y="3904"/>
                    <a:pt x="1369" y="4132"/>
                  </a:cubicBezTo>
                  <a:cubicBezTo>
                    <a:pt x="2740" y="5041"/>
                    <a:pt x="4291" y="5266"/>
                    <a:pt x="6071" y="5270"/>
                  </a:cubicBezTo>
                  <a:cubicBezTo>
                    <a:pt x="8666" y="5203"/>
                    <a:pt x="11232" y="4456"/>
                    <a:pt x="13564" y="2930"/>
                  </a:cubicBezTo>
                  <a:cubicBezTo>
                    <a:pt x="14229" y="2494"/>
                    <a:pt x="14622" y="1891"/>
                    <a:pt x="14735" y="1113"/>
                  </a:cubicBezTo>
                  <a:cubicBezTo>
                    <a:pt x="14843" y="360"/>
                    <a:pt x="14692" y="102"/>
                    <a:pt x="13960" y="32"/>
                  </a:cubicBezTo>
                  <a:cubicBezTo>
                    <a:pt x="13750" y="12"/>
                    <a:pt x="13535" y="0"/>
                    <a:pt x="133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4391675" y="2893450"/>
              <a:ext cx="320150" cy="105800"/>
            </a:xfrm>
            <a:custGeom>
              <a:avLst/>
              <a:gdLst/>
              <a:ahLst/>
              <a:cxnLst/>
              <a:rect l="l" t="t" r="r" b="b"/>
              <a:pathLst>
                <a:path w="12806" h="4232" extrusionOk="0">
                  <a:moveTo>
                    <a:pt x="2532" y="0"/>
                  </a:moveTo>
                  <a:cubicBezTo>
                    <a:pt x="1895" y="0"/>
                    <a:pt x="1295" y="117"/>
                    <a:pt x="732" y="444"/>
                  </a:cubicBezTo>
                  <a:cubicBezTo>
                    <a:pt x="105" y="811"/>
                    <a:pt x="1" y="1430"/>
                    <a:pt x="530" y="1922"/>
                  </a:cubicBezTo>
                  <a:cubicBezTo>
                    <a:pt x="807" y="2179"/>
                    <a:pt x="1162" y="2377"/>
                    <a:pt x="1516" y="2517"/>
                  </a:cubicBezTo>
                  <a:cubicBezTo>
                    <a:pt x="4143" y="3562"/>
                    <a:pt x="6875" y="4113"/>
                    <a:pt x="9719" y="4231"/>
                  </a:cubicBezTo>
                  <a:cubicBezTo>
                    <a:pt x="10360" y="4114"/>
                    <a:pt x="11022" y="4061"/>
                    <a:pt x="11636" y="3862"/>
                  </a:cubicBezTo>
                  <a:cubicBezTo>
                    <a:pt x="12427" y="3608"/>
                    <a:pt x="12799" y="3004"/>
                    <a:pt x="12801" y="2243"/>
                  </a:cubicBezTo>
                  <a:cubicBezTo>
                    <a:pt x="12805" y="1445"/>
                    <a:pt x="12384" y="934"/>
                    <a:pt x="11665" y="716"/>
                  </a:cubicBezTo>
                  <a:cubicBezTo>
                    <a:pt x="11074" y="536"/>
                    <a:pt x="10452" y="414"/>
                    <a:pt x="9838" y="376"/>
                  </a:cubicBezTo>
                  <a:cubicBezTo>
                    <a:pt x="7520" y="234"/>
                    <a:pt x="5198" y="150"/>
                    <a:pt x="2882" y="11"/>
                  </a:cubicBezTo>
                  <a:cubicBezTo>
                    <a:pt x="2764" y="4"/>
                    <a:pt x="2647" y="0"/>
                    <a:pt x="25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5626250" y="4170825"/>
              <a:ext cx="316250" cy="109650"/>
            </a:xfrm>
            <a:custGeom>
              <a:avLst/>
              <a:gdLst/>
              <a:ahLst/>
              <a:cxnLst/>
              <a:rect l="l" t="t" r="r" b="b"/>
              <a:pathLst>
                <a:path w="12650" h="4386" extrusionOk="0">
                  <a:moveTo>
                    <a:pt x="11534" y="1"/>
                  </a:moveTo>
                  <a:cubicBezTo>
                    <a:pt x="11525" y="1"/>
                    <a:pt x="11515" y="1"/>
                    <a:pt x="11506" y="1"/>
                  </a:cubicBezTo>
                  <a:cubicBezTo>
                    <a:pt x="10652" y="31"/>
                    <a:pt x="9792" y="153"/>
                    <a:pt x="8954" y="330"/>
                  </a:cubicBezTo>
                  <a:cubicBezTo>
                    <a:pt x="7362" y="666"/>
                    <a:pt x="5789" y="1110"/>
                    <a:pt x="4152" y="1110"/>
                  </a:cubicBezTo>
                  <a:cubicBezTo>
                    <a:pt x="3931" y="1110"/>
                    <a:pt x="3708" y="1102"/>
                    <a:pt x="3484" y="1084"/>
                  </a:cubicBezTo>
                  <a:cubicBezTo>
                    <a:pt x="3085" y="1084"/>
                    <a:pt x="2686" y="1074"/>
                    <a:pt x="2286" y="1074"/>
                  </a:cubicBezTo>
                  <a:cubicBezTo>
                    <a:pt x="2030" y="1074"/>
                    <a:pt x="1773" y="1078"/>
                    <a:pt x="1517" y="1092"/>
                  </a:cubicBezTo>
                  <a:cubicBezTo>
                    <a:pt x="873" y="1127"/>
                    <a:pt x="359" y="1418"/>
                    <a:pt x="177" y="2081"/>
                  </a:cubicBezTo>
                  <a:cubicBezTo>
                    <a:pt x="1" y="2716"/>
                    <a:pt x="293" y="3253"/>
                    <a:pt x="807" y="3531"/>
                  </a:cubicBezTo>
                  <a:cubicBezTo>
                    <a:pt x="1448" y="3878"/>
                    <a:pt x="2162" y="4218"/>
                    <a:pt x="2871" y="4284"/>
                  </a:cubicBezTo>
                  <a:cubicBezTo>
                    <a:pt x="3541" y="4346"/>
                    <a:pt x="4220" y="4385"/>
                    <a:pt x="4898" y="4385"/>
                  </a:cubicBezTo>
                  <a:cubicBezTo>
                    <a:pt x="5501" y="4385"/>
                    <a:pt x="6103" y="4354"/>
                    <a:pt x="6695" y="4281"/>
                  </a:cubicBezTo>
                  <a:cubicBezTo>
                    <a:pt x="8826" y="4020"/>
                    <a:pt x="10852" y="3403"/>
                    <a:pt x="12210" y="1549"/>
                  </a:cubicBezTo>
                  <a:cubicBezTo>
                    <a:pt x="12430" y="1251"/>
                    <a:pt x="12650" y="730"/>
                    <a:pt x="12530" y="469"/>
                  </a:cubicBezTo>
                  <a:cubicBezTo>
                    <a:pt x="12410" y="210"/>
                    <a:pt x="11888" y="1"/>
                    <a:pt x="11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4237775" y="3438075"/>
              <a:ext cx="117625" cy="304900"/>
            </a:xfrm>
            <a:custGeom>
              <a:avLst/>
              <a:gdLst/>
              <a:ahLst/>
              <a:cxnLst/>
              <a:rect l="l" t="t" r="r" b="b"/>
              <a:pathLst>
                <a:path w="4705" h="12196" extrusionOk="0">
                  <a:moveTo>
                    <a:pt x="3115" y="0"/>
                  </a:moveTo>
                  <a:cubicBezTo>
                    <a:pt x="2500" y="0"/>
                    <a:pt x="1995" y="407"/>
                    <a:pt x="1675" y="1226"/>
                  </a:cubicBezTo>
                  <a:cubicBezTo>
                    <a:pt x="665" y="3807"/>
                    <a:pt x="370" y="6533"/>
                    <a:pt x="1" y="9468"/>
                  </a:cubicBezTo>
                  <a:cubicBezTo>
                    <a:pt x="151" y="10002"/>
                    <a:pt x="277" y="10740"/>
                    <a:pt x="565" y="11409"/>
                  </a:cubicBezTo>
                  <a:cubicBezTo>
                    <a:pt x="793" y="11940"/>
                    <a:pt x="1047" y="12195"/>
                    <a:pt x="1337" y="12195"/>
                  </a:cubicBezTo>
                  <a:cubicBezTo>
                    <a:pt x="1593" y="12195"/>
                    <a:pt x="1877" y="11995"/>
                    <a:pt x="2193" y="11606"/>
                  </a:cubicBezTo>
                  <a:cubicBezTo>
                    <a:pt x="2918" y="10713"/>
                    <a:pt x="3185" y="9640"/>
                    <a:pt x="3394" y="8561"/>
                  </a:cubicBezTo>
                  <a:cubicBezTo>
                    <a:pt x="3827" y="6313"/>
                    <a:pt x="4253" y="4062"/>
                    <a:pt x="4570" y="1796"/>
                  </a:cubicBezTo>
                  <a:cubicBezTo>
                    <a:pt x="4705" y="826"/>
                    <a:pt x="4159" y="179"/>
                    <a:pt x="3420" y="32"/>
                  </a:cubicBezTo>
                  <a:cubicBezTo>
                    <a:pt x="3316" y="11"/>
                    <a:pt x="3214" y="0"/>
                    <a:pt x="3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9"/>
            <p:cNvSpPr/>
            <p:nvPr/>
          </p:nvSpPr>
          <p:spPr>
            <a:xfrm>
              <a:off x="2240525" y="4339450"/>
              <a:ext cx="289375" cy="132575"/>
            </a:xfrm>
            <a:custGeom>
              <a:avLst/>
              <a:gdLst/>
              <a:ahLst/>
              <a:cxnLst/>
              <a:rect l="l" t="t" r="r" b="b"/>
              <a:pathLst>
                <a:path w="11575" h="5303" extrusionOk="0">
                  <a:moveTo>
                    <a:pt x="10378" y="0"/>
                  </a:moveTo>
                  <a:cubicBezTo>
                    <a:pt x="9623" y="0"/>
                    <a:pt x="8971" y="319"/>
                    <a:pt x="8389" y="768"/>
                  </a:cubicBezTo>
                  <a:cubicBezTo>
                    <a:pt x="6648" y="2111"/>
                    <a:pt x="4646" y="2533"/>
                    <a:pt x="2520" y="2533"/>
                  </a:cubicBezTo>
                  <a:cubicBezTo>
                    <a:pt x="2462" y="2533"/>
                    <a:pt x="2404" y="2532"/>
                    <a:pt x="2346" y="2532"/>
                  </a:cubicBezTo>
                  <a:cubicBezTo>
                    <a:pt x="2112" y="2532"/>
                    <a:pt x="1866" y="2500"/>
                    <a:pt x="1631" y="2500"/>
                  </a:cubicBezTo>
                  <a:cubicBezTo>
                    <a:pt x="1479" y="2500"/>
                    <a:pt x="1331" y="2513"/>
                    <a:pt x="1192" y="2556"/>
                  </a:cubicBezTo>
                  <a:cubicBezTo>
                    <a:pt x="837" y="2665"/>
                    <a:pt x="424" y="2899"/>
                    <a:pt x="244" y="3203"/>
                  </a:cubicBezTo>
                  <a:cubicBezTo>
                    <a:pt x="0" y="3614"/>
                    <a:pt x="179" y="4094"/>
                    <a:pt x="587" y="4380"/>
                  </a:cubicBezTo>
                  <a:cubicBezTo>
                    <a:pt x="899" y="4598"/>
                    <a:pt x="1250" y="4787"/>
                    <a:pt x="1610" y="4906"/>
                  </a:cubicBezTo>
                  <a:cubicBezTo>
                    <a:pt x="2415" y="5173"/>
                    <a:pt x="3230" y="5302"/>
                    <a:pt x="4051" y="5302"/>
                  </a:cubicBezTo>
                  <a:cubicBezTo>
                    <a:pt x="4644" y="5302"/>
                    <a:pt x="5240" y="5235"/>
                    <a:pt x="5837" y="5104"/>
                  </a:cubicBezTo>
                  <a:cubicBezTo>
                    <a:pt x="7616" y="4715"/>
                    <a:pt x="9255" y="4027"/>
                    <a:pt x="10484" y="2632"/>
                  </a:cubicBezTo>
                  <a:cubicBezTo>
                    <a:pt x="10882" y="2181"/>
                    <a:pt x="11208" y="1604"/>
                    <a:pt x="11377" y="1030"/>
                  </a:cubicBezTo>
                  <a:cubicBezTo>
                    <a:pt x="11575" y="358"/>
                    <a:pt x="11242" y="44"/>
                    <a:pt x="10530" y="4"/>
                  </a:cubicBezTo>
                  <a:cubicBezTo>
                    <a:pt x="10479" y="2"/>
                    <a:pt x="10428" y="0"/>
                    <a:pt x="103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2460950" y="2238200"/>
              <a:ext cx="138675" cy="130600"/>
            </a:xfrm>
            <a:custGeom>
              <a:avLst/>
              <a:gdLst/>
              <a:ahLst/>
              <a:cxnLst/>
              <a:rect l="l" t="t" r="r" b="b"/>
              <a:pathLst>
                <a:path w="5547" h="5224" extrusionOk="0">
                  <a:moveTo>
                    <a:pt x="1659" y="0"/>
                  </a:moveTo>
                  <a:cubicBezTo>
                    <a:pt x="1006" y="32"/>
                    <a:pt x="500" y="257"/>
                    <a:pt x="249" y="844"/>
                  </a:cubicBezTo>
                  <a:cubicBezTo>
                    <a:pt x="0" y="1430"/>
                    <a:pt x="193" y="1945"/>
                    <a:pt x="636" y="2390"/>
                  </a:cubicBezTo>
                  <a:cubicBezTo>
                    <a:pt x="1311" y="3065"/>
                    <a:pt x="1957" y="3767"/>
                    <a:pt x="2642" y="4430"/>
                  </a:cubicBezTo>
                  <a:cubicBezTo>
                    <a:pt x="2916" y="4696"/>
                    <a:pt x="3228" y="4964"/>
                    <a:pt x="3573" y="5104"/>
                  </a:cubicBezTo>
                  <a:cubicBezTo>
                    <a:pt x="3776" y="5185"/>
                    <a:pt x="3976" y="5224"/>
                    <a:pt x="4166" y="5224"/>
                  </a:cubicBezTo>
                  <a:cubicBezTo>
                    <a:pt x="4937" y="5224"/>
                    <a:pt x="5546" y="4600"/>
                    <a:pt x="5487" y="3720"/>
                  </a:cubicBezTo>
                  <a:cubicBezTo>
                    <a:pt x="5462" y="3350"/>
                    <a:pt x="5366" y="2895"/>
                    <a:pt x="5128" y="2644"/>
                  </a:cubicBezTo>
                  <a:cubicBezTo>
                    <a:pt x="4375" y="1852"/>
                    <a:pt x="3564" y="1109"/>
                    <a:pt x="2725" y="407"/>
                  </a:cubicBezTo>
                  <a:cubicBezTo>
                    <a:pt x="2450" y="177"/>
                    <a:pt x="2019" y="131"/>
                    <a:pt x="16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601175" y="3327225"/>
              <a:ext cx="86025" cy="164500"/>
            </a:xfrm>
            <a:custGeom>
              <a:avLst/>
              <a:gdLst/>
              <a:ahLst/>
              <a:cxnLst/>
              <a:rect l="l" t="t" r="r" b="b"/>
              <a:pathLst>
                <a:path w="3441" h="6580" extrusionOk="0">
                  <a:moveTo>
                    <a:pt x="1388" y="1"/>
                  </a:moveTo>
                  <a:cubicBezTo>
                    <a:pt x="1378" y="1"/>
                    <a:pt x="1369" y="1"/>
                    <a:pt x="1360" y="3"/>
                  </a:cubicBezTo>
                  <a:cubicBezTo>
                    <a:pt x="1125" y="45"/>
                    <a:pt x="823" y="306"/>
                    <a:pt x="747" y="537"/>
                  </a:cubicBezTo>
                  <a:cubicBezTo>
                    <a:pt x="455" y="1428"/>
                    <a:pt x="242" y="2344"/>
                    <a:pt x="0" y="3251"/>
                  </a:cubicBezTo>
                  <a:cubicBezTo>
                    <a:pt x="131" y="4260"/>
                    <a:pt x="185" y="5209"/>
                    <a:pt x="836" y="6000"/>
                  </a:cubicBezTo>
                  <a:cubicBezTo>
                    <a:pt x="1148" y="6379"/>
                    <a:pt x="1579" y="6580"/>
                    <a:pt x="2008" y="6580"/>
                  </a:cubicBezTo>
                  <a:cubicBezTo>
                    <a:pt x="2182" y="6580"/>
                    <a:pt x="2355" y="6546"/>
                    <a:pt x="2520" y="6479"/>
                  </a:cubicBezTo>
                  <a:cubicBezTo>
                    <a:pt x="3066" y="6257"/>
                    <a:pt x="3440" y="5702"/>
                    <a:pt x="3314" y="5030"/>
                  </a:cubicBezTo>
                  <a:cubicBezTo>
                    <a:pt x="3021" y="3457"/>
                    <a:pt x="2776" y="1860"/>
                    <a:pt x="1950" y="446"/>
                  </a:cubicBezTo>
                  <a:cubicBezTo>
                    <a:pt x="1836" y="252"/>
                    <a:pt x="1560" y="1"/>
                    <a:pt x="13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4249925" y="3793025"/>
              <a:ext cx="87300" cy="136975"/>
            </a:xfrm>
            <a:custGeom>
              <a:avLst/>
              <a:gdLst/>
              <a:ahLst/>
              <a:cxnLst/>
              <a:rect l="l" t="t" r="r" b="b"/>
              <a:pathLst>
                <a:path w="3492" h="5479" extrusionOk="0">
                  <a:moveTo>
                    <a:pt x="1573" y="0"/>
                  </a:moveTo>
                  <a:cubicBezTo>
                    <a:pt x="1146" y="0"/>
                    <a:pt x="711" y="236"/>
                    <a:pt x="463" y="701"/>
                  </a:cubicBezTo>
                  <a:cubicBezTo>
                    <a:pt x="195" y="1202"/>
                    <a:pt x="147" y="1820"/>
                    <a:pt x="1" y="2386"/>
                  </a:cubicBezTo>
                  <a:cubicBezTo>
                    <a:pt x="108" y="3641"/>
                    <a:pt x="267" y="4235"/>
                    <a:pt x="763" y="4858"/>
                  </a:cubicBezTo>
                  <a:cubicBezTo>
                    <a:pt x="1091" y="5273"/>
                    <a:pt x="1461" y="5479"/>
                    <a:pt x="1811" y="5479"/>
                  </a:cubicBezTo>
                  <a:cubicBezTo>
                    <a:pt x="2219" y="5479"/>
                    <a:pt x="2600" y="5200"/>
                    <a:pt x="2859" y="4645"/>
                  </a:cubicBezTo>
                  <a:cubicBezTo>
                    <a:pt x="3492" y="3293"/>
                    <a:pt x="3223" y="1940"/>
                    <a:pt x="2622" y="686"/>
                  </a:cubicBezTo>
                  <a:cubicBezTo>
                    <a:pt x="2401" y="226"/>
                    <a:pt x="1991" y="0"/>
                    <a:pt x="15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5221025" y="2261575"/>
              <a:ext cx="121750" cy="96725"/>
            </a:xfrm>
            <a:custGeom>
              <a:avLst/>
              <a:gdLst/>
              <a:ahLst/>
              <a:cxnLst/>
              <a:rect l="l" t="t" r="r" b="b"/>
              <a:pathLst>
                <a:path w="4870" h="3869" extrusionOk="0">
                  <a:moveTo>
                    <a:pt x="3025" y="1"/>
                  </a:moveTo>
                  <a:cubicBezTo>
                    <a:pt x="2971" y="1"/>
                    <a:pt x="2917" y="3"/>
                    <a:pt x="2861" y="7"/>
                  </a:cubicBezTo>
                  <a:cubicBezTo>
                    <a:pt x="1824" y="79"/>
                    <a:pt x="1000" y="598"/>
                    <a:pt x="403" y="1428"/>
                  </a:cubicBezTo>
                  <a:cubicBezTo>
                    <a:pt x="29" y="1946"/>
                    <a:pt x="1" y="2539"/>
                    <a:pt x="317" y="3111"/>
                  </a:cubicBezTo>
                  <a:cubicBezTo>
                    <a:pt x="612" y="3646"/>
                    <a:pt x="1094" y="3868"/>
                    <a:pt x="1687" y="3868"/>
                  </a:cubicBezTo>
                  <a:cubicBezTo>
                    <a:pt x="1701" y="3868"/>
                    <a:pt x="1714" y="3868"/>
                    <a:pt x="1728" y="3868"/>
                  </a:cubicBezTo>
                  <a:cubicBezTo>
                    <a:pt x="1732" y="3868"/>
                    <a:pt x="1736" y="3868"/>
                    <a:pt x="1740" y="3868"/>
                  </a:cubicBezTo>
                  <a:cubicBezTo>
                    <a:pt x="2760" y="3868"/>
                    <a:pt x="3978" y="3086"/>
                    <a:pt x="4367" y="2180"/>
                  </a:cubicBezTo>
                  <a:cubicBezTo>
                    <a:pt x="4869" y="1005"/>
                    <a:pt x="4242" y="1"/>
                    <a:pt x="30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3022600" y="2962725"/>
              <a:ext cx="115375" cy="93875"/>
            </a:xfrm>
            <a:custGeom>
              <a:avLst/>
              <a:gdLst/>
              <a:ahLst/>
              <a:cxnLst/>
              <a:rect l="l" t="t" r="r" b="b"/>
              <a:pathLst>
                <a:path w="4615" h="3755" extrusionOk="0">
                  <a:moveTo>
                    <a:pt x="2966" y="1"/>
                  </a:moveTo>
                  <a:cubicBezTo>
                    <a:pt x="2754" y="1"/>
                    <a:pt x="2543" y="53"/>
                    <a:pt x="2351" y="169"/>
                  </a:cubicBezTo>
                  <a:cubicBezTo>
                    <a:pt x="1730" y="541"/>
                    <a:pt x="1102" y="1023"/>
                    <a:pt x="699" y="1609"/>
                  </a:cubicBezTo>
                  <a:cubicBezTo>
                    <a:pt x="0" y="2623"/>
                    <a:pt x="711" y="3755"/>
                    <a:pt x="2161" y="3755"/>
                  </a:cubicBezTo>
                  <a:cubicBezTo>
                    <a:pt x="2163" y="3755"/>
                    <a:pt x="2164" y="3755"/>
                    <a:pt x="2166" y="3755"/>
                  </a:cubicBezTo>
                  <a:cubicBezTo>
                    <a:pt x="2986" y="3697"/>
                    <a:pt x="3766" y="3208"/>
                    <a:pt x="4278" y="2322"/>
                  </a:cubicBezTo>
                  <a:cubicBezTo>
                    <a:pt x="4615" y="1741"/>
                    <a:pt x="4530" y="1027"/>
                    <a:pt x="4136" y="562"/>
                  </a:cubicBezTo>
                  <a:cubicBezTo>
                    <a:pt x="3850" y="226"/>
                    <a:pt x="3406" y="1"/>
                    <a:pt x="29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3794525" y="3022850"/>
              <a:ext cx="119475" cy="459325"/>
            </a:xfrm>
            <a:custGeom>
              <a:avLst/>
              <a:gdLst/>
              <a:ahLst/>
              <a:cxnLst/>
              <a:rect l="l" t="t" r="r" b="b"/>
              <a:pathLst>
                <a:path w="4779" h="18373" extrusionOk="0">
                  <a:moveTo>
                    <a:pt x="3338" y="1"/>
                  </a:moveTo>
                  <a:cubicBezTo>
                    <a:pt x="2848" y="1"/>
                    <a:pt x="2448" y="253"/>
                    <a:pt x="2191" y="723"/>
                  </a:cubicBezTo>
                  <a:cubicBezTo>
                    <a:pt x="1965" y="1135"/>
                    <a:pt x="1765" y="1588"/>
                    <a:pt x="1678" y="2045"/>
                  </a:cubicBezTo>
                  <a:cubicBezTo>
                    <a:pt x="1324" y="3944"/>
                    <a:pt x="954" y="5845"/>
                    <a:pt x="707" y="7760"/>
                  </a:cubicBezTo>
                  <a:cubicBezTo>
                    <a:pt x="401" y="10120"/>
                    <a:pt x="212" y="12494"/>
                    <a:pt x="47" y="14128"/>
                  </a:cubicBezTo>
                  <a:cubicBezTo>
                    <a:pt x="0" y="16526"/>
                    <a:pt x="80" y="16962"/>
                    <a:pt x="573" y="17800"/>
                  </a:cubicBezTo>
                  <a:cubicBezTo>
                    <a:pt x="797" y="18179"/>
                    <a:pt x="1015" y="18372"/>
                    <a:pt x="1274" y="18372"/>
                  </a:cubicBezTo>
                  <a:cubicBezTo>
                    <a:pt x="1448" y="18372"/>
                    <a:pt x="1641" y="18285"/>
                    <a:pt x="1867" y="18108"/>
                  </a:cubicBezTo>
                  <a:cubicBezTo>
                    <a:pt x="2479" y="17629"/>
                    <a:pt x="3034" y="17076"/>
                    <a:pt x="3164" y="16247"/>
                  </a:cubicBezTo>
                  <a:cubicBezTo>
                    <a:pt x="3396" y="14748"/>
                    <a:pt x="3676" y="13255"/>
                    <a:pt x="3849" y="11750"/>
                  </a:cubicBezTo>
                  <a:cubicBezTo>
                    <a:pt x="4167" y="8941"/>
                    <a:pt x="4436" y="6127"/>
                    <a:pt x="4699" y="3313"/>
                  </a:cubicBezTo>
                  <a:cubicBezTo>
                    <a:pt x="4763" y="2634"/>
                    <a:pt x="4779" y="1941"/>
                    <a:pt x="4722" y="1263"/>
                  </a:cubicBezTo>
                  <a:cubicBezTo>
                    <a:pt x="4672" y="661"/>
                    <a:pt x="4332" y="188"/>
                    <a:pt x="3703" y="44"/>
                  </a:cubicBezTo>
                  <a:cubicBezTo>
                    <a:pt x="3577" y="15"/>
                    <a:pt x="3455" y="1"/>
                    <a:pt x="3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3783975" y="3515925"/>
              <a:ext cx="86050" cy="147175"/>
            </a:xfrm>
            <a:custGeom>
              <a:avLst/>
              <a:gdLst/>
              <a:ahLst/>
              <a:cxnLst/>
              <a:rect l="l" t="t" r="r" b="b"/>
              <a:pathLst>
                <a:path w="3442" h="5887" extrusionOk="0">
                  <a:moveTo>
                    <a:pt x="1837" y="0"/>
                  </a:moveTo>
                  <a:cubicBezTo>
                    <a:pt x="1205" y="0"/>
                    <a:pt x="659" y="358"/>
                    <a:pt x="472" y="1083"/>
                  </a:cubicBezTo>
                  <a:cubicBezTo>
                    <a:pt x="170" y="2268"/>
                    <a:pt x="1" y="3486"/>
                    <a:pt x="343" y="4699"/>
                  </a:cubicBezTo>
                  <a:cubicBezTo>
                    <a:pt x="546" y="5424"/>
                    <a:pt x="1119" y="5880"/>
                    <a:pt x="1744" y="5886"/>
                  </a:cubicBezTo>
                  <a:cubicBezTo>
                    <a:pt x="1748" y="5886"/>
                    <a:pt x="1752" y="5886"/>
                    <a:pt x="1755" y="5886"/>
                  </a:cubicBezTo>
                  <a:cubicBezTo>
                    <a:pt x="2377" y="5886"/>
                    <a:pt x="2964" y="5441"/>
                    <a:pt x="3154" y="4717"/>
                  </a:cubicBezTo>
                  <a:cubicBezTo>
                    <a:pt x="3304" y="4146"/>
                    <a:pt x="3349" y="3548"/>
                    <a:pt x="3442" y="2962"/>
                  </a:cubicBezTo>
                  <a:lnTo>
                    <a:pt x="3389" y="2950"/>
                  </a:lnTo>
                  <a:cubicBezTo>
                    <a:pt x="3374" y="2624"/>
                    <a:pt x="3367" y="2295"/>
                    <a:pt x="3338" y="1969"/>
                  </a:cubicBezTo>
                  <a:cubicBezTo>
                    <a:pt x="3313" y="1732"/>
                    <a:pt x="3274" y="1497"/>
                    <a:pt x="3221" y="1264"/>
                  </a:cubicBezTo>
                  <a:cubicBezTo>
                    <a:pt x="3046" y="477"/>
                    <a:pt x="2591" y="36"/>
                    <a:pt x="1926" y="3"/>
                  </a:cubicBezTo>
                  <a:cubicBezTo>
                    <a:pt x="1896" y="1"/>
                    <a:pt x="1866" y="0"/>
                    <a:pt x="1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49"/>
          <p:cNvGrpSpPr/>
          <p:nvPr/>
        </p:nvGrpSpPr>
        <p:grpSpPr>
          <a:xfrm>
            <a:off x="2902082" y="1854622"/>
            <a:ext cx="2903523" cy="2436543"/>
            <a:chOff x="688925" y="238125"/>
            <a:chExt cx="6241450" cy="5237625"/>
          </a:xfrm>
        </p:grpSpPr>
        <p:sp>
          <p:nvSpPr>
            <p:cNvPr id="1142" name="Google Shape;1142;p49"/>
            <p:cNvSpPr/>
            <p:nvPr/>
          </p:nvSpPr>
          <p:spPr>
            <a:xfrm>
              <a:off x="1593100" y="704750"/>
              <a:ext cx="4630850" cy="2551175"/>
            </a:xfrm>
            <a:custGeom>
              <a:avLst/>
              <a:gdLst/>
              <a:ahLst/>
              <a:cxnLst/>
              <a:rect l="l" t="t" r="r" b="b"/>
              <a:pathLst>
                <a:path w="185234" h="102047" extrusionOk="0">
                  <a:moveTo>
                    <a:pt x="152850" y="5961"/>
                  </a:moveTo>
                  <a:cubicBezTo>
                    <a:pt x="152953" y="5961"/>
                    <a:pt x="153060" y="5974"/>
                    <a:pt x="153174" y="6001"/>
                  </a:cubicBezTo>
                  <a:cubicBezTo>
                    <a:pt x="154102" y="6225"/>
                    <a:pt x="154143" y="7286"/>
                    <a:pt x="154319" y="8048"/>
                  </a:cubicBezTo>
                  <a:cubicBezTo>
                    <a:pt x="154900" y="10566"/>
                    <a:pt x="154754" y="13098"/>
                    <a:pt x="154149" y="15595"/>
                  </a:cubicBezTo>
                  <a:cubicBezTo>
                    <a:pt x="153058" y="20101"/>
                    <a:pt x="150806" y="24077"/>
                    <a:pt x="148396" y="27974"/>
                  </a:cubicBezTo>
                  <a:cubicBezTo>
                    <a:pt x="146423" y="31165"/>
                    <a:pt x="144353" y="34285"/>
                    <a:pt x="141816" y="37068"/>
                  </a:cubicBezTo>
                  <a:cubicBezTo>
                    <a:pt x="141695" y="37201"/>
                    <a:pt x="141571" y="37334"/>
                    <a:pt x="141448" y="37467"/>
                  </a:cubicBezTo>
                  <a:lnTo>
                    <a:pt x="141270" y="37408"/>
                  </a:lnTo>
                  <a:cubicBezTo>
                    <a:pt x="141677" y="35474"/>
                    <a:pt x="142064" y="33535"/>
                    <a:pt x="142496" y="31606"/>
                  </a:cubicBezTo>
                  <a:cubicBezTo>
                    <a:pt x="143565" y="26825"/>
                    <a:pt x="144568" y="22026"/>
                    <a:pt x="146211" y="17394"/>
                  </a:cubicBezTo>
                  <a:cubicBezTo>
                    <a:pt x="147461" y="13872"/>
                    <a:pt x="149061" y="10522"/>
                    <a:pt x="151136" y="7415"/>
                  </a:cubicBezTo>
                  <a:cubicBezTo>
                    <a:pt x="151557" y="6783"/>
                    <a:pt x="152028" y="5961"/>
                    <a:pt x="152850" y="5961"/>
                  </a:cubicBezTo>
                  <a:close/>
                  <a:moveTo>
                    <a:pt x="173462" y="1990"/>
                  </a:moveTo>
                  <a:cubicBezTo>
                    <a:pt x="174252" y="2933"/>
                    <a:pt x="174309" y="3905"/>
                    <a:pt x="174354" y="4859"/>
                  </a:cubicBezTo>
                  <a:cubicBezTo>
                    <a:pt x="174573" y="9581"/>
                    <a:pt x="173478" y="14080"/>
                    <a:pt x="171900" y="18472"/>
                  </a:cubicBezTo>
                  <a:cubicBezTo>
                    <a:pt x="169653" y="24727"/>
                    <a:pt x="166734" y="30671"/>
                    <a:pt x="163325" y="36372"/>
                  </a:cubicBezTo>
                  <a:cubicBezTo>
                    <a:pt x="162836" y="37188"/>
                    <a:pt x="162303" y="37977"/>
                    <a:pt x="161621" y="38710"/>
                  </a:cubicBezTo>
                  <a:cubicBezTo>
                    <a:pt x="161833" y="37600"/>
                    <a:pt x="162035" y="36487"/>
                    <a:pt x="162260" y="35379"/>
                  </a:cubicBezTo>
                  <a:cubicBezTo>
                    <a:pt x="163335" y="30081"/>
                    <a:pt x="164383" y="24777"/>
                    <a:pt x="165506" y="19489"/>
                  </a:cubicBezTo>
                  <a:cubicBezTo>
                    <a:pt x="166431" y="15133"/>
                    <a:pt x="167741" y="10888"/>
                    <a:pt x="169676" y="6868"/>
                  </a:cubicBezTo>
                  <a:cubicBezTo>
                    <a:pt x="170352" y="5459"/>
                    <a:pt x="171253" y="4146"/>
                    <a:pt x="172147" y="2856"/>
                  </a:cubicBezTo>
                  <a:cubicBezTo>
                    <a:pt x="172426" y="2453"/>
                    <a:pt x="173018" y="2270"/>
                    <a:pt x="173461" y="1990"/>
                  </a:cubicBezTo>
                  <a:close/>
                  <a:moveTo>
                    <a:pt x="81898" y="43334"/>
                  </a:moveTo>
                  <a:cubicBezTo>
                    <a:pt x="81900" y="43334"/>
                    <a:pt x="81902" y="43334"/>
                    <a:pt x="81904" y="43334"/>
                  </a:cubicBezTo>
                  <a:cubicBezTo>
                    <a:pt x="82103" y="43366"/>
                    <a:pt x="82394" y="43518"/>
                    <a:pt x="82444" y="43685"/>
                  </a:cubicBezTo>
                  <a:cubicBezTo>
                    <a:pt x="82730" y="44638"/>
                    <a:pt x="82957" y="45609"/>
                    <a:pt x="83222" y="46639"/>
                  </a:cubicBezTo>
                  <a:cubicBezTo>
                    <a:pt x="82089" y="46404"/>
                    <a:pt x="81397" y="44826"/>
                    <a:pt x="81580" y="43798"/>
                  </a:cubicBezTo>
                  <a:cubicBezTo>
                    <a:pt x="81611" y="43625"/>
                    <a:pt x="81810" y="43334"/>
                    <a:pt x="81898" y="43334"/>
                  </a:cubicBezTo>
                  <a:close/>
                  <a:moveTo>
                    <a:pt x="160803" y="44517"/>
                  </a:moveTo>
                  <a:cubicBezTo>
                    <a:pt x="161062" y="45322"/>
                    <a:pt x="161319" y="46127"/>
                    <a:pt x="161587" y="46965"/>
                  </a:cubicBezTo>
                  <a:cubicBezTo>
                    <a:pt x="161509" y="46968"/>
                    <a:pt x="161435" y="46970"/>
                    <a:pt x="161364" y="46970"/>
                  </a:cubicBezTo>
                  <a:cubicBezTo>
                    <a:pt x="160404" y="46970"/>
                    <a:pt x="160152" y="46638"/>
                    <a:pt x="160307" y="45764"/>
                  </a:cubicBezTo>
                  <a:cubicBezTo>
                    <a:pt x="160376" y="45371"/>
                    <a:pt x="160456" y="44981"/>
                    <a:pt x="160532" y="44589"/>
                  </a:cubicBezTo>
                  <a:lnTo>
                    <a:pt x="160803" y="44517"/>
                  </a:lnTo>
                  <a:close/>
                  <a:moveTo>
                    <a:pt x="104681" y="44839"/>
                  </a:moveTo>
                  <a:cubicBezTo>
                    <a:pt x="105087" y="44839"/>
                    <a:pt x="105393" y="45137"/>
                    <a:pt x="105476" y="45698"/>
                  </a:cubicBezTo>
                  <a:cubicBezTo>
                    <a:pt x="105604" y="46571"/>
                    <a:pt x="105630" y="47532"/>
                    <a:pt x="105395" y="48368"/>
                  </a:cubicBezTo>
                  <a:cubicBezTo>
                    <a:pt x="104973" y="49882"/>
                    <a:pt x="104030" y="51138"/>
                    <a:pt x="102901" y="52237"/>
                  </a:cubicBezTo>
                  <a:cubicBezTo>
                    <a:pt x="102814" y="52323"/>
                    <a:pt x="102692" y="52373"/>
                    <a:pt x="102495" y="52498"/>
                  </a:cubicBezTo>
                  <a:cubicBezTo>
                    <a:pt x="102209" y="50381"/>
                    <a:pt x="101991" y="48361"/>
                    <a:pt x="102820" y="46421"/>
                  </a:cubicBezTo>
                  <a:cubicBezTo>
                    <a:pt x="103044" y="45899"/>
                    <a:pt x="103508" y="45403"/>
                    <a:pt x="103987" y="45083"/>
                  </a:cubicBezTo>
                  <a:cubicBezTo>
                    <a:pt x="104234" y="44918"/>
                    <a:pt x="104471" y="44839"/>
                    <a:pt x="104681" y="44839"/>
                  </a:cubicBezTo>
                  <a:close/>
                  <a:moveTo>
                    <a:pt x="120399" y="46861"/>
                  </a:moveTo>
                  <a:cubicBezTo>
                    <a:pt x="120490" y="46861"/>
                    <a:pt x="120584" y="46869"/>
                    <a:pt x="120683" y="46887"/>
                  </a:cubicBezTo>
                  <a:cubicBezTo>
                    <a:pt x="121485" y="47030"/>
                    <a:pt x="121593" y="47780"/>
                    <a:pt x="121744" y="48422"/>
                  </a:cubicBezTo>
                  <a:cubicBezTo>
                    <a:pt x="121810" y="48701"/>
                    <a:pt x="121756" y="49008"/>
                    <a:pt x="121756" y="49302"/>
                  </a:cubicBezTo>
                  <a:cubicBezTo>
                    <a:pt x="121706" y="51471"/>
                    <a:pt x="121047" y="53332"/>
                    <a:pt x="119060" y="54489"/>
                  </a:cubicBezTo>
                  <a:cubicBezTo>
                    <a:pt x="118770" y="54659"/>
                    <a:pt x="118418" y="54793"/>
                    <a:pt x="118088" y="54809"/>
                  </a:cubicBezTo>
                  <a:cubicBezTo>
                    <a:pt x="118049" y="54810"/>
                    <a:pt x="118009" y="54812"/>
                    <a:pt x="117969" y="54812"/>
                  </a:cubicBezTo>
                  <a:cubicBezTo>
                    <a:pt x="117654" y="54812"/>
                    <a:pt x="117316" y="54731"/>
                    <a:pt x="117382" y="54215"/>
                  </a:cubicBezTo>
                  <a:cubicBezTo>
                    <a:pt x="117639" y="52203"/>
                    <a:pt x="117819" y="50173"/>
                    <a:pt x="118701" y="48300"/>
                  </a:cubicBezTo>
                  <a:cubicBezTo>
                    <a:pt x="118767" y="48155"/>
                    <a:pt x="118840" y="48013"/>
                    <a:pt x="118922" y="47874"/>
                  </a:cubicBezTo>
                  <a:cubicBezTo>
                    <a:pt x="119272" y="47293"/>
                    <a:pt x="119745" y="46861"/>
                    <a:pt x="120399" y="46861"/>
                  </a:cubicBezTo>
                  <a:close/>
                  <a:moveTo>
                    <a:pt x="53863" y="47846"/>
                  </a:moveTo>
                  <a:cubicBezTo>
                    <a:pt x="54762" y="47846"/>
                    <a:pt x="55413" y="48440"/>
                    <a:pt x="55621" y="49255"/>
                  </a:cubicBezTo>
                  <a:cubicBezTo>
                    <a:pt x="56077" y="51049"/>
                    <a:pt x="56382" y="52881"/>
                    <a:pt x="56748" y="54696"/>
                  </a:cubicBezTo>
                  <a:lnTo>
                    <a:pt x="56446" y="54745"/>
                  </a:lnTo>
                  <a:cubicBezTo>
                    <a:pt x="56446" y="55412"/>
                    <a:pt x="56433" y="56082"/>
                    <a:pt x="56450" y="56747"/>
                  </a:cubicBezTo>
                  <a:cubicBezTo>
                    <a:pt x="56462" y="57200"/>
                    <a:pt x="56309" y="57427"/>
                    <a:pt x="55984" y="57427"/>
                  </a:cubicBezTo>
                  <a:cubicBezTo>
                    <a:pt x="55890" y="57427"/>
                    <a:pt x="55782" y="57408"/>
                    <a:pt x="55659" y="57370"/>
                  </a:cubicBezTo>
                  <a:cubicBezTo>
                    <a:pt x="51964" y="56226"/>
                    <a:pt x="50189" y="53034"/>
                    <a:pt x="51523" y="49364"/>
                  </a:cubicBezTo>
                  <a:cubicBezTo>
                    <a:pt x="51894" y="48347"/>
                    <a:pt x="52759" y="47887"/>
                    <a:pt x="53781" y="47848"/>
                  </a:cubicBezTo>
                  <a:cubicBezTo>
                    <a:pt x="53808" y="47847"/>
                    <a:pt x="53836" y="47846"/>
                    <a:pt x="53863" y="47846"/>
                  </a:cubicBezTo>
                  <a:close/>
                  <a:moveTo>
                    <a:pt x="51262" y="58379"/>
                  </a:moveTo>
                  <a:cubicBezTo>
                    <a:pt x="51533" y="58379"/>
                    <a:pt x="51823" y="58430"/>
                    <a:pt x="52126" y="58537"/>
                  </a:cubicBezTo>
                  <a:cubicBezTo>
                    <a:pt x="52722" y="58746"/>
                    <a:pt x="53285" y="59071"/>
                    <a:pt x="53832" y="59394"/>
                  </a:cubicBezTo>
                  <a:cubicBezTo>
                    <a:pt x="54096" y="59549"/>
                    <a:pt x="54329" y="59673"/>
                    <a:pt x="54584" y="59673"/>
                  </a:cubicBezTo>
                  <a:cubicBezTo>
                    <a:pt x="54755" y="59673"/>
                    <a:pt x="54936" y="59617"/>
                    <a:pt x="55142" y="59478"/>
                  </a:cubicBezTo>
                  <a:cubicBezTo>
                    <a:pt x="55292" y="59377"/>
                    <a:pt x="55435" y="59331"/>
                    <a:pt x="55560" y="59331"/>
                  </a:cubicBezTo>
                  <a:cubicBezTo>
                    <a:pt x="55873" y="59331"/>
                    <a:pt x="56076" y="59621"/>
                    <a:pt x="56001" y="60073"/>
                  </a:cubicBezTo>
                  <a:cubicBezTo>
                    <a:pt x="55532" y="62886"/>
                    <a:pt x="55065" y="65704"/>
                    <a:pt x="53936" y="68353"/>
                  </a:cubicBezTo>
                  <a:cubicBezTo>
                    <a:pt x="53486" y="69404"/>
                    <a:pt x="52648" y="70124"/>
                    <a:pt x="51927" y="70124"/>
                  </a:cubicBezTo>
                  <a:cubicBezTo>
                    <a:pt x="51881" y="70124"/>
                    <a:pt x="51835" y="70121"/>
                    <a:pt x="51789" y="70115"/>
                  </a:cubicBezTo>
                  <a:cubicBezTo>
                    <a:pt x="50905" y="69995"/>
                    <a:pt x="49908" y="69003"/>
                    <a:pt x="49746" y="67885"/>
                  </a:cubicBezTo>
                  <a:cubicBezTo>
                    <a:pt x="49479" y="66035"/>
                    <a:pt x="49310" y="64171"/>
                    <a:pt x="49108" y="62394"/>
                  </a:cubicBezTo>
                  <a:cubicBezTo>
                    <a:pt x="49205" y="61555"/>
                    <a:pt x="49244" y="60804"/>
                    <a:pt x="49386" y="60073"/>
                  </a:cubicBezTo>
                  <a:cubicBezTo>
                    <a:pt x="49596" y="59000"/>
                    <a:pt x="50316" y="58379"/>
                    <a:pt x="51262" y="58379"/>
                  </a:cubicBezTo>
                  <a:close/>
                  <a:moveTo>
                    <a:pt x="99599" y="72248"/>
                  </a:moveTo>
                  <a:lnTo>
                    <a:pt x="99833" y="72341"/>
                  </a:lnTo>
                  <a:cubicBezTo>
                    <a:pt x="99840" y="74343"/>
                    <a:pt x="100139" y="76372"/>
                    <a:pt x="99200" y="78291"/>
                  </a:cubicBezTo>
                  <a:cubicBezTo>
                    <a:pt x="98757" y="79200"/>
                    <a:pt x="98067" y="79832"/>
                    <a:pt x="97112" y="80155"/>
                  </a:cubicBezTo>
                  <a:cubicBezTo>
                    <a:pt x="96841" y="80247"/>
                    <a:pt x="96601" y="80292"/>
                    <a:pt x="96393" y="80292"/>
                  </a:cubicBezTo>
                  <a:cubicBezTo>
                    <a:pt x="95734" y="80292"/>
                    <a:pt x="95394" y="79837"/>
                    <a:pt x="95423" y="78942"/>
                  </a:cubicBezTo>
                  <a:cubicBezTo>
                    <a:pt x="95478" y="77279"/>
                    <a:pt x="96339" y="75956"/>
                    <a:pt x="97353" y="74733"/>
                  </a:cubicBezTo>
                  <a:cubicBezTo>
                    <a:pt x="98066" y="73875"/>
                    <a:pt x="98848" y="73074"/>
                    <a:pt x="99599" y="72248"/>
                  </a:cubicBezTo>
                  <a:close/>
                  <a:moveTo>
                    <a:pt x="159854" y="48840"/>
                  </a:moveTo>
                  <a:lnTo>
                    <a:pt x="161750" y="49873"/>
                  </a:lnTo>
                  <a:cubicBezTo>
                    <a:pt x="162506" y="55470"/>
                    <a:pt x="158307" y="81172"/>
                    <a:pt x="155853" y="85873"/>
                  </a:cubicBezTo>
                  <a:cubicBezTo>
                    <a:pt x="155339" y="84186"/>
                    <a:pt x="158752" y="52530"/>
                    <a:pt x="159854" y="48840"/>
                  </a:cubicBezTo>
                  <a:close/>
                  <a:moveTo>
                    <a:pt x="30623" y="72430"/>
                  </a:moveTo>
                  <a:lnTo>
                    <a:pt x="30623" y="72430"/>
                  </a:lnTo>
                  <a:cubicBezTo>
                    <a:pt x="30490" y="74589"/>
                    <a:pt x="30399" y="76642"/>
                    <a:pt x="30229" y="78688"/>
                  </a:cubicBezTo>
                  <a:cubicBezTo>
                    <a:pt x="29870" y="82994"/>
                    <a:pt x="29222" y="87261"/>
                    <a:pt x="27961" y="91400"/>
                  </a:cubicBezTo>
                  <a:cubicBezTo>
                    <a:pt x="27457" y="93052"/>
                    <a:pt x="26833" y="94713"/>
                    <a:pt x="25977" y="96205"/>
                  </a:cubicBezTo>
                  <a:cubicBezTo>
                    <a:pt x="24995" y="97917"/>
                    <a:pt x="23465" y="98769"/>
                    <a:pt x="21916" y="98769"/>
                  </a:cubicBezTo>
                  <a:cubicBezTo>
                    <a:pt x="20421" y="98769"/>
                    <a:pt x="18907" y="97974"/>
                    <a:pt x="17849" y="96392"/>
                  </a:cubicBezTo>
                  <a:cubicBezTo>
                    <a:pt x="16279" y="94045"/>
                    <a:pt x="15837" y="91407"/>
                    <a:pt x="15943" y="88653"/>
                  </a:cubicBezTo>
                  <a:cubicBezTo>
                    <a:pt x="16113" y="84203"/>
                    <a:pt x="18286" y="80774"/>
                    <a:pt x="21581" y="77984"/>
                  </a:cubicBezTo>
                  <a:cubicBezTo>
                    <a:pt x="24127" y="75827"/>
                    <a:pt x="27042" y="74231"/>
                    <a:pt x="29981" y="72681"/>
                  </a:cubicBezTo>
                  <a:cubicBezTo>
                    <a:pt x="30138" y="72598"/>
                    <a:pt x="30314" y="72549"/>
                    <a:pt x="30623" y="72430"/>
                  </a:cubicBezTo>
                  <a:close/>
                  <a:moveTo>
                    <a:pt x="12525" y="0"/>
                  </a:moveTo>
                  <a:cubicBezTo>
                    <a:pt x="12480" y="0"/>
                    <a:pt x="12434" y="1"/>
                    <a:pt x="12389" y="2"/>
                  </a:cubicBezTo>
                  <a:cubicBezTo>
                    <a:pt x="10752" y="49"/>
                    <a:pt x="9501" y="935"/>
                    <a:pt x="8337" y="1920"/>
                  </a:cubicBezTo>
                  <a:cubicBezTo>
                    <a:pt x="4975" y="4770"/>
                    <a:pt x="2914" y="8445"/>
                    <a:pt x="1799" y="12665"/>
                  </a:cubicBezTo>
                  <a:cubicBezTo>
                    <a:pt x="427" y="17861"/>
                    <a:pt x="1" y="23166"/>
                    <a:pt x="190" y="28518"/>
                  </a:cubicBezTo>
                  <a:cubicBezTo>
                    <a:pt x="305" y="31760"/>
                    <a:pt x="659" y="34987"/>
                    <a:pt x="1590" y="38116"/>
                  </a:cubicBezTo>
                  <a:cubicBezTo>
                    <a:pt x="2160" y="40032"/>
                    <a:pt x="3092" y="41732"/>
                    <a:pt x="4825" y="42862"/>
                  </a:cubicBezTo>
                  <a:cubicBezTo>
                    <a:pt x="5271" y="43152"/>
                    <a:pt x="5615" y="43294"/>
                    <a:pt x="5932" y="43294"/>
                  </a:cubicBezTo>
                  <a:cubicBezTo>
                    <a:pt x="6350" y="43294"/>
                    <a:pt x="6721" y="43048"/>
                    <a:pt x="7219" y="42570"/>
                  </a:cubicBezTo>
                  <a:cubicBezTo>
                    <a:pt x="8529" y="41314"/>
                    <a:pt x="8423" y="39821"/>
                    <a:pt x="8128" y="38245"/>
                  </a:cubicBezTo>
                  <a:cubicBezTo>
                    <a:pt x="7114" y="32809"/>
                    <a:pt x="6450" y="27332"/>
                    <a:pt x="6378" y="21796"/>
                  </a:cubicBezTo>
                  <a:cubicBezTo>
                    <a:pt x="6319" y="17323"/>
                    <a:pt x="6757" y="12911"/>
                    <a:pt x="8301" y="8669"/>
                  </a:cubicBezTo>
                  <a:cubicBezTo>
                    <a:pt x="9081" y="6524"/>
                    <a:pt x="10427" y="4844"/>
                    <a:pt x="12450" y="3746"/>
                  </a:cubicBezTo>
                  <a:cubicBezTo>
                    <a:pt x="12773" y="3570"/>
                    <a:pt x="13050" y="3477"/>
                    <a:pt x="13294" y="3477"/>
                  </a:cubicBezTo>
                  <a:cubicBezTo>
                    <a:pt x="13681" y="3477"/>
                    <a:pt x="13987" y="3710"/>
                    <a:pt x="14268" y="4220"/>
                  </a:cubicBezTo>
                  <a:cubicBezTo>
                    <a:pt x="14695" y="4989"/>
                    <a:pt x="15041" y="5803"/>
                    <a:pt x="15298" y="6645"/>
                  </a:cubicBezTo>
                  <a:cubicBezTo>
                    <a:pt x="16176" y="9556"/>
                    <a:pt x="16165" y="12571"/>
                    <a:pt x="16074" y="15562"/>
                  </a:cubicBezTo>
                  <a:cubicBezTo>
                    <a:pt x="15940" y="20004"/>
                    <a:pt x="15638" y="24440"/>
                    <a:pt x="15412" y="28881"/>
                  </a:cubicBezTo>
                  <a:cubicBezTo>
                    <a:pt x="15279" y="31531"/>
                    <a:pt x="15151" y="34180"/>
                    <a:pt x="15027" y="36830"/>
                  </a:cubicBezTo>
                  <a:cubicBezTo>
                    <a:pt x="14798" y="41749"/>
                    <a:pt x="14826" y="46646"/>
                    <a:pt x="16538" y="51357"/>
                  </a:cubicBezTo>
                  <a:cubicBezTo>
                    <a:pt x="17341" y="53565"/>
                    <a:pt x="18409" y="55656"/>
                    <a:pt x="20258" y="57182"/>
                  </a:cubicBezTo>
                  <a:cubicBezTo>
                    <a:pt x="21373" y="58101"/>
                    <a:pt x="22367" y="58582"/>
                    <a:pt x="23343" y="58582"/>
                  </a:cubicBezTo>
                  <a:cubicBezTo>
                    <a:pt x="24255" y="58582"/>
                    <a:pt x="25152" y="58162"/>
                    <a:pt x="26119" y="57287"/>
                  </a:cubicBezTo>
                  <a:cubicBezTo>
                    <a:pt x="27200" y="56308"/>
                    <a:pt x="27983" y="54961"/>
                    <a:pt x="28758" y="53693"/>
                  </a:cubicBezTo>
                  <a:cubicBezTo>
                    <a:pt x="29370" y="52693"/>
                    <a:pt x="29765" y="51558"/>
                    <a:pt x="30297" y="50395"/>
                  </a:cubicBezTo>
                  <a:cubicBezTo>
                    <a:pt x="30374" y="50573"/>
                    <a:pt x="30411" y="50617"/>
                    <a:pt x="30411" y="50661"/>
                  </a:cubicBezTo>
                  <a:cubicBezTo>
                    <a:pt x="30492" y="56905"/>
                    <a:pt x="30576" y="63149"/>
                    <a:pt x="30626" y="69392"/>
                  </a:cubicBezTo>
                  <a:cubicBezTo>
                    <a:pt x="30628" y="69654"/>
                    <a:pt x="30367" y="70025"/>
                    <a:pt x="30126" y="70167"/>
                  </a:cubicBezTo>
                  <a:cubicBezTo>
                    <a:pt x="28557" y="71088"/>
                    <a:pt x="26952" y="71948"/>
                    <a:pt x="25373" y="72853"/>
                  </a:cubicBezTo>
                  <a:cubicBezTo>
                    <a:pt x="22093" y="74729"/>
                    <a:pt x="19109" y="76968"/>
                    <a:pt x="16786" y="79997"/>
                  </a:cubicBezTo>
                  <a:cubicBezTo>
                    <a:pt x="14579" y="82873"/>
                    <a:pt x="13109" y="86070"/>
                    <a:pt x="13094" y="89729"/>
                  </a:cubicBezTo>
                  <a:cubicBezTo>
                    <a:pt x="13074" y="94300"/>
                    <a:pt x="14828" y="98088"/>
                    <a:pt x="18741" y="100647"/>
                  </a:cubicBezTo>
                  <a:cubicBezTo>
                    <a:pt x="20144" y="101564"/>
                    <a:pt x="21664" y="102047"/>
                    <a:pt x="23302" y="102047"/>
                  </a:cubicBezTo>
                  <a:cubicBezTo>
                    <a:pt x="23813" y="102047"/>
                    <a:pt x="24336" y="102000"/>
                    <a:pt x="24870" y="101904"/>
                  </a:cubicBezTo>
                  <a:cubicBezTo>
                    <a:pt x="26920" y="101537"/>
                    <a:pt x="28456" y="100410"/>
                    <a:pt x="29817" y="98973"/>
                  </a:cubicBezTo>
                  <a:cubicBezTo>
                    <a:pt x="32887" y="95735"/>
                    <a:pt x="34753" y="91803"/>
                    <a:pt x="36217" y="87654"/>
                  </a:cubicBezTo>
                  <a:cubicBezTo>
                    <a:pt x="38269" y="81840"/>
                    <a:pt x="39198" y="75804"/>
                    <a:pt x="39521" y="69685"/>
                  </a:cubicBezTo>
                  <a:cubicBezTo>
                    <a:pt x="39621" y="67795"/>
                    <a:pt x="40059" y="66364"/>
                    <a:pt x="41719" y="65357"/>
                  </a:cubicBezTo>
                  <a:cubicBezTo>
                    <a:pt x="42420" y="64931"/>
                    <a:pt x="42993" y="64295"/>
                    <a:pt x="43744" y="63653"/>
                  </a:cubicBezTo>
                  <a:lnTo>
                    <a:pt x="43744" y="63653"/>
                  </a:lnTo>
                  <a:cubicBezTo>
                    <a:pt x="43744" y="64071"/>
                    <a:pt x="43738" y="64285"/>
                    <a:pt x="43746" y="64498"/>
                  </a:cubicBezTo>
                  <a:cubicBezTo>
                    <a:pt x="43843" y="67293"/>
                    <a:pt x="44964" y="69580"/>
                    <a:pt x="47197" y="71273"/>
                  </a:cubicBezTo>
                  <a:cubicBezTo>
                    <a:pt x="48174" y="72013"/>
                    <a:pt x="49261" y="72504"/>
                    <a:pt x="50448" y="72504"/>
                  </a:cubicBezTo>
                  <a:cubicBezTo>
                    <a:pt x="50758" y="72504"/>
                    <a:pt x="51076" y="72470"/>
                    <a:pt x="51400" y="72398"/>
                  </a:cubicBezTo>
                  <a:cubicBezTo>
                    <a:pt x="53245" y="71992"/>
                    <a:pt x="54540" y="70801"/>
                    <a:pt x="55349" y="69137"/>
                  </a:cubicBezTo>
                  <a:cubicBezTo>
                    <a:pt x="56756" y="66249"/>
                    <a:pt x="57386" y="63127"/>
                    <a:pt x="57948" y="59991"/>
                  </a:cubicBezTo>
                  <a:cubicBezTo>
                    <a:pt x="58009" y="59643"/>
                    <a:pt x="58078" y="59171"/>
                    <a:pt x="58318" y="59005"/>
                  </a:cubicBezTo>
                  <a:cubicBezTo>
                    <a:pt x="58918" y="58588"/>
                    <a:pt x="59617" y="58313"/>
                    <a:pt x="60354" y="57942"/>
                  </a:cubicBezTo>
                  <a:lnTo>
                    <a:pt x="60354" y="57942"/>
                  </a:lnTo>
                  <a:cubicBezTo>
                    <a:pt x="60315" y="58631"/>
                    <a:pt x="60258" y="59240"/>
                    <a:pt x="60249" y="59851"/>
                  </a:cubicBezTo>
                  <a:cubicBezTo>
                    <a:pt x="60207" y="62764"/>
                    <a:pt x="60949" y="65367"/>
                    <a:pt x="63296" y="67300"/>
                  </a:cubicBezTo>
                  <a:cubicBezTo>
                    <a:pt x="64124" y="67983"/>
                    <a:pt x="64860" y="68328"/>
                    <a:pt x="65578" y="68328"/>
                  </a:cubicBezTo>
                  <a:cubicBezTo>
                    <a:pt x="66343" y="68328"/>
                    <a:pt x="67087" y="67935"/>
                    <a:pt x="67900" y="67140"/>
                  </a:cubicBezTo>
                  <a:cubicBezTo>
                    <a:pt x="69352" y="65722"/>
                    <a:pt x="70400" y="64010"/>
                    <a:pt x="71283" y="62192"/>
                  </a:cubicBezTo>
                  <a:cubicBezTo>
                    <a:pt x="71413" y="61923"/>
                    <a:pt x="71554" y="61660"/>
                    <a:pt x="71797" y="61185"/>
                  </a:cubicBezTo>
                  <a:lnTo>
                    <a:pt x="71931" y="61979"/>
                  </a:lnTo>
                  <a:cubicBezTo>
                    <a:pt x="72219" y="63683"/>
                    <a:pt x="72681" y="65329"/>
                    <a:pt x="73727" y="66741"/>
                  </a:cubicBezTo>
                  <a:cubicBezTo>
                    <a:pt x="74637" y="67970"/>
                    <a:pt x="75701" y="68589"/>
                    <a:pt x="76790" y="68589"/>
                  </a:cubicBezTo>
                  <a:cubicBezTo>
                    <a:pt x="77767" y="68589"/>
                    <a:pt x="78765" y="68091"/>
                    <a:pt x="79691" y="67090"/>
                  </a:cubicBezTo>
                  <a:cubicBezTo>
                    <a:pt x="80090" y="66658"/>
                    <a:pt x="80440" y="66183"/>
                    <a:pt x="80737" y="65675"/>
                  </a:cubicBezTo>
                  <a:cubicBezTo>
                    <a:pt x="82583" y="62510"/>
                    <a:pt x="83536" y="59042"/>
                    <a:pt x="84124" y="55457"/>
                  </a:cubicBezTo>
                  <a:cubicBezTo>
                    <a:pt x="84360" y="54012"/>
                    <a:pt x="84561" y="52559"/>
                    <a:pt x="84780" y="51095"/>
                  </a:cubicBezTo>
                  <a:cubicBezTo>
                    <a:pt x="84903" y="51128"/>
                    <a:pt x="84986" y="51134"/>
                    <a:pt x="85054" y="51171"/>
                  </a:cubicBezTo>
                  <a:cubicBezTo>
                    <a:pt x="85999" y="51677"/>
                    <a:pt x="86020" y="52553"/>
                    <a:pt x="85829" y="53412"/>
                  </a:cubicBezTo>
                  <a:cubicBezTo>
                    <a:pt x="85327" y="55685"/>
                    <a:pt x="84722" y="57937"/>
                    <a:pt x="84225" y="60211"/>
                  </a:cubicBezTo>
                  <a:cubicBezTo>
                    <a:pt x="83632" y="62915"/>
                    <a:pt x="83201" y="65641"/>
                    <a:pt x="83657" y="68420"/>
                  </a:cubicBezTo>
                  <a:cubicBezTo>
                    <a:pt x="84079" y="70996"/>
                    <a:pt x="85301" y="73039"/>
                    <a:pt x="87653" y="74306"/>
                  </a:cubicBezTo>
                  <a:cubicBezTo>
                    <a:pt x="88066" y="74529"/>
                    <a:pt x="88491" y="74640"/>
                    <a:pt x="88914" y="74640"/>
                  </a:cubicBezTo>
                  <a:cubicBezTo>
                    <a:pt x="89323" y="74640"/>
                    <a:pt x="89730" y="74536"/>
                    <a:pt x="90122" y="74328"/>
                  </a:cubicBezTo>
                  <a:cubicBezTo>
                    <a:pt x="90728" y="74005"/>
                    <a:pt x="91328" y="73610"/>
                    <a:pt x="91810" y="73126"/>
                  </a:cubicBezTo>
                  <a:cubicBezTo>
                    <a:pt x="93897" y="71032"/>
                    <a:pt x="95295" y="68462"/>
                    <a:pt x="96638" y="65870"/>
                  </a:cubicBezTo>
                  <a:cubicBezTo>
                    <a:pt x="97213" y="64761"/>
                    <a:pt x="97668" y="63589"/>
                    <a:pt x="98276" y="62225"/>
                  </a:cubicBezTo>
                  <a:cubicBezTo>
                    <a:pt x="98676" y="64550"/>
                    <a:pt x="99061" y="66631"/>
                    <a:pt x="99367" y="68723"/>
                  </a:cubicBezTo>
                  <a:cubicBezTo>
                    <a:pt x="99418" y="69068"/>
                    <a:pt x="99212" y="69552"/>
                    <a:pt x="98964" y="69823"/>
                  </a:cubicBezTo>
                  <a:cubicBezTo>
                    <a:pt x="98060" y="70810"/>
                    <a:pt x="97062" y="71710"/>
                    <a:pt x="96143" y="72685"/>
                  </a:cubicBezTo>
                  <a:cubicBezTo>
                    <a:pt x="94756" y="74156"/>
                    <a:pt x="93540" y="75741"/>
                    <a:pt x="93042" y="77765"/>
                  </a:cubicBezTo>
                  <a:cubicBezTo>
                    <a:pt x="92639" y="79404"/>
                    <a:pt x="93307" y="80996"/>
                    <a:pt x="94802" y="81771"/>
                  </a:cubicBezTo>
                  <a:cubicBezTo>
                    <a:pt x="95779" y="82277"/>
                    <a:pt x="96765" y="82526"/>
                    <a:pt x="97726" y="82526"/>
                  </a:cubicBezTo>
                  <a:cubicBezTo>
                    <a:pt x="98962" y="82526"/>
                    <a:pt x="100159" y="82115"/>
                    <a:pt x="101248" y="81309"/>
                  </a:cubicBezTo>
                  <a:cubicBezTo>
                    <a:pt x="105862" y="77895"/>
                    <a:pt x="108123" y="73251"/>
                    <a:pt x="107317" y="67490"/>
                  </a:cubicBezTo>
                  <a:cubicBezTo>
                    <a:pt x="107071" y="65733"/>
                    <a:pt x="107327" y="64610"/>
                    <a:pt x="108650" y="63509"/>
                  </a:cubicBezTo>
                  <a:cubicBezTo>
                    <a:pt x="109639" y="62687"/>
                    <a:pt x="110435" y="61630"/>
                    <a:pt x="111250" y="60747"/>
                  </a:cubicBezTo>
                  <a:cubicBezTo>
                    <a:pt x="111787" y="61982"/>
                    <a:pt x="112131" y="63325"/>
                    <a:pt x="112876" y="64387"/>
                  </a:cubicBezTo>
                  <a:cubicBezTo>
                    <a:pt x="114640" y="66902"/>
                    <a:pt x="117031" y="68129"/>
                    <a:pt x="119596" y="68129"/>
                  </a:cubicBezTo>
                  <a:cubicBezTo>
                    <a:pt x="121197" y="68129"/>
                    <a:pt x="122865" y="67651"/>
                    <a:pt x="124491" y="66712"/>
                  </a:cubicBezTo>
                  <a:cubicBezTo>
                    <a:pt x="127327" y="65073"/>
                    <a:pt x="129215" y="62486"/>
                    <a:pt x="130946" y="59784"/>
                  </a:cubicBezTo>
                  <a:cubicBezTo>
                    <a:pt x="131104" y="59537"/>
                    <a:pt x="131258" y="59286"/>
                    <a:pt x="131469" y="58947"/>
                  </a:cubicBezTo>
                  <a:cubicBezTo>
                    <a:pt x="132519" y="62564"/>
                    <a:pt x="134487" y="65316"/>
                    <a:pt x="137501" y="67295"/>
                  </a:cubicBezTo>
                  <a:cubicBezTo>
                    <a:pt x="138531" y="67972"/>
                    <a:pt x="139605" y="68297"/>
                    <a:pt x="140730" y="68297"/>
                  </a:cubicBezTo>
                  <a:cubicBezTo>
                    <a:pt x="141376" y="68297"/>
                    <a:pt x="142038" y="68190"/>
                    <a:pt x="142718" y="67980"/>
                  </a:cubicBezTo>
                  <a:cubicBezTo>
                    <a:pt x="145311" y="67179"/>
                    <a:pt x="147092" y="65350"/>
                    <a:pt x="148698" y="63316"/>
                  </a:cubicBezTo>
                  <a:cubicBezTo>
                    <a:pt x="149651" y="62110"/>
                    <a:pt x="150488" y="60811"/>
                    <a:pt x="151432" y="59474"/>
                  </a:cubicBezTo>
                  <a:cubicBezTo>
                    <a:pt x="151449" y="59662"/>
                    <a:pt x="151464" y="59737"/>
                    <a:pt x="151461" y="59811"/>
                  </a:cubicBezTo>
                  <a:cubicBezTo>
                    <a:pt x="151241" y="65594"/>
                    <a:pt x="150961" y="71375"/>
                    <a:pt x="150823" y="77160"/>
                  </a:cubicBezTo>
                  <a:cubicBezTo>
                    <a:pt x="150738" y="80719"/>
                    <a:pt x="150846" y="84291"/>
                    <a:pt x="151693" y="87781"/>
                  </a:cubicBezTo>
                  <a:cubicBezTo>
                    <a:pt x="152023" y="89143"/>
                    <a:pt x="152216" y="90597"/>
                    <a:pt x="153590" y="91448"/>
                  </a:cubicBezTo>
                  <a:cubicBezTo>
                    <a:pt x="153956" y="91675"/>
                    <a:pt x="154271" y="91795"/>
                    <a:pt x="154578" y="91795"/>
                  </a:cubicBezTo>
                  <a:cubicBezTo>
                    <a:pt x="154902" y="91795"/>
                    <a:pt x="155216" y="91661"/>
                    <a:pt x="155571" y="91379"/>
                  </a:cubicBezTo>
                  <a:cubicBezTo>
                    <a:pt x="156540" y="90605"/>
                    <a:pt x="157169" y="89606"/>
                    <a:pt x="157604" y="88449"/>
                  </a:cubicBezTo>
                  <a:cubicBezTo>
                    <a:pt x="159131" y="84387"/>
                    <a:pt x="160350" y="80229"/>
                    <a:pt x="161190" y="75982"/>
                  </a:cubicBezTo>
                  <a:cubicBezTo>
                    <a:pt x="162817" y="67760"/>
                    <a:pt x="164016" y="59480"/>
                    <a:pt x="163979" y="51066"/>
                  </a:cubicBezTo>
                  <a:cubicBezTo>
                    <a:pt x="163977" y="50891"/>
                    <a:pt x="164028" y="50716"/>
                    <a:pt x="164059" y="50515"/>
                  </a:cubicBezTo>
                  <a:cubicBezTo>
                    <a:pt x="164699" y="50560"/>
                    <a:pt x="165305" y="50661"/>
                    <a:pt x="165900" y="50661"/>
                  </a:cubicBezTo>
                  <a:cubicBezTo>
                    <a:pt x="165994" y="50661"/>
                    <a:pt x="166086" y="50659"/>
                    <a:pt x="166179" y="50653"/>
                  </a:cubicBezTo>
                  <a:cubicBezTo>
                    <a:pt x="169278" y="50465"/>
                    <a:pt x="172330" y="49994"/>
                    <a:pt x="175306" y="49067"/>
                  </a:cubicBezTo>
                  <a:cubicBezTo>
                    <a:pt x="177907" y="48257"/>
                    <a:pt x="180311" y="47099"/>
                    <a:pt x="182088" y="44979"/>
                  </a:cubicBezTo>
                  <a:cubicBezTo>
                    <a:pt x="184185" y="42477"/>
                    <a:pt x="185234" y="39614"/>
                    <a:pt x="184363" y="36335"/>
                  </a:cubicBezTo>
                  <a:cubicBezTo>
                    <a:pt x="183876" y="34508"/>
                    <a:pt x="182669" y="33241"/>
                    <a:pt x="180769" y="32805"/>
                  </a:cubicBezTo>
                  <a:cubicBezTo>
                    <a:pt x="180565" y="32758"/>
                    <a:pt x="180368" y="32736"/>
                    <a:pt x="180180" y="32736"/>
                  </a:cubicBezTo>
                  <a:cubicBezTo>
                    <a:pt x="179029" y="32736"/>
                    <a:pt x="178205" y="33581"/>
                    <a:pt x="178063" y="34857"/>
                  </a:cubicBezTo>
                  <a:cubicBezTo>
                    <a:pt x="177785" y="37354"/>
                    <a:pt x="177413" y="39834"/>
                    <a:pt x="175923" y="41977"/>
                  </a:cubicBezTo>
                  <a:cubicBezTo>
                    <a:pt x="173445" y="45540"/>
                    <a:pt x="170359" y="47895"/>
                    <a:pt x="166057" y="47895"/>
                  </a:cubicBezTo>
                  <a:cubicBezTo>
                    <a:pt x="165567" y="47895"/>
                    <a:pt x="165061" y="47864"/>
                    <a:pt x="164539" y="47802"/>
                  </a:cubicBezTo>
                  <a:cubicBezTo>
                    <a:pt x="163986" y="47735"/>
                    <a:pt x="163659" y="47525"/>
                    <a:pt x="163600" y="46953"/>
                  </a:cubicBezTo>
                  <a:cubicBezTo>
                    <a:pt x="163399" y="44997"/>
                    <a:pt x="162631" y="43306"/>
                    <a:pt x="161178" y="41923"/>
                  </a:cubicBezTo>
                  <a:cubicBezTo>
                    <a:pt x="164132" y="37678"/>
                    <a:pt x="166466" y="33132"/>
                    <a:pt x="168734" y="28554"/>
                  </a:cubicBezTo>
                  <a:cubicBezTo>
                    <a:pt x="171409" y="23156"/>
                    <a:pt x="173816" y="17656"/>
                    <a:pt x="174944" y="11684"/>
                  </a:cubicBezTo>
                  <a:cubicBezTo>
                    <a:pt x="175504" y="8724"/>
                    <a:pt x="175850" y="5758"/>
                    <a:pt x="175330" y="2759"/>
                  </a:cubicBezTo>
                  <a:cubicBezTo>
                    <a:pt x="175033" y="1043"/>
                    <a:pt x="174155" y="72"/>
                    <a:pt x="172903" y="72"/>
                  </a:cubicBezTo>
                  <a:cubicBezTo>
                    <a:pt x="172283" y="72"/>
                    <a:pt x="171571" y="310"/>
                    <a:pt x="170792" y="813"/>
                  </a:cubicBezTo>
                  <a:cubicBezTo>
                    <a:pt x="169647" y="1554"/>
                    <a:pt x="168662" y="2606"/>
                    <a:pt x="167758" y="3650"/>
                  </a:cubicBezTo>
                  <a:cubicBezTo>
                    <a:pt x="164497" y="7415"/>
                    <a:pt x="162384" y="11836"/>
                    <a:pt x="160827" y="16514"/>
                  </a:cubicBezTo>
                  <a:cubicBezTo>
                    <a:pt x="159551" y="20348"/>
                    <a:pt x="158443" y="24240"/>
                    <a:pt x="157319" y="28122"/>
                  </a:cubicBezTo>
                  <a:cubicBezTo>
                    <a:pt x="154965" y="36266"/>
                    <a:pt x="153096" y="44519"/>
                    <a:pt x="152166" y="52954"/>
                  </a:cubicBezTo>
                  <a:cubicBezTo>
                    <a:pt x="151889" y="55469"/>
                    <a:pt x="151523" y="57811"/>
                    <a:pt x="149711" y="59787"/>
                  </a:cubicBezTo>
                  <a:cubicBezTo>
                    <a:pt x="148007" y="61647"/>
                    <a:pt x="146456" y="63634"/>
                    <a:pt x="144093" y="64730"/>
                  </a:cubicBezTo>
                  <a:cubicBezTo>
                    <a:pt x="143459" y="65024"/>
                    <a:pt x="142859" y="65172"/>
                    <a:pt x="142313" y="65172"/>
                  </a:cubicBezTo>
                  <a:cubicBezTo>
                    <a:pt x="141100" y="65172"/>
                    <a:pt x="140150" y="64443"/>
                    <a:pt x="139675" y="62968"/>
                  </a:cubicBezTo>
                  <a:cubicBezTo>
                    <a:pt x="139145" y="61328"/>
                    <a:pt x="138768" y="59587"/>
                    <a:pt x="138668" y="57871"/>
                  </a:cubicBezTo>
                  <a:cubicBezTo>
                    <a:pt x="138343" y="52290"/>
                    <a:pt x="139201" y="46807"/>
                    <a:pt x="140409" y="41375"/>
                  </a:cubicBezTo>
                  <a:cubicBezTo>
                    <a:pt x="140479" y="41059"/>
                    <a:pt x="140697" y="40738"/>
                    <a:pt x="140930" y="40500"/>
                  </a:cubicBezTo>
                  <a:cubicBezTo>
                    <a:pt x="144310" y="37032"/>
                    <a:pt x="147211" y="33198"/>
                    <a:pt x="149756" y="29082"/>
                  </a:cubicBezTo>
                  <a:cubicBezTo>
                    <a:pt x="152056" y="25363"/>
                    <a:pt x="154212" y="21580"/>
                    <a:pt x="155307" y="17294"/>
                  </a:cubicBezTo>
                  <a:cubicBezTo>
                    <a:pt x="155979" y="14661"/>
                    <a:pt x="156418" y="11982"/>
                    <a:pt x="156123" y="9275"/>
                  </a:cubicBezTo>
                  <a:cubicBezTo>
                    <a:pt x="155974" y="7898"/>
                    <a:pt x="155537" y="6504"/>
                    <a:pt x="154972" y="5233"/>
                  </a:cubicBezTo>
                  <a:cubicBezTo>
                    <a:pt x="154514" y="4205"/>
                    <a:pt x="153655" y="3658"/>
                    <a:pt x="152690" y="3658"/>
                  </a:cubicBezTo>
                  <a:cubicBezTo>
                    <a:pt x="152274" y="3658"/>
                    <a:pt x="151839" y="3760"/>
                    <a:pt x="151408" y="3968"/>
                  </a:cubicBezTo>
                  <a:cubicBezTo>
                    <a:pt x="150435" y="4439"/>
                    <a:pt x="149482" y="5054"/>
                    <a:pt x="148695" y="5790"/>
                  </a:cubicBezTo>
                  <a:cubicBezTo>
                    <a:pt x="144971" y="9270"/>
                    <a:pt x="142195" y="13464"/>
                    <a:pt x="139828" y="17939"/>
                  </a:cubicBezTo>
                  <a:cubicBezTo>
                    <a:pt x="135945" y="25282"/>
                    <a:pt x="133701" y="33178"/>
                    <a:pt x="132070" y="41270"/>
                  </a:cubicBezTo>
                  <a:cubicBezTo>
                    <a:pt x="131089" y="46137"/>
                    <a:pt x="130267" y="51026"/>
                    <a:pt x="130919" y="56028"/>
                  </a:cubicBezTo>
                  <a:cubicBezTo>
                    <a:pt x="130954" y="56296"/>
                    <a:pt x="130882" y="56646"/>
                    <a:pt x="130727" y="56863"/>
                  </a:cubicBezTo>
                  <a:cubicBezTo>
                    <a:pt x="129541" y="58539"/>
                    <a:pt x="128456" y="60314"/>
                    <a:pt x="127079" y="61819"/>
                  </a:cubicBezTo>
                  <a:cubicBezTo>
                    <a:pt x="125481" y="63568"/>
                    <a:pt x="123416" y="64657"/>
                    <a:pt x="120986" y="64913"/>
                  </a:cubicBezTo>
                  <a:cubicBezTo>
                    <a:pt x="120857" y="64926"/>
                    <a:pt x="120729" y="64933"/>
                    <a:pt x="120604" y="64933"/>
                  </a:cubicBezTo>
                  <a:cubicBezTo>
                    <a:pt x="119408" y="64933"/>
                    <a:pt x="118402" y="64322"/>
                    <a:pt x="118167" y="63132"/>
                  </a:cubicBezTo>
                  <a:cubicBezTo>
                    <a:pt x="117754" y="61040"/>
                    <a:pt x="117553" y="58906"/>
                    <a:pt x="117274" y="56789"/>
                  </a:cubicBezTo>
                  <a:cubicBezTo>
                    <a:pt x="117250" y="56593"/>
                    <a:pt x="117308" y="56386"/>
                    <a:pt x="117329" y="56170"/>
                  </a:cubicBezTo>
                  <a:cubicBezTo>
                    <a:pt x="117370" y="56171"/>
                    <a:pt x="117411" y="56172"/>
                    <a:pt x="117452" y="56172"/>
                  </a:cubicBezTo>
                  <a:cubicBezTo>
                    <a:pt x="118712" y="56172"/>
                    <a:pt x="119696" y="55619"/>
                    <a:pt x="120553" y="54829"/>
                  </a:cubicBezTo>
                  <a:cubicBezTo>
                    <a:pt x="122509" y="53032"/>
                    <a:pt x="123230" y="50741"/>
                    <a:pt x="123024" y="48155"/>
                  </a:cubicBezTo>
                  <a:cubicBezTo>
                    <a:pt x="122827" y="45679"/>
                    <a:pt x="120751" y="44395"/>
                    <a:pt x="119130" y="44395"/>
                  </a:cubicBezTo>
                  <a:cubicBezTo>
                    <a:pt x="118992" y="44395"/>
                    <a:pt x="118858" y="44404"/>
                    <a:pt x="118728" y="44423"/>
                  </a:cubicBezTo>
                  <a:cubicBezTo>
                    <a:pt x="117302" y="44626"/>
                    <a:pt x="116202" y="45387"/>
                    <a:pt x="115268" y="46438"/>
                  </a:cubicBezTo>
                  <a:cubicBezTo>
                    <a:pt x="112621" y="49412"/>
                    <a:pt x="111461" y="52960"/>
                    <a:pt x="111233" y="56872"/>
                  </a:cubicBezTo>
                  <a:cubicBezTo>
                    <a:pt x="111210" y="57269"/>
                    <a:pt x="111266" y="57747"/>
                    <a:pt x="111071" y="58044"/>
                  </a:cubicBezTo>
                  <a:cubicBezTo>
                    <a:pt x="109766" y="60013"/>
                    <a:pt x="108190" y="61753"/>
                    <a:pt x="106366" y="63414"/>
                  </a:cubicBezTo>
                  <a:cubicBezTo>
                    <a:pt x="106153" y="62863"/>
                    <a:pt x="105971" y="62398"/>
                    <a:pt x="105789" y="61931"/>
                  </a:cubicBezTo>
                  <a:cubicBezTo>
                    <a:pt x="104866" y="59533"/>
                    <a:pt x="103937" y="57137"/>
                    <a:pt x="103003" y="54742"/>
                  </a:cubicBezTo>
                  <a:cubicBezTo>
                    <a:pt x="102798" y="54215"/>
                    <a:pt x="102944" y="53886"/>
                    <a:pt x="103403" y="53529"/>
                  </a:cubicBezTo>
                  <a:cubicBezTo>
                    <a:pt x="105376" y="51990"/>
                    <a:pt x="106859" y="50092"/>
                    <a:pt x="107330" y="47565"/>
                  </a:cubicBezTo>
                  <a:cubicBezTo>
                    <a:pt x="107696" y="45609"/>
                    <a:pt x="106803" y="43770"/>
                    <a:pt x="105216" y="42914"/>
                  </a:cubicBezTo>
                  <a:cubicBezTo>
                    <a:pt x="104760" y="42668"/>
                    <a:pt x="104273" y="42552"/>
                    <a:pt x="103783" y="42552"/>
                  </a:cubicBezTo>
                  <a:cubicBezTo>
                    <a:pt x="102703" y="42552"/>
                    <a:pt x="101608" y="43114"/>
                    <a:pt x="100791" y="44085"/>
                  </a:cubicBezTo>
                  <a:cubicBezTo>
                    <a:pt x="99889" y="45156"/>
                    <a:pt x="99046" y="46343"/>
                    <a:pt x="98478" y="47613"/>
                  </a:cubicBezTo>
                  <a:cubicBezTo>
                    <a:pt x="96912" y="51114"/>
                    <a:pt x="97063" y="54812"/>
                    <a:pt x="97547" y="58516"/>
                  </a:cubicBezTo>
                  <a:cubicBezTo>
                    <a:pt x="97602" y="58935"/>
                    <a:pt x="97700" y="59403"/>
                    <a:pt x="97576" y="59780"/>
                  </a:cubicBezTo>
                  <a:cubicBezTo>
                    <a:pt x="96587" y="62774"/>
                    <a:pt x="95155" y="65555"/>
                    <a:pt x="93258" y="68069"/>
                  </a:cubicBezTo>
                  <a:cubicBezTo>
                    <a:pt x="92462" y="69122"/>
                    <a:pt x="91484" y="70043"/>
                    <a:pt x="90083" y="70497"/>
                  </a:cubicBezTo>
                  <a:cubicBezTo>
                    <a:pt x="90050" y="70075"/>
                    <a:pt x="89969" y="69726"/>
                    <a:pt x="90003" y="69391"/>
                  </a:cubicBezTo>
                  <a:cubicBezTo>
                    <a:pt x="90198" y="67525"/>
                    <a:pt x="90376" y="65659"/>
                    <a:pt x="90643" y="63804"/>
                  </a:cubicBezTo>
                  <a:cubicBezTo>
                    <a:pt x="91060" y="60915"/>
                    <a:pt x="91686" y="58054"/>
                    <a:pt x="91567" y="55105"/>
                  </a:cubicBezTo>
                  <a:cubicBezTo>
                    <a:pt x="91438" y="51880"/>
                    <a:pt x="89461" y="48961"/>
                    <a:pt x="86727" y="48050"/>
                  </a:cubicBezTo>
                  <a:cubicBezTo>
                    <a:pt x="85112" y="47511"/>
                    <a:pt x="85161" y="47507"/>
                    <a:pt x="85054" y="45808"/>
                  </a:cubicBezTo>
                  <a:cubicBezTo>
                    <a:pt x="84959" y="44301"/>
                    <a:pt x="84676" y="42831"/>
                    <a:pt x="83458" y="41741"/>
                  </a:cubicBezTo>
                  <a:cubicBezTo>
                    <a:pt x="82998" y="41330"/>
                    <a:pt x="82527" y="41121"/>
                    <a:pt x="82040" y="41121"/>
                  </a:cubicBezTo>
                  <a:cubicBezTo>
                    <a:pt x="81672" y="41121"/>
                    <a:pt x="81295" y="41241"/>
                    <a:pt x="80909" y="41484"/>
                  </a:cubicBezTo>
                  <a:cubicBezTo>
                    <a:pt x="79613" y="42300"/>
                    <a:pt x="78900" y="44191"/>
                    <a:pt x="79239" y="45707"/>
                  </a:cubicBezTo>
                  <a:cubicBezTo>
                    <a:pt x="79655" y="47569"/>
                    <a:pt x="80956" y="48706"/>
                    <a:pt x="82453" y="49632"/>
                  </a:cubicBezTo>
                  <a:cubicBezTo>
                    <a:pt x="83077" y="50017"/>
                    <a:pt x="83216" y="50449"/>
                    <a:pt x="83138" y="51069"/>
                  </a:cubicBezTo>
                  <a:cubicBezTo>
                    <a:pt x="82741" y="54223"/>
                    <a:pt x="82300" y="57374"/>
                    <a:pt x="81216" y="60379"/>
                  </a:cubicBezTo>
                  <a:cubicBezTo>
                    <a:pt x="80645" y="61959"/>
                    <a:pt x="80108" y="63598"/>
                    <a:pt x="78856" y="64800"/>
                  </a:cubicBezTo>
                  <a:cubicBezTo>
                    <a:pt x="78409" y="65230"/>
                    <a:pt x="77731" y="65422"/>
                    <a:pt x="77156" y="65723"/>
                  </a:cubicBezTo>
                  <a:cubicBezTo>
                    <a:pt x="76953" y="65143"/>
                    <a:pt x="76583" y="64566"/>
                    <a:pt x="76578" y="63985"/>
                  </a:cubicBezTo>
                  <a:cubicBezTo>
                    <a:pt x="76565" y="62542"/>
                    <a:pt x="76758" y="61099"/>
                    <a:pt x="76795" y="59655"/>
                  </a:cubicBezTo>
                  <a:cubicBezTo>
                    <a:pt x="76858" y="57223"/>
                    <a:pt x="76937" y="54786"/>
                    <a:pt x="76859" y="52355"/>
                  </a:cubicBezTo>
                  <a:cubicBezTo>
                    <a:pt x="76822" y="51182"/>
                    <a:pt x="76380" y="50054"/>
                    <a:pt x="75430" y="49218"/>
                  </a:cubicBezTo>
                  <a:cubicBezTo>
                    <a:pt x="75001" y="48839"/>
                    <a:pt x="74677" y="48653"/>
                    <a:pt x="74366" y="48653"/>
                  </a:cubicBezTo>
                  <a:cubicBezTo>
                    <a:pt x="74026" y="48653"/>
                    <a:pt x="73700" y="48875"/>
                    <a:pt x="73268" y="49311"/>
                  </a:cubicBezTo>
                  <a:cubicBezTo>
                    <a:pt x="72218" y="50373"/>
                    <a:pt x="72300" y="51764"/>
                    <a:pt x="72084" y="53056"/>
                  </a:cubicBezTo>
                  <a:cubicBezTo>
                    <a:pt x="71863" y="54372"/>
                    <a:pt x="71970" y="55767"/>
                    <a:pt x="71599" y="57028"/>
                  </a:cubicBezTo>
                  <a:cubicBezTo>
                    <a:pt x="70839" y="59615"/>
                    <a:pt x="69508" y="61950"/>
                    <a:pt x="67780" y="64029"/>
                  </a:cubicBezTo>
                  <a:cubicBezTo>
                    <a:pt x="67415" y="64466"/>
                    <a:pt x="66892" y="64773"/>
                    <a:pt x="66293" y="65262"/>
                  </a:cubicBezTo>
                  <a:cubicBezTo>
                    <a:pt x="66193" y="64624"/>
                    <a:pt x="66076" y="64255"/>
                    <a:pt x="66091" y="63893"/>
                  </a:cubicBezTo>
                  <a:cubicBezTo>
                    <a:pt x="66164" y="62102"/>
                    <a:pt x="66201" y="60306"/>
                    <a:pt x="66387" y="58526"/>
                  </a:cubicBezTo>
                  <a:cubicBezTo>
                    <a:pt x="66589" y="56584"/>
                    <a:pt x="67007" y="54665"/>
                    <a:pt x="67199" y="52723"/>
                  </a:cubicBezTo>
                  <a:cubicBezTo>
                    <a:pt x="67327" y="51417"/>
                    <a:pt x="66891" y="50241"/>
                    <a:pt x="65772" y="49403"/>
                  </a:cubicBezTo>
                  <a:cubicBezTo>
                    <a:pt x="65449" y="49161"/>
                    <a:pt x="65113" y="49038"/>
                    <a:pt x="64786" y="49038"/>
                  </a:cubicBezTo>
                  <a:cubicBezTo>
                    <a:pt x="64401" y="49038"/>
                    <a:pt x="64028" y="49208"/>
                    <a:pt x="63700" y="49553"/>
                  </a:cubicBezTo>
                  <a:cubicBezTo>
                    <a:pt x="62330" y="50991"/>
                    <a:pt x="61548" y="52732"/>
                    <a:pt x="61077" y="54635"/>
                  </a:cubicBezTo>
                  <a:cubicBezTo>
                    <a:pt x="60809" y="55718"/>
                    <a:pt x="59575" y="56752"/>
                    <a:pt x="58433" y="56868"/>
                  </a:cubicBezTo>
                  <a:cubicBezTo>
                    <a:pt x="58433" y="56256"/>
                    <a:pt x="58426" y="55641"/>
                    <a:pt x="58434" y="55027"/>
                  </a:cubicBezTo>
                  <a:cubicBezTo>
                    <a:pt x="58463" y="52733"/>
                    <a:pt x="58256" y="50477"/>
                    <a:pt x="57266" y="48367"/>
                  </a:cubicBezTo>
                  <a:cubicBezTo>
                    <a:pt x="56539" y="46817"/>
                    <a:pt x="55117" y="45934"/>
                    <a:pt x="53666" y="45934"/>
                  </a:cubicBezTo>
                  <a:cubicBezTo>
                    <a:pt x="53022" y="45934"/>
                    <a:pt x="52372" y="46108"/>
                    <a:pt x="51775" y="46474"/>
                  </a:cubicBezTo>
                  <a:cubicBezTo>
                    <a:pt x="49363" y="47950"/>
                    <a:pt x="48199" y="51033"/>
                    <a:pt x="49046" y="53739"/>
                  </a:cubicBezTo>
                  <a:cubicBezTo>
                    <a:pt x="49179" y="54161"/>
                    <a:pt x="49384" y="54560"/>
                    <a:pt x="49574" y="55017"/>
                  </a:cubicBezTo>
                  <a:cubicBezTo>
                    <a:pt x="47041" y="55593"/>
                    <a:pt x="45701" y="57408"/>
                    <a:pt x="44607" y="59515"/>
                  </a:cubicBezTo>
                  <a:cubicBezTo>
                    <a:pt x="44320" y="60069"/>
                    <a:pt x="43957" y="60612"/>
                    <a:pt x="43523" y="61057"/>
                  </a:cubicBezTo>
                  <a:cubicBezTo>
                    <a:pt x="42814" y="61784"/>
                    <a:pt x="42028" y="62437"/>
                    <a:pt x="41259" y="63104"/>
                  </a:cubicBezTo>
                  <a:cubicBezTo>
                    <a:pt x="40834" y="63472"/>
                    <a:pt x="40378" y="63804"/>
                    <a:pt x="39794" y="64264"/>
                  </a:cubicBezTo>
                  <a:cubicBezTo>
                    <a:pt x="39794" y="62303"/>
                    <a:pt x="39818" y="60563"/>
                    <a:pt x="39790" y="58824"/>
                  </a:cubicBezTo>
                  <a:cubicBezTo>
                    <a:pt x="39666" y="50991"/>
                    <a:pt x="39314" y="43179"/>
                    <a:pt x="37803" y="35461"/>
                  </a:cubicBezTo>
                  <a:cubicBezTo>
                    <a:pt x="37409" y="33443"/>
                    <a:pt x="37270" y="31377"/>
                    <a:pt x="36879" y="29360"/>
                  </a:cubicBezTo>
                  <a:cubicBezTo>
                    <a:pt x="36501" y="27394"/>
                    <a:pt x="35819" y="25529"/>
                    <a:pt x="34129" y="24249"/>
                  </a:cubicBezTo>
                  <a:cubicBezTo>
                    <a:pt x="33781" y="23984"/>
                    <a:pt x="33478" y="23854"/>
                    <a:pt x="33179" y="23854"/>
                  </a:cubicBezTo>
                  <a:cubicBezTo>
                    <a:pt x="32855" y="23854"/>
                    <a:pt x="32537" y="24007"/>
                    <a:pt x="32175" y="24311"/>
                  </a:cubicBezTo>
                  <a:cubicBezTo>
                    <a:pt x="30905" y="25374"/>
                    <a:pt x="30520" y="26853"/>
                    <a:pt x="30411" y="28397"/>
                  </a:cubicBezTo>
                  <a:cubicBezTo>
                    <a:pt x="30278" y="30264"/>
                    <a:pt x="30231" y="32141"/>
                    <a:pt x="30216" y="34014"/>
                  </a:cubicBezTo>
                  <a:cubicBezTo>
                    <a:pt x="30186" y="38139"/>
                    <a:pt x="30167" y="42264"/>
                    <a:pt x="30220" y="46389"/>
                  </a:cubicBezTo>
                  <a:cubicBezTo>
                    <a:pt x="30233" y="47323"/>
                    <a:pt x="30195" y="48210"/>
                    <a:pt x="29793" y="49040"/>
                  </a:cubicBezTo>
                  <a:cubicBezTo>
                    <a:pt x="29201" y="50266"/>
                    <a:pt x="28639" y="51522"/>
                    <a:pt x="27902" y="52659"/>
                  </a:cubicBezTo>
                  <a:cubicBezTo>
                    <a:pt x="27160" y="53800"/>
                    <a:pt x="26218" y="54795"/>
                    <a:pt x="24885" y="55333"/>
                  </a:cubicBezTo>
                  <a:cubicBezTo>
                    <a:pt x="24549" y="55469"/>
                    <a:pt x="24234" y="55539"/>
                    <a:pt x="23946" y="55539"/>
                  </a:cubicBezTo>
                  <a:cubicBezTo>
                    <a:pt x="23315" y="55539"/>
                    <a:pt x="22812" y="55203"/>
                    <a:pt x="22480" y="54482"/>
                  </a:cubicBezTo>
                  <a:cubicBezTo>
                    <a:pt x="22213" y="53904"/>
                    <a:pt x="21965" y="53281"/>
                    <a:pt x="21892" y="52657"/>
                  </a:cubicBezTo>
                  <a:cubicBezTo>
                    <a:pt x="21632" y="50399"/>
                    <a:pt x="21285" y="48132"/>
                    <a:pt x="21265" y="45866"/>
                  </a:cubicBezTo>
                  <a:cubicBezTo>
                    <a:pt x="21165" y="35193"/>
                    <a:pt x="20817" y="24536"/>
                    <a:pt x="19277" y="13961"/>
                  </a:cubicBezTo>
                  <a:cubicBezTo>
                    <a:pt x="18808" y="10741"/>
                    <a:pt x="18112" y="7543"/>
                    <a:pt x="17323" y="4384"/>
                  </a:cubicBezTo>
                  <a:cubicBezTo>
                    <a:pt x="16730" y="2010"/>
                    <a:pt x="15033" y="0"/>
                    <a:pt x="12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748425" y="3350850"/>
              <a:ext cx="1027075" cy="2124900"/>
            </a:xfrm>
            <a:custGeom>
              <a:avLst/>
              <a:gdLst/>
              <a:ahLst/>
              <a:cxnLst/>
              <a:rect l="l" t="t" r="r" b="b"/>
              <a:pathLst>
                <a:path w="41083" h="84996" extrusionOk="0">
                  <a:moveTo>
                    <a:pt x="11902" y="19425"/>
                  </a:moveTo>
                  <a:lnTo>
                    <a:pt x="12181" y="19588"/>
                  </a:lnTo>
                  <a:cubicBezTo>
                    <a:pt x="12007" y="20126"/>
                    <a:pt x="11862" y="20676"/>
                    <a:pt x="11655" y="21198"/>
                  </a:cubicBezTo>
                  <a:cubicBezTo>
                    <a:pt x="10134" y="25034"/>
                    <a:pt x="9174" y="29022"/>
                    <a:pt x="8357" y="33052"/>
                  </a:cubicBezTo>
                  <a:cubicBezTo>
                    <a:pt x="7681" y="36378"/>
                    <a:pt x="7165" y="39725"/>
                    <a:pt x="7058" y="43122"/>
                  </a:cubicBezTo>
                  <a:cubicBezTo>
                    <a:pt x="6943" y="46786"/>
                    <a:pt x="6764" y="50454"/>
                    <a:pt x="6805" y="54118"/>
                  </a:cubicBezTo>
                  <a:cubicBezTo>
                    <a:pt x="6852" y="58379"/>
                    <a:pt x="7997" y="62445"/>
                    <a:pt x="9424" y="66437"/>
                  </a:cubicBezTo>
                  <a:cubicBezTo>
                    <a:pt x="9945" y="67894"/>
                    <a:pt x="10374" y="69382"/>
                    <a:pt x="10826" y="70862"/>
                  </a:cubicBezTo>
                  <a:cubicBezTo>
                    <a:pt x="10899" y="71104"/>
                    <a:pt x="10872" y="71376"/>
                    <a:pt x="10891" y="71633"/>
                  </a:cubicBezTo>
                  <a:lnTo>
                    <a:pt x="10665" y="71714"/>
                  </a:lnTo>
                  <a:cubicBezTo>
                    <a:pt x="10398" y="71366"/>
                    <a:pt x="10056" y="71051"/>
                    <a:pt x="9874" y="70662"/>
                  </a:cubicBezTo>
                  <a:cubicBezTo>
                    <a:pt x="9064" y="68924"/>
                    <a:pt x="8197" y="67200"/>
                    <a:pt x="7542" y="65402"/>
                  </a:cubicBezTo>
                  <a:cubicBezTo>
                    <a:pt x="6472" y="62468"/>
                    <a:pt x="5448" y="59483"/>
                    <a:pt x="5359" y="56327"/>
                  </a:cubicBezTo>
                  <a:cubicBezTo>
                    <a:pt x="5240" y="52100"/>
                    <a:pt x="5233" y="47868"/>
                    <a:pt x="5267" y="43640"/>
                  </a:cubicBezTo>
                  <a:cubicBezTo>
                    <a:pt x="5303" y="39235"/>
                    <a:pt x="6164" y="34939"/>
                    <a:pt x="7244" y="30686"/>
                  </a:cubicBezTo>
                  <a:cubicBezTo>
                    <a:pt x="8139" y="27155"/>
                    <a:pt x="9270" y="23707"/>
                    <a:pt x="11058" y="20511"/>
                  </a:cubicBezTo>
                  <a:cubicBezTo>
                    <a:pt x="11279" y="20116"/>
                    <a:pt x="11618" y="19786"/>
                    <a:pt x="11902" y="19425"/>
                  </a:cubicBezTo>
                  <a:close/>
                  <a:moveTo>
                    <a:pt x="31284" y="1"/>
                  </a:moveTo>
                  <a:cubicBezTo>
                    <a:pt x="30432" y="1"/>
                    <a:pt x="29584" y="106"/>
                    <a:pt x="28741" y="283"/>
                  </a:cubicBezTo>
                  <a:cubicBezTo>
                    <a:pt x="27501" y="546"/>
                    <a:pt x="26200" y="812"/>
                    <a:pt x="25100" y="1400"/>
                  </a:cubicBezTo>
                  <a:cubicBezTo>
                    <a:pt x="20547" y="3838"/>
                    <a:pt x="16808" y="7288"/>
                    <a:pt x="13563" y="11259"/>
                  </a:cubicBezTo>
                  <a:cubicBezTo>
                    <a:pt x="8003" y="18060"/>
                    <a:pt x="4473" y="25887"/>
                    <a:pt x="2258" y="34327"/>
                  </a:cubicBezTo>
                  <a:cubicBezTo>
                    <a:pt x="287" y="41838"/>
                    <a:pt x="0" y="49513"/>
                    <a:pt x="246" y="57230"/>
                  </a:cubicBezTo>
                  <a:cubicBezTo>
                    <a:pt x="398" y="62024"/>
                    <a:pt x="1547" y="66549"/>
                    <a:pt x="3696" y="70834"/>
                  </a:cubicBezTo>
                  <a:cubicBezTo>
                    <a:pt x="6092" y="75612"/>
                    <a:pt x="9295" y="79725"/>
                    <a:pt x="13748" y="82742"/>
                  </a:cubicBezTo>
                  <a:cubicBezTo>
                    <a:pt x="15657" y="84034"/>
                    <a:pt x="17701" y="84995"/>
                    <a:pt x="19984" y="84995"/>
                  </a:cubicBezTo>
                  <a:cubicBezTo>
                    <a:pt x="20558" y="84995"/>
                    <a:pt x="21147" y="84935"/>
                    <a:pt x="21753" y="84803"/>
                  </a:cubicBezTo>
                  <a:cubicBezTo>
                    <a:pt x="21809" y="84791"/>
                    <a:pt x="21867" y="84786"/>
                    <a:pt x="21927" y="84786"/>
                  </a:cubicBezTo>
                  <a:cubicBezTo>
                    <a:pt x="22080" y="84786"/>
                    <a:pt x="22240" y="84819"/>
                    <a:pt x="22390" y="84850"/>
                  </a:cubicBezTo>
                  <a:cubicBezTo>
                    <a:pt x="22827" y="84942"/>
                    <a:pt x="23261" y="84980"/>
                    <a:pt x="23692" y="84980"/>
                  </a:cubicBezTo>
                  <a:cubicBezTo>
                    <a:pt x="25138" y="84980"/>
                    <a:pt x="26547" y="84549"/>
                    <a:pt x="27923" y="84249"/>
                  </a:cubicBezTo>
                  <a:cubicBezTo>
                    <a:pt x="30040" y="83789"/>
                    <a:pt x="31612" y="82261"/>
                    <a:pt x="32789" y="80411"/>
                  </a:cubicBezTo>
                  <a:cubicBezTo>
                    <a:pt x="34105" y="78341"/>
                    <a:pt x="34827" y="76028"/>
                    <a:pt x="35222" y="73655"/>
                  </a:cubicBezTo>
                  <a:cubicBezTo>
                    <a:pt x="35867" y="69781"/>
                    <a:pt x="36360" y="65879"/>
                    <a:pt x="36835" y="61979"/>
                  </a:cubicBezTo>
                  <a:cubicBezTo>
                    <a:pt x="37492" y="56606"/>
                    <a:pt x="38021" y="51220"/>
                    <a:pt x="37694" y="45756"/>
                  </a:cubicBezTo>
                  <a:cubicBezTo>
                    <a:pt x="39326" y="45497"/>
                    <a:pt x="39943" y="44305"/>
                    <a:pt x="40336" y="42941"/>
                  </a:cubicBezTo>
                  <a:cubicBezTo>
                    <a:pt x="40636" y="41896"/>
                    <a:pt x="40177" y="41133"/>
                    <a:pt x="39082" y="40890"/>
                  </a:cubicBezTo>
                  <a:cubicBezTo>
                    <a:pt x="38305" y="40718"/>
                    <a:pt x="37506" y="40628"/>
                    <a:pt x="36711" y="40563"/>
                  </a:cubicBezTo>
                  <a:cubicBezTo>
                    <a:pt x="35273" y="40444"/>
                    <a:pt x="33833" y="40385"/>
                    <a:pt x="32395" y="40274"/>
                  </a:cubicBezTo>
                  <a:cubicBezTo>
                    <a:pt x="31117" y="40173"/>
                    <a:pt x="29844" y="39955"/>
                    <a:pt x="28567" y="39933"/>
                  </a:cubicBezTo>
                  <a:cubicBezTo>
                    <a:pt x="28526" y="39933"/>
                    <a:pt x="28487" y="39932"/>
                    <a:pt x="28447" y="39932"/>
                  </a:cubicBezTo>
                  <a:cubicBezTo>
                    <a:pt x="26736" y="39932"/>
                    <a:pt x="26180" y="40591"/>
                    <a:pt x="26184" y="42341"/>
                  </a:cubicBezTo>
                  <a:cubicBezTo>
                    <a:pt x="26187" y="43848"/>
                    <a:pt x="27024" y="44758"/>
                    <a:pt x="28767" y="45090"/>
                  </a:cubicBezTo>
                  <a:cubicBezTo>
                    <a:pt x="29445" y="45221"/>
                    <a:pt x="30138" y="45270"/>
                    <a:pt x="30904" y="45366"/>
                  </a:cubicBezTo>
                  <a:cubicBezTo>
                    <a:pt x="30904" y="46082"/>
                    <a:pt x="30893" y="46772"/>
                    <a:pt x="30907" y="47461"/>
                  </a:cubicBezTo>
                  <a:cubicBezTo>
                    <a:pt x="31071" y="56339"/>
                    <a:pt x="30904" y="65199"/>
                    <a:pt x="29422" y="73984"/>
                  </a:cubicBezTo>
                  <a:cubicBezTo>
                    <a:pt x="29115" y="75801"/>
                    <a:pt x="28836" y="77641"/>
                    <a:pt x="27852" y="79262"/>
                  </a:cubicBezTo>
                  <a:cubicBezTo>
                    <a:pt x="27566" y="79735"/>
                    <a:pt x="27304" y="79980"/>
                    <a:pt x="26987" y="79980"/>
                  </a:cubicBezTo>
                  <a:cubicBezTo>
                    <a:pt x="26770" y="79980"/>
                    <a:pt x="26526" y="79865"/>
                    <a:pt x="26230" y="79631"/>
                  </a:cubicBezTo>
                  <a:cubicBezTo>
                    <a:pt x="25338" y="78926"/>
                    <a:pt x="24413" y="78182"/>
                    <a:pt x="23763" y="77269"/>
                  </a:cubicBezTo>
                  <a:cubicBezTo>
                    <a:pt x="22162" y="75017"/>
                    <a:pt x="21264" y="72423"/>
                    <a:pt x="20577" y="69764"/>
                  </a:cubicBezTo>
                  <a:cubicBezTo>
                    <a:pt x="19500" y="65606"/>
                    <a:pt x="19320" y="61350"/>
                    <a:pt x="19207" y="57084"/>
                  </a:cubicBezTo>
                  <a:cubicBezTo>
                    <a:pt x="19031" y="50367"/>
                    <a:pt x="19748" y="43707"/>
                    <a:pt x="20423" y="37039"/>
                  </a:cubicBezTo>
                  <a:cubicBezTo>
                    <a:pt x="21241" y="28946"/>
                    <a:pt x="22993" y="21069"/>
                    <a:pt x="25614" y="13382"/>
                  </a:cubicBezTo>
                  <a:cubicBezTo>
                    <a:pt x="26492" y="10810"/>
                    <a:pt x="27715" y="8397"/>
                    <a:pt x="29436" y="6267"/>
                  </a:cubicBezTo>
                  <a:cubicBezTo>
                    <a:pt x="30041" y="5516"/>
                    <a:pt x="30802" y="5157"/>
                    <a:pt x="31659" y="5157"/>
                  </a:cubicBezTo>
                  <a:cubicBezTo>
                    <a:pt x="31917" y="5157"/>
                    <a:pt x="32184" y="5190"/>
                    <a:pt x="32459" y="5254"/>
                  </a:cubicBezTo>
                  <a:cubicBezTo>
                    <a:pt x="33659" y="5534"/>
                    <a:pt x="34302" y="6423"/>
                    <a:pt x="34515" y="7582"/>
                  </a:cubicBezTo>
                  <a:cubicBezTo>
                    <a:pt x="34672" y="8447"/>
                    <a:pt x="34767" y="9339"/>
                    <a:pt x="34758" y="10216"/>
                  </a:cubicBezTo>
                  <a:cubicBezTo>
                    <a:pt x="34704" y="15052"/>
                    <a:pt x="33635" y="19721"/>
                    <a:pt x="32420" y="24373"/>
                  </a:cubicBezTo>
                  <a:cubicBezTo>
                    <a:pt x="31792" y="26778"/>
                    <a:pt x="31252" y="29214"/>
                    <a:pt x="30802" y="31658"/>
                  </a:cubicBezTo>
                  <a:cubicBezTo>
                    <a:pt x="30554" y="33012"/>
                    <a:pt x="31307" y="34221"/>
                    <a:pt x="32619" y="34477"/>
                  </a:cubicBezTo>
                  <a:cubicBezTo>
                    <a:pt x="33122" y="34575"/>
                    <a:pt x="33641" y="34635"/>
                    <a:pt x="34152" y="34635"/>
                  </a:cubicBezTo>
                  <a:cubicBezTo>
                    <a:pt x="35320" y="34635"/>
                    <a:pt x="36449" y="34322"/>
                    <a:pt x="37281" y="33434"/>
                  </a:cubicBezTo>
                  <a:cubicBezTo>
                    <a:pt x="38266" y="32381"/>
                    <a:pt x="39111" y="30977"/>
                    <a:pt x="39461" y="29587"/>
                  </a:cubicBezTo>
                  <a:cubicBezTo>
                    <a:pt x="40897" y="23883"/>
                    <a:pt x="41083" y="18037"/>
                    <a:pt x="40809" y="12190"/>
                  </a:cubicBezTo>
                  <a:cubicBezTo>
                    <a:pt x="40691" y="9654"/>
                    <a:pt x="40233" y="7120"/>
                    <a:pt x="38981" y="4850"/>
                  </a:cubicBezTo>
                  <a:cubicBezTo>
                    <a:pt x="37787" y="2686"/>
                    <a:pt x="36188" y="956"/>
                    <a:pt x="33658" y="298"/>
                  </a:cubicBezTo>
                  <a:cubicBezTo>
                    <a:pt x="32864" y="91"/>
                    <a:pt x="32072" y="1"/>
                    <a:pt x="312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754525" y="2620975"/>
              <a:ext cx="2020600" cy="956150"/>
            </a:xfrm>
            <a:custGeom>
              <a:avLst/>
              <a:gdLst/>
              <a:ahLst/>
              <a:cxnLst/>
              <a:rect l="l" t="t" r="r" b="b"/>
              <a:pathLst>
                <a:path w="80824" h="38246" extrusionOk="0">
                  <a:moveTo>
                    <a:pt x="59767" y="8650"/>
                  </a:moveTo>
                  <a:cubicBezTo>
                    <a:pt x="60041" y="8650"/>
                    <a:pt x="60393" y="8925"/>
                    <a:pt x="60703" y="9051"/>
                  </a:cubicBezTo>
                  <a:cubicBezTo>
                    <a:pt x="60344" y="10025"/>
                    <a:pt x="59553" y="10023"/>
                    <a:pt x="58886" y="10251"/>
                  </a:cubicBezTo>
                  <a:cubicBezTo>
                    <a:pt x="58208" y="10484"/>
                    <a:pt x="57545" y="10764"/>
                    <a:pt x="56921" y="11006"/>
                  </a:cubicBezTo>
                  <a:cubicBezTo>
                    <a:pt x="57454" y="12440"/>
                    <a:pt x="57962" y="13806"/>
                    <a:pt x="58487" y="15214"/>
                  </a:cubicBezTo>
                  <a:cubicBezTo>
                    <a:pt x="59662" y="14867"/>
                    <a:pt x="60577" y="13782"/>
                    <a:pt x="61884" y="13782"/>
                  </a:cubicBezTo>
                  <a:cubicBezTo>
                    <a:pt x="61908" y="13782"/>
                    <a:pt x="61932" y="13783"/>
                    <a:pt x="61956" y="13783"/>
                  </a:cubicBezTo>
                  <a:lnTo>
                    <a:pt x="62129" y="14010"/>
                  </a:lnTo>
                  <a:cubicBezTo>
                    <a:pt x="61802" y="14362"/>
                    <a:pt x="61497" y="14735"/>
                    <a:pt x="61142" y="15055"/>
                  </a:cubicBezTo>
                  <a:cubicBezTo>
                    <a:pt x="60845" y="15321"/>
                    <a:pt x="60489" y="15518"/>
                    <a:pt x="60162" y="15748"/>
                  </a:cubicBezTo>
                  <a:cubicBezTo>
                    <a:pt x="58832" y="16681"/>
                    <a:pt x="58830" y="16682"/>
                    <a:pt x="59257" y="18221"/>
                  </a:cubicBezTo>
                  <a:cubicBezTo>
                    <a:pt x="59498" y="19093"/>
                    <a:pt x="59748" y="19961"/>
                    <a:pt x="60035" y="20973"/>
                  </a:cubicBezTo>
                  <a:cubicBezTo>
                    <a:pt x="60664" y="20618"/>
                    <a:pt x="61237" y="20311"/>
                    <a:pt x="61794" y="19977"/>
                  </a:cubicBezTo>
                  <a:cubicBezTo>
                    <a:pt x="62229" y="19716"/>
                    <a:pt x="62623" y="19374"/>
                    <a:pt x="63080" y="19164"/>
                  </a:cubicBezTo>
                  <a:cubicBezTo>
                    <a:pt x="63137" y="19138"/>
                    <a:pt x="63211" y="19126"/>
                    <a:pt x="63290" y="19126"/>
                  </a:cubicBezTo>
                  <a:cubicBezTo>
                    <a:pt x="63479" y="19126"/>
                    <a:pt x="63701" y="19194"/>
                    <a:pt x="63818" y="19297"/>
                  </a:cubicBezTo>
                  <a:cubicBezTo>
                    <a:pt x="63938" y="19402"/>
                    <a:pt x="63932" y="19801"/>
                    <a:pt x="63828" y="19977"/>
                  </a:cubicBezTo>
                  <a:cubicBezTo>
                    <a:pt x="63641" y="20290"/>
                    <a:pt x="63370" y="20575"/>
                    <a:pt x="63078" y="20801"/>
                  </a:cubicBezTo>
                  <a:cubicBezTo>
                    <a:pt x="62189" y="21489"/>
                    <a:pt x="61291" y="22164"/>
                    <a:pt x="60366" y="22800"/>
                  </a:cubicBezTo>
                  <a:cubicBezTo>
                    <a:pt x="59909" y="23114"/>
                    <a:pt x="59525" y="23278"/>
                    <a:pt x="59167" y="23278"/>
                  </a:cubicBezTo>
                  <a:cubicBezTo>
                    <a:pt x="58736" y="23278"/>
                    <a:pt x="58342" y="23041"/>
                    <a:pt x="57902" y="22544"/>
                  </a:cubicBezTo>
                  <a:cubicBezTo>
                    <a:pt x="57416" y="21996"/>
                    <a:pt x="56957" y="21339"/>
                    <a:pt x="56739" y="20652"/>
                  </a:cubicBezTo>
                  <a:cubicBezTo>
                    <a:pt x="55990" y="18287"/>
                    <a:pt x="55314" y="15894"/>
                    <a:pt x="54692" y="13492"/>
                  </a:cubicBezTo>
                  <a:cubicBezTo>
                    <a:pt x="54500" y="12755"/>
                    <a:pt x="54468" y="11940"/>
                    <a:pt x="54559" y="11184"/>
                  </a:cubicBezTo>
                  <a:cubicBezTo>
                    <a:pt x="54605" y="10788"/>
                    <a:pt x="54999" y="10256"/>
                    <a:pt x="55365" y="10109"/>
                  </a:cubicBezTo>
                  <a:cubicBezTo>
                    <a:pt x="56770" y="9546"/>
                    <a:pt x="58216" y="9075"/>
                    <a:pt x="59673" y="8662"/>
                  </a:cubicBezTo>
                  <a:cubicBezTo>
                    <a:pt x="59703" y="8653"/>
                    <a:pt x="59735" y="8650"/>
                    <a:pt x="59767" y="8650"/>
                  </a:cubicBezTo>
                  <a:close/>
                  <a:moveTo>
                    <a:pt x="47735" y="13179"/>
                  </a:moveTo>
                  <a:cubicBezTo>
                    <a:pt x="48957" y="13179"/>
                    <a:pt x="50191" y="13807"/>
                    <a:pt x="50827" y="14836"/>
                  </a:cubicBezTo>
                  <a:cubicBezTo>
                    <a:pt x="51315" y="15624"/>
                    <a:pt x="51347" y="15800"/>
                    <a:pt x="51365" y="17862"/>
                  </a:cubicBezTo>
                  <a:cubicBezTo>
                    <a:pt x="51738" y="17766"/>
                    <a:pt x="52096" y="17712"/>
                    <a:pt x="52440" y="17712"/>
                  </a:cubicBezTo>
                  <a:cubicBezTo>
                    <a:pt x="53104" y="17712"/>
                    <a:pt x="53713" y="17916"/>
                    <a:pt x="54264" y="18422"/>
                  </a:cubicBezTo>
                  <a:cubicBezTo>
                    <a:pt x="55127" y="19219"/>
                    <a:pt x="55498" y="20187"/>
                    <a:pt x="55181" y="21320"/>
                  </a:cubicBezTo>
                  <a:cubicBezTo>
                    <a:pt x="54525" y="23659"/>
                    <a:pt x="53193" y="25532"/>
                    <a:pt x="51020" y="26670"/>
                  </a:cubicBezTo>
                  <a:cubicBezTo>
                    <a:pt x="50235" y="27083"/>
                    <a:pt x="49662" y="27281"/>
                    <a:pt x="49193" y="27281"/>
                  </a:cubicBezTo>
                  <a:cubicBezTo>
                    <a:pt x="48348" y="27281"/>
                    <a:pt x="47840" y="26637"/>
                    <a:pt x="47028" y="25440"/>
                  </a:cubicBezTo>
                  <a:cubicBezTo>
                    <a:pt x="46479" y="24632"/>
                    <a:pt x="46202" y="23579"/>
                    <a:pt x="46019" y="22597"/>
                  </a:cubicBezTo>
                  <a:cubicBezTo>
                    <a:pt x="45640" y="20552"/>
                    <a:pt x="45341" y="18488"/>
                    <a:pt x="45133" y="16418"/>
                  </a:cubicBezTo>
                  <a:cubicBezTo>
                    <a:pt x="44976" y="14863"/>
                    <a:pt x="45700" y="13648"/>
                    <a:pt x="46750" y="13324"/>
                  </a:cubicBezTo>
                  <a:cubicBezTo>
                    <a:pt x="47069" y="13226"/>
                    <a:pt x="47402" y="13179"/>
                    <a:pt x="47735" y="13179"/>
                  </a:cubicBezTo>
                  <a:close/>
                  <a:moveTo>
                    <a:pt x="30150" y="18109"/>
                  </a:moveTo>
                  <a:cubicBezTo>
                    <a:pt x="30994" y="18109"/>
                    <a:pt x="31816" y="18464"/>
                    <a:pt x="32374" y="19190"/>
                  </a:cubicBezTo>
                  <a:cubicBezTo>
                    <a:pt x="32892" y="19864"/>
                    <a:pt x="33218" y="20732"/>
                    <a:pt x="33465" y="21561"/>
                  </a:cubicBezTo>
                  <a:cubicBezTo>
                    <a:pt x="33853" y="22855"/>
                    <a:pt x="34100" y="24191"/>
                    <a:pt x="34366" y="25338"/>
                  </a:cubicBezTo>
                  <a:cubicBezTo>
                    <a:pt x="34161" y="26692"/>
                    <a:pt x="34084" y="27847"/>
                    <a:pt x="33800" y="28948"/>
                  </a:cubicBezTo>
                  <a:cubicBezTo>
                    <a:pt x="33369" y="30617"/>
                    <a:pt x="32226" y="31540"/>
                    <a:pt x="30871" y="31540"/>
                  </a:cubicBezTo>
                  <a:cubicBezTo>
                    <a:pt x="30221" y="31540"/>
                    <a:pt x="29522" y="31328"/>
                    <a:pt x="28829" y="30885"/>
                  </a:cubicBezTo>
                  <a:cubicBezTo>
                    <a:pt x="26836" y="29608"/>
                    <a:pt x="25795" y="27805"/>
                    <a:pt x="25754" y="25396"/>
                  </a:cubicBezTo>
                  <a:cubicBezTo>
                    <a:pt x="25714" y="23006"/>
                    <a:pt x="26132" y="20811"/>
                    <a:pt x="27902" y="19053"/>
                  </a:cubicBezTo>
                  <a:cubicBezTo>
                    <a:pt x="28531" y="18428"/>
                    <a:pt x="29350" y="18109"/>
                    <a:pt x="30150" y="18109"/>
                  </a:cubicBezTo>
                  <a:close/>
                  <a:moveTo>
                    <a:pt x="13288" y="18381"/>
                  </a:moveTo>
                  <a:cubicBezTo>
                    <a:pt x="13289" y="18381"/>
                    <a:pt x="13290" y="18381"/>
                    <a:pt x="13291" y="18381"/>
                  </a:cubicBezTo>
                  <a:cubicBezTo>
                    <a:pt x="14272" y="18389"/>
                    <a:pt x="15256" y="18512"/>
                    <a:pt x="16233" y="18628"/>
                  </a:cubicBezTo>
                  <a:cubicBezTo>
                    <a:pt x="17817" y="18816"/>
                    <a:pt x="19399" y="19031"/>
                    <a:pt x="20980" y="19245"/>
                  </a:cubicBezTo>
                  <a:cubicBezTo>
                    <a:pt x="21585" y="19327"/>
                    <a:pt x="22202" y="19381"/>
                    <a:pt x="22779" y="19556"/>
                  </a:cubicBezTo>
                  <a:cubicBezTo>
                    <a:pt x="23043" y="19636"/>
                    <a:pt x="23228" y="19982"/>
                    <a:pt x="23449" y="20206"/>
                  </a:cubicBezTo>
                  <a:cubicBezTo>
                    <a:pt x="23184" y="20407"/>
                    <a:pt x="22927" y="20770"/>
                    <a:pt x="22653" y="20784"/>
                  </a:cubicBezTo>
                  <a:cubicBezTo>
                    <a:pt x="22054" y="20813"/>
                    <a:pt x="21454" y="20821"/>
                    <a:pt x="20854" y="20821"/>
                  </a:cubicBezTo>
                  <a:cubicBezTo>
                    <a:pt x="20178" y="20821"/>
                    <a:pt x="19504" y="20811"/>
                    <a:pt x="18832" y="20811"/>
                  </a:cubicBezTo>
                  <a:cubicBezTo>
                    <a:pt x="18657" y="22405"/>
                    <a:pt x="18492" y="24067"/>
                    <a:pt x="18288" y="25725"/>
                  </a:cubicBezTo>
                  <a:cubicBezTo>
                    <a:pt x="18115" y="27124"/>
                    <a:pt x="17923" y="28523"/>
                    <a:pt x="17691" y="29915"/>
                  </a:cubicBezTo>
                  <a:cubicBezTo>
                    <a:pt x="17618" y="30347"/>
                    <a:pt x="17418" y="30771"/>
                    <a:pt x="17213" y="31166"/>
                  </a:cubicBezTo>
                  <a:cubicBezTo>
                    <a:pt x="16979" y="31622"/>
                    <a:pt x="16622" y="31867"/>
                    <a:pt x="16175" y="31867"/>
                  </a:cubicBezTo>
                  <a:cubicBezTo>
                    <a:pt x="16037" y="31867"/>
                    <a:pt x="15890" y="31843"/>
                    <a:pt x="15736" y="31795"/>
                  </a:cubicBezTo>
                  <a:cubicBezTo>
                    <a:pt x="15014" y="31572"/>
                    <a:pt x="14592" y="31059"/>
                    <a:pt x="14652" y="30299"/>
                  </a:cubicBezTo>
                  <a:cubicBezTo>
                    <a:pt x="14729" y="29319"/>
                    <a:pt x="14866" y="28340"/>
                    <a:pt x="15033" y="27370"/>
                  </a:cubicBezTo>
                  <a:cubicBezTo>
                    <a:pt x="15422" y="25113"/>
                    <a:pt x="15846" y="22862"/>
                    <a:pt x="16273" y="20504"/>
                  </a:cubicBezTo>
                  <a:cubicBezTo>
                    <a:pt x="15640" y="20403"/>
                    <a:pt x="14904" y="20309"/>
                    <a:pt x="14180" y="20160"/>
                  </a:cubicBezTo>
                  <a:cubicBezTo>
                    <a:pt x="13744" y="20068"/>
                    <a:pt x="13291" y="19946"/>
                    <a:pt x="12912" y="19723"/>
                  </a:cubicBezTo>
                  <a:cubicBezTo>
                    <a:pt x="12693" y="19594"/>
                    <a:pt x="12426" y="19141"/>
                    <a:pt x="12499" y="19007"/>
                  </a:cubicBezTo>
                  <a:cubicBezTo>
                    <a:pt x="12651" y="18728"/>
                    <a:pt x="13013" y="18381"/>
                    <a:pt x="13288" y="18381"/>
                  </a:cubicBezTo>
                  <a:close/>
                  <a:moveTo>
                    <a:pt x="79464" y="0"/>
                  </a:moveTo>
                  <a:cubicBezTo>
                    <a:pt x="79374" y="0"/>
                    <a:pt x="79272" y="14"/>
                    <a:pt x="79157" y="43"/>
                  </a:cubicBezTo>
                  <a:cubicBezTo>
                    <a:pt x="78175" y="285"/>
                    <a:pt x="77167" y="447"/>
                    <a:pt x="76210" y="767"/>
                  </a:cubicBezTo>
                  <a:cubicBezTo>
                    <a:pt x="70437" y="2696"/>
                    <a:pt x="64683" y="4685"/>
                    <a:pt x="58906" y="6607"/>
                  </a:cubicBezTo>
                  <a:cubicBezTo>
                    <a:pt x="53387" y="8446"/>
                    <a:pt x="47827" y="10173"/>
                    <a:pt x="42087" y="11164"/>
                  </a:cubicBezTo>
                  <a:cubicBezTo>
                    <a:pt x="38545" y="11777"/>
                    <a:pt x="34968" y="12269"/>
                    <a:pt x="31386" y="12526"/>
                  </a:cubicBezTo>
                  <a:cubicBezTo>
                    <a:pt x="30758" y="12571"/>
                    <a:pt x="30128" y="12590"/>
                    <a:pt x="29495" y="12590"/>
                  </a:cubicBezTo>
                  <a:cubicBezTo>
                    <a:pt x="27672" y="12590"/>
                    <a:pt x="25836" y="12428"/>
                    <a:pt x="24022" y="12251"/>
                  </a:cubicBezTo>
                  <a:cubicBezTo>
                    <a:pt x="21002" y="11955"/>
                    <a:pt x="17994" y="11498"/>
                    <a:pt x="14995" y="11025"/>
                  </a:cubicBezTo>
                  <a:cubicBezTo>
                    <a:pt x="12764" y="10672"/>
                    <a:pt x="10531" y="10269"/>
                    <a:pt x="8342" y="9719"/>
                  </a:cubicBezTo>
                  <a:cubicBezTo>
                    <a:pt x="7699" y="9557"/>
                    <a:pt x="7309" y="9440"/>
                    <a:pt x="7019" y="9440"/>
                  </a:cubicBezTo>
                  <a:cubicBezTo>
                    <a:pt x="6556" y="9440"/>
                    <a:pt x="6348" y="9738"/>
                    <a:pt x="5780" y="10627"/>
                  </a:cubicBezTo>
                  <a:cubicBezTo>
                    <a:pt x="5736" y="10695"/>
                    <a:pt x="5695" y="10764"/>
                    <a:pt x="5652" y="10832"/>
                  </a:cubicBezTo>
                  <a:cubicBezTo>
                    <a:pt x="3851" y="13637"/>
                    <a:pt x="2667" y="16736"/>
                    <a:pt x="1395" y="19792"/>
                  </a:cubicBezTo>
                  <a:cubicBezTo>
                    <a:pt x="337" y="22336"/>
                    <a:pt x="1" y="24950"/>
                    <a:pt x="696" y="27635"/>
                  </a:cubicBezTo>
                  <a:cubicBezTo>
                    <a:pt x="1715" y="31579"/>
                    <a:pt x="4481" y="33954"/>
                    <a:pt x="8070" y="35449"/>
                  </a:cubicBezTo>
                  <a:cubicBezTo>
                    <a:pt x="12463" y="37281"/>
                    <a:pt x="17075" y="38115"/>
                    <a:pt x="21855" y="38246"/>
                  </a:cubicBezTo>
                  <a:cubicBezTo>
                    <a:pt x="24458" y="37980"/>
                    <a:pt x="27067" y="37760"/>
                    <a:pt x="29663" y="37439"/>
                  </a:cubicBezTo>
                  <a:cubicBezTo>
                    <a:pt x="33727" y="36936"/>
                    <a:pt x="37722" y="35983"/>
                    <a:pt x="41574" y="34595"/>
                  </a:cubicBezTo>
                  <a:cubicBezTo>
                    <a:pt x="48060" y="32262"/>
                    <a:pt x="54214" y="29179"/>
                    <a:pt x="60430" y="26237"/>
                  </a:cubicBezTo>
                  <a:cubicBezTo>
                    <a:pt x="62187" y="25405"/>
                    <a:pt x="63919" y="24522"/>
                    <a:pt x="65685" y="23712"/>
                  </a:cubicBezTo>
                  <a:cubicBezTo>
                    <a:pt x="66334" y="23414"/>
                    <a:pt x="67044" y="23244"/>
                    <a:pt x="67734" y="23034"/>
                  </a:cubicBezTo>
                  <a:cubicBezTo>
                    <a:pt x="69899" y="22375"/>
                    <a:pt x="72045" y="21637"/>
                    <a:pt x="74242" y="21103"/>
                  </a:cubicBezTo>
                  <a:cubicBezTo>
                    <a:pt x="75942" y="20689"/>
                    <a:pt x="77714" y="20584"/>
                    <a:pt x="79436" y="20250"/>
                  </a:cubicBezTo>
                  <a:cubicBezTo>
                    <a:pt x="80763" y="19993"/>
                    <a:pt x="80758" y="19928"/>
                    <a:pt x="80673" y="18614"/>
                  </a:cubicBezTo>
                  <a:cubicBezTo>
                    <a:pt x="80639" y="18081"/>
                    <a:pt x="80598" y="17545"/>
                    <a:pt x="80508" y="17019"/>
                  </a:cubicBezTo>
                  <a:cubicBezTo>
                    <a:pt x="79994" y="13992"/>
                    <a:pt x="80080" y="10960"/>
                    <a:pt x="80208" y="7903"/>
                  </a:cubicBezTo>
                  <a:cubicBezTo>
                    <a:pt x="80309" y="5522"/>
                    <a:pt x="80823" y="3119"/>
                    <a:pt x="80154" y="727"/>
                  </a:cubicBezTo>
                  <a:cubicBezTo>
                    <a:pt x="80021" y="250"/>
                    <a:pt x="79842" y="0"/>
                    <a:pt x="794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737975" y="3732475"/>
              <a:ext cx="838950" cy="1700625"/>
            </a:xfrm>
            <a:custGeom>
              <a:avLst/>
              <a:gdLst/>
              <a:ahLst/>
              <a:cxnLst/>
              <a:rect l="l" t="t" r="r" b="b"/>
              <a:pathLst>
                <a:path w="33558" h="68025" extrusionOk="0">
                  <a:moveTo>
                    <a:pt x="16260" y="3825"/>
                  </a:moveTo>
                  <a:cubicBezTo>
                    <a:pt x="18320" y="3825"/>
                    <a:pt x="20194" y="4405"/>
                    <a:pt x="21619" y="6061"/>
                  </a:cubicBezTo>
                  <a:cubicBezTo>
                    <a:pt x="23601" y="8363"/>
                    <a:pt x="24384" y="11084"/>
                    <a:pt x="24271" y="14084"/>
                  </a:cubicBezTo>
                  <a:cubicBezTo>
                    <a:pt x="24119" y="18118"/>
                    <a:pt x="22638" y="21636"/>
                    <a:pt x="19951" y="24612"/>
                  </a:cubicBezTo>
                  <a:cubicBezTo>
                    <a:pt x="19038" y="25620"/>
                    <a:pt x="17891" y="26415"/>
                    <a:pt x="16851" y="27308"/>
                  </a:cubicBezTo>
                  <a:lnTo>
                    <a:pt x="16568" y="27143"/>
                  </a:lnTo>
                  <a:cubicBezTo>
                    <a:pt x="16441" y="19401"/>
                    <a:pt x="16313" y="11661"/>
                    <a:pt x="16184" y="3825"/>
                  </a:cubicBezTo>
                  <a:lnTo>
                    <a:pt x="16185" y="3825"/>
                  </a:lnTo>
                  <a:cubicBezTo>
                    <a:pt x="16210" y="3825"/>
                    <a:pt x="16235" y="3825"/>
                    <a:pt x="16260" y="3825"/>
                  </a:cubicBezTo>
                  <a:close/>
                  <a:moveTo>
                    <a:pt x="8285" y="12425"/>
                  </a:moveTo>
                  <a:cubicBezTo>
                    <a:pt x="8412" y="12873"/>
                    <a:pt x="8654" y="13322"/>
                    <a:pt x="8647" y="13768"/>
                  </a:cubicBezTo>
                  <a:cubicBezTo>
                    <a:pt x="8589" y="17916"/>
                    <a:pt x="8498" y="22065"/>
                    <a:pt x="8397" y="26213"/>
                  </a:cubicBezTo>
                  <a:cubicBezTo>
                    <a:pt x="8342" y="28515"/>
                    <a:pt x="8257" y="30818"/>
                    <a:pt x="8170" y="33120"/>
                  </a:cubicBezTo>
                  <a:cubicBezTo>
                    <a:pt x="7958" y="38763"/>
                    <a:pt x="7761" y="44408"/>
                    <a:pt x="7506" y="50050"/>
                  </a:cubicBezTo>
                  <a:cubicBezTo>
                    <a:pt x="7408" y="52235"/>
                    <a:pt x="7172" y="54413"/>
                    <a:pt x="6996" y="56596"/>
                  </a:cubicBezTo>
                  <a:cubicBezTo>
                    <a:pt x="6991" y="56661"/>
                    <a:pt x="6941" y="56723"/>
                    <a:pt x="6910" y="56786"/>
                  </a:cubicBezTo>
                  <a:lnTo>
                    <a:pt x="6910" y="56786"/>
                  </a:lnTo>
                  <a:cubicBezTo>
                    <a:pt x="5183" y="42174"/>
                    <a:pt x="6333" y="27622"/>
                    <a:pt x="7726" y="13076"/>
                  </a:cubicBezTo>
                  <a:cubicBezTo>
                    <a:pt x="7747" y="12861"/>
                    <a:pt x="7921" y="12660"/>
                    <a:pt x="8022" y="12453"/>
                  </a:cubicBezTo>
                  <a:lnTo>
                    <a:pt x="8285" y="12425"/>
                  </a:lnTo>
                  <a:close/>
                  <a:moveTo>
                    <a:pt x="17366" y="1"/>
                  </a:moveTo>
                  <a:cubicBezTo>
                    <a:pt x="15175" y="1"/>
                    <a:pt x="12995" y="143"/>
                    <a:pt x="10816" y="399"/>
                  </a:cubicBezTo>
                  <a:cubicBezTo>
                    <a:pt x="10085" y="483"/>
                    <a:pt x="9276" y="474"/>
                    <a:pt x="8653" y="798"/>
                  </a:cubicBezTo>
                  <a:cubicBezTo>
                    <a:pt x="7032" y="1642"/>
                    <a:pt x="6333" y="3233"/>
                    <a:pt x="6023" y="4914"/>
                  </a:cubicBezTo>
                  <a:cubicBezTo>
                    <a:pt x="5651" y="6936"/>
                    <a:pt x="5434" y="8995"/>
                    <a:pt x="5252" y="11047"/>
                  </a:cubicBezTo>
                  <a:cubicBezTo>
                    <a:pt x="5082" y="12967"/>
                    <a:pt x="5143" y="14909"/>
                    <a:pt x="4928" y="16823"/>
                  </a:cubicBezTo>
                  <a:cubicBezTo>
                    <a:pt x="4527" y="20415"/>
                    <a:pt x="3942" y="23985"/>
                    <a:pt x="3538" y="27576"/>
                  </a:cubicBezTo>
                  <a:cubicBezTo>
                    <a:pt x="3049" y="31912"/>
                    <a:pt x="2665" y="36258"/>
                    <a:pt x="2244" y="40602"/>
                  </a:cubicBezTo>
                  <a:cubicBezTo>
                    <a:pt x="1812" y="45001"/>
                    <a:pt x="1392" y="49401"/>
                    <a:pt x="984" y="53803"/>
                  </a:cubicBezTo>
                  <a:cubicBezTo>
                    <a:pt x="676" y="57137"/>
                    <a:pt x="398" y="60474"/>
                    <a:pt x="97" y="63809"/>
                  </a:cubicBezTo>
                  <a:cubicBezTo>
                    <a:pt x="0" y="64898"/>
                    <a:pt x="397" y="65770"/>
                    <a:pt x="1266" y="66387"/>
                  </a:cubicBezTo>
                  <a:cubicBezTo>
                    <a:pt x="1826" y="66786"/>
                    <a:pt x="2434" y="67157"/>
                    <a:pt x="3073" y="67394"/>
                  </a:cubicBezTo>
                  <a:cubicBezTo>
                    <a:pt x="4293" y="67847"/>
                    <a:pt x="5541" y="68024"/>
                    <a:pt x="6807" y="68024"/>
                  </a:cubicBezTo>
                  <a:cubicBezTo>
                    <a:pt x="7513" y="68024"/>
                    <a:pt x="8224" y="67969"/>
                    <a:pt x="8939" y="67876"/>
                  </a:cubicBezTo>
                  <a:cubicBezTo>
                    <a:pt x="10717" y="67645"/>
                    <a:pt x="12507" y="67514"/>
                    <a:pt x="14287" y="67289"/>
                  </a:cubicBezTo>
                  <a:cubicBezTo>
                    <a:pt x="14742" y="67230"/>
                    <a:pt x="15267" y="67088"/>
                    <a:pt x="15601" y="66800"/>
                  </a:cubicBezTo>
                  <a:cubicBezTo>
                    <a:pt x="16742" y="65818"/>
                    <a:pt x="17470" y="64619"/>
                    <a:pt x="17310" y="63011"/>
                  </a:cubicBezTo>
                  <a:cubicBezTo>
                    <a:pt x="17188" y="61785"/>
                    <a:pt x="17104" y="60552"/>
                    <a:pt x="17084" y="59321"/>
                  </a:cubicBezTo>
                  <a:cubicBezTo>
                    <a:pt x="16940" y="50532"/>
                    <a:pt x="16801" y="41744"/>
                    <a:pt x="16664" y="32956"/>
                  </a:cubicBezTo>
                  <a:cubicBezTo>
                    <a:pt x="16660" y="32672"/>
                    <a:pt x="16664" y="32389"/>
                    <a:pt x="16664" y="32053"/>
                  </a:cubicBezTo>
                  <a:cubicBezTo>
                    <a:pt x="16902" y="32090"/>
                    <a:pt x="17035" y="32094"/>
                    <a:pt x="17156" y="32135"/>
                  </a:cubicBezTo>
                  <a:cubicBezTo>
                    <a:pt x="18744" y="32658"/>
                    <a:pt x="19811" y="33812"/>
                    <a:pt x="20415" y="35273"/>
                  </a:cubicBezTo>
                  <a:cubicBezTo>
                    <a:pt x="21085" y="36895"/>
                    <a:pt x="21674" y="38590"/>
                    <a:pt x="21994" y="40311"/>
                  </a:cubicBezTo>
                  <a:cubicBezTo>
                    <a:pt x="22668" y="43941"/>
                    <a:pt x="23127" y="47610"/>
                    <a:pt x="23708" y="51259"/>
                  </a:cubicBezTo>
                  <a:cubicBezTo>
                    <a:pt x="24326" y="55139"/>
                    <a:pt x="24982" y="59015"/>
                    <a:pt x="25622" y="62893"/>
                  </a:cubicBezTo>
                  <a:cubicBezTo>
                    <a:pt x="25777" y="63830"/>
                    <a:pt x="26158" y="64638"/>
                    <a:pt x="26981" y="65168"/>
                  </a:cubicBezTo>
                  <a:cubicBezTo>
                    <a:pt x="27697" y="65629"/>
                    <a:pt x="28459" y="65779"/>
                    <a:pt x="29232" y="65779"/>
                  </a:cubicBezTo>
                  <a:cubicBezTo>
                    <a:pt x="29806" y="65779"/>
                    <a:pt x="30386" y="65697"/>
                    <a:pt x="30958" y="65598"/>
                  </a:cubicBezTo>
                  <a:cubicBezTo>
                    <a:pt x="32610" y="65312"/>
                    <a:pt x="33558" y="63899"/>
                    <a:pt x="33313" y="62235"/>
                  </a:cubicBezTo>
                  <a:cubicBezTo>
                    <a:pt x="32591" y="57333"/>
                    <a:pt x="31893" y="52428"/>
                    <a:pt x="31110" y="47534"/>
                  </a:cubicBezTo>
                  <a:cubicBezTo>
                    <a:pt x="30400" y="43104"/>
                    <a:pt x="29342" y="38745"/>
                    <a:pt x="27445" y="34664"/>
                  </a:cubicBezTo>
                  <a:cubicBezTo>
                    <a:pt x="26097" y="31768"/>
                    <a:pt x="23989" y="29573"/>
                    <a:pt x="20696" y="28844"/>
                  </a:cubicBezTo>
                  <a:cubicBezTo>
                    <a:pt x="20641" y="28831"/>
                    <a:pt x="20595" y="28775"/>
                    <a:pt x="20520" y="28720"/>
                  </a:cubicBezTo>
                  <a:cubicBezTo>
                    <a:pt x="21409" y="28233"/>
                    <a:pt x="22273" y="27808"/>
                    <a:pt x="23089" y="27305"/>
                  </a:cubicBezTo>
                  <a:cubicBezTo>
                    <a:pt x="27322" y="24702"/>
                    <a:pt x="30101" y="21025"/>
                    <a:pt x="30585" y="16025"/>
                  </a:cubicBezTo>
                  <a:cubicBezTo>
                    <a:pt x="30833" y="13470"/>
                    <a:pt x="30467" y="10849"/>
                    <a:pt x="30274" y="8264"/>
                  </a:cubicBezTo>
                  <a:cubicBezTo>
                    <a:pt x="30223" y="7579"/>
                    <a:pt x="29848" y="6887"/>
                    <a:pt x="29512" y="6256"/>
                  </a:cubicBezTo>
                  <a:cubicBezTo>
                    <a:pt x="28458" y="4273"/>
                    <a:pt x="26752" y="2938"/>
                    <a:pt x="24889" y="1783"/>
                  </a:cubicBezTo>
                  <a:cubicBezTo>
                    <a:pt x="23301" y="798"/>
                    <a:pt x="21637" y="148"/>
                    <a:pt x="19706" y="56"/>
                  </a:cubicBezTo>
                  <a:cubicBezTo>
                    <a:pt x="18924" y="19"/>
                    <a:pt x="18144" y="1"/>
                    <a:pt x="17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4219775" y="3633250"/>
              <a:ext cx="912750" cy="1729900"/>
            </a:xfrm>
            <a:custGeom>
              <a:avLst/>
              <a:gdLst/>
              <a:ahLst/>
              <a:cxnLst/>
              <a:rect l="l" t="t" r="r" b="b"/>
              <a:pathLst>
                <a:path w="36510" h="69196" extrusionOk="0">
                  <a:moveTo>
                    <a:pt x="24383" y="15090"/>
                  </a:moveTo>
                  <a:lnTo>
                    <a:pt x="24455" y="15092"/>
                  </a:lnTo>
                  <a:lnTo>
                    <a:pt x="24456" y="15092"/>
                  </a:lnTo>
                  <a:cubicBezTo>
                    <a:pt x="24636" y="17053"/>
                    <a:pt x="24814" y="19014"/>
                    <a:pt x="24991" y="20975"/>
                  </a:cubicBezTo>
                  <a:cubicBezTo>
                    <a:pt x="25145" y="22706"/>
                    <a:pt x="25272" y="24439"/>
                    <a:pt x="25461" y="26166"/>
                  </a:cubicBezTo>
                  <a:cubicBezTo>
                    <a:pt x="25534" y="26835"/>
                    <a:pt x="25472" y="27230"/>
                    <a:pt x="24658" y="27239"/>
                  </a:cubicBezTo>
                  <a:cubicBezTo>
                    <a:pt x="24007" y="27247"/>
                    <a:pt x="23357" y="27408"/>
                    <a:pt x="22569" y="27520"/>
                  </a:cubicBezTo>
                  <a:cubicBezTo>
                    <a:pt x="23187" y="23290"/>
                    <a:pt x="23785" y="19189"/>
                    <a:pt x="24383" y="15090"/>
                  </a:cubicBezTo>
                  <a:close/>
                  <a:moveTo>
                    <a:pt x="15417" y="16721"/>
                  </a:moveTo>
                  <a:cubicBezTo>
                    <a:pt x="15563" y="17085"/>
                    <a:pt x="15750" y="17440"/>
                    <a:pt x="15842" y="17818"/>
                  </a:cubicBezTo>
                  <a:cubicBezTo>
                    <a:pt x="15910" y="18095"/>
                    <a:pt x="15855" y="18404"/>
                    <a:pt x="15855" y="18698"/>
                  </a:cubicBezTo>
                  <a:lnTo>
                    <a:pt x="15994" y="18715"/>
                  </a:lnTo>
                  <a:lnTo>
                    <a:pt x="15995" y="18715"/>
                  </a:lnTo>
                  <a:cubicBezTo>
                    <a:pt x="15612" y="21945"/>
                    <a:pt x="15311" y="25188"/>
                    <a:pt x="14824" y="28403"/>
                  </a:cubicBezTo>
                  <a:cubicBezTo>
                    <a:pt x="14279" y="32014"/>
                    <a:pt x="13612" y="35607"/>
                    <a:pt x="12919" y="39193"/>
                  </a:cubicBezTo>
                  <a:cubicBezTo>
                    <a:pt x="11950" y="44189"/>
                    <a:pt x="10915" y="49174"/>
                    <a:pt x="9881" y="54158"/>
                  </a:cubicBezTo>
                  <a:cubicBezTo>
                    <a:pt x="9817" y="54464"/>
                    <a:pt x="9522" y="54722"/>
                    <a:pt x="9334" y="55004"/>
                  </a:cubicBezTo>
                  <a:cubicBezTo>
                    <a:pt x="9198" y="54639"/>
                    <a:pt x="8914" y="54259"/>
                    <a:pt x="8950" y="53912"/>
                  </a:cubicBezTo>
                  <a:cubicBezTo>
                    <a:pt x="9310" y="50356"/>
                    <a:pt x="9577" y="46783"/>
                    <a:pt x="10150" y="43258"/>
                  </a:cubicBezTo>
                  <a:cubicBezTo>
                    <a:pt x="11229" y="36635"/>
                    <a:pt x="12490" y="30041"/>
                    <a:pt x="13679" y="23434"/>
                  </a:cubicBezTo>
                  <a:cubicBezTo>
                    <a:pt x="14014" y="21571"/>
                    <a:pt x="14358" y="19710"/>
                    <a:pt x="14697" y="17847"/>
                  </a:cubicBezTo>
                  <a:cubicBezTo>
                    <a:pt x="14706" y="17795"/>
                    <a:pt x="14683" y="17726"/>
                    <a:pt x="14710" y="17689"/>
                  </a:cubicBezTo>
                  <a:cubicBezTo>
                    <a:pt x="14941" y="17364"/>
                    <a:pt x="15181" y="17043"/>
                    <a:pt x="15417" y="16721"/>
                  </a:cubicBezTo>
                  <a:close/>
                  <a:moveTo>
                    <a:pt x="22447" y="0"/>
                  </a:moveTo>
                  <a:cubicBezTo>
                    <a:pt x="20660" y="0"/>
                    <a:pt x="18450" y="863"/>
                    <a:pt x="17701" y="2151"/>
                  </a:cubicBezTo>
                  <a:cubicBezTo>
                    <a:pt x="17004" y="3350"/>
                    <a:pt x="16240" y="4546"/>
                    <a:pt x="15777" y="5840"/>
                  </a:cubicBezTo>
                  <a:cubicBezTo>
                    <a:pt x="14224" y="10174"/>
                    <a:pt x="12615" y="14500"/>
                    <a:pt x="11360" y="18924"/>
                  </a:cubicBezTo>
                  <a:cubicBezTo>
                    <a:pt x="9775" y="24509"/>
                    <a:pt x="8401" y="30160"/>
                    <a:pt x="7153" y="35830"/>
                  </a:cubicBezTo>
                  <a:cubicBezTo>
                    <a:pt x="6198" y="40166"/>
                    <a:pt x="5588" y="44577"/>
                    <a:pt x="4807" y="48952"/>
                  </a:cubicBezTo>
                  <a:cubicBezTo>
                    <a:pt x="3858" y="54265"/>
                    <a:pt x="2370" y="59433"/>
                    <a:pt x="574" y="64517"/>
                  </a:cubicBezTo>
                  <a:cubicBezTo>
                    <a:pt x="1" y="66140"/>
                    <a:pt x="391" y="67017"/>
                    <a:pt x="1957" y="67746"/>
                  </a:cubicBezTo>
                  <a:cubicBezTo>
                    <a:pt x="2267" y="67889"/>
                    <a:pt x="2618" y="67970"/>
                    <a:pt x="2959" y="68017"/>
                  </a:cubicBezTo>
                  <a:cubicBezTo>
                    <a:pt x="5529" y="68381"/>
                    <a:pt x="8106" y="68700"/>
                    <a:pt x="10671" y="69089"/>
                  </a:cubicBezTo>
                  <a:cubicBezTo>
                    <a:pt x="11122" y="69157"/>
                    <a:pt x="11520" y="69195"/>
                    <a:pt x="11877" y="69195"/>
                  </a:cubicBezTo>
                  <a:cubicBezTo>
                    <a:pt x="13236" y="69195"/>
                    <a:pt x="14010" y="68651"/>
                    <a:pt x="14877" y="67156"/>
                  </a:cubicBezTo>
                  <a:cubicBezTo>
                    <a:pt x="15234" y="66542"/>
                    <a:pt x="15477" y="65839"/>
                    <a:pt x="15650" y="65145"/>
                  </a:cubicBezTo>
                  <a:cubicBezTo>
                    <a:pt x="16049" y="63533"/>
                    <a:pt x="16318" y="61888"/>
                    <a:pt x="16736" y="60282"/>
                  </a:cubicBezTo>
                  <a:cubicBezTo>
                    <a:pt x="18170" y="54780"/>
                    <a:pt x="19466" y="49252"/>
                    <a:pt x="20261" y="43616"/>
                  </a:cubicBezTo>
                  <a:cubicBezTo>
                    <a:pt x="20747" y="40166"/>
                    <a:pt x="21210" y="36713"/>
                    <a:pt x="21712" y="33265"/>
                  </a:cubicBezTo>
                  <a:cubicBezTo>
                    <a:pt x="21755" y="32964"/>
                    <a:pt x="21938" y="32523"/>
                    <a:pt x="22166" y="32436"/>
                  </a:cubicBezTo>
                  <a:cubicBezTo>
                    <a:pt x="23385" y="31974"/>
                    <a:pt x="24640" y="31604"/>
                    <a:pt x="25990" y="31168"/>
                  </a:cubicBezTo>
                  <a:cubicBezTo>
                    <a:pt x="26079" y="31731"/>
                    <a:pt x="26134" y="32154"/>
                    <a:pt x="26215" y="32573"/>
                  </a:cubicBezTo>
                  <a:cubicBezTo>
                    <a:pt x="27506" y="39133"/>
                    <a:pt x="28124" y="45772"/>
                    <a:pt x="28559" y="52435"/>
                  </a:cubicBezTo>
                  <a:cubicBezTo>
                    <a:pt x="28723" y="54947"/>
                    <a:pt x="28932" y="57457"/>
                    <a:pt x="29166" y="59965"/>
                  </a:cubicBezTo>
                  <a:cubicBezTo>
                    <a:pt x="29296" y="61349"/>
                    <a:pt x="30114" y="62143"/>
                    <a:pt x="31283" y="62143"/>
                  </a:cubicBezTo>
                  <a:cubicBezTo>
                    <a:pt x="31570" y="62143"/>
                    <a:pt x="31877" y="62095"/>
                    <a:pt x="32201" y="61997"/>
                  </a:cubicBezTo>
                  <a:cubicBezTo>
                    <a:pt x="32891" y="61787"/>
                    <a:pt x="33567" y="61526"/>
                    <a:pt x="34235" y="61251"/>
                  </a:cubicBezTo>
                  <a:cubicBezTo>
                    <a:pt x="35845" y="60587"/>
                    <a:pt x="36510" y="59557"/>
                    <a:pt x="36408" y="57804"/>
                  </a:cubicBezTo>
                  <a:cubicBezTo>
                    <a:pt x="36331" y="56494"/>
                    <a:pt x="36162" y="55190"/>
                    <a:pt x="36060" y="53882"/>
                  </a:cubicBezTo>
                  <a:cubicBezTo>
                    <a:pt x="35529" y="47017"/>
                    <a:pt x="35058" y="40146"/>
                    <a:pt x="34460" y="33287"/>
                  </a:cubicBezTo>
                  <a:cubicBezTo>
                    <a:pt x="34005" y="28045"/>
                    <a:pt x="33090" y="22873"/>
                    <a:pt x="31561" y="17827"/>
                  </a:cubicBezTo>
                  <a:cubicBezTo>
                    <a:pt x="30817" y="15368"/>
                    <a:pt x="29929" y="12949"/>
                    <a:pt x="29276" y="10467"/>
                  </a:cubicBezTo>
                  <a:cubicBezTo>
                    <a:pt x="28606" y="7916"/>
                    <a:pt x="27841" y="5418"/>
                    <a:pt x="26522" y="3126"/>
                  </a:cubicBezTo>
                  <a:cubicBezTo>
                    <a:pt x="25853" y="1964"/>
                    <a:pt x="25165" y="740"/>
                    <a:pt x="23847" y="228"/>
                  </a:cubicBezTo>
                  <a:cubicBezTo>
                    <a:pt x="23446" y="72"/>
                    <a:pt x="22964" y="0"/>
                    <a:pt x="224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5050750" y="3407650"/>
              <a:ext cx="881825" cy="1915200"/>
            </a:xfrm>
            <a:custGeom>
              <a:avLst/>
              <a:gdLst/>
              <a:ahLst/>
              <a:cxnLst/>
              <a:rect l="l" t="t" r="r" b="b"/>
              <a:pathLst>
                <a:path w="35273" h="76608" extrusionOk="0">
                  <a:moveTo>
                    <a:pt x="15619" y="15630"/>
                  </a:moveTo>
                  <a:cubicBezTo>
                    <a:pt x="15798" y="15953"/>
                    <a:pt x="16080" y="16262"/>
                    <a:pt x="16136" y="16607"/>
                  </a:cubicBezTo>
                  <a:cubicBezTo>
                    <a:pt x="16271" y="17422"/>
                    <a:pt x="16372" y="18256"/>
                    <a:pt x="16359" y="19081"/>
                  </a:cubicBezTo>
                  <a:cubicBezTo>
                    <a:pt x="16260" y="25403"/>
                    <a:pt x="16132" y="31724"/>
                    <a:pt x="16011" y="38045"/>
                  </a:cubicBezTo>
                  <a:cubicBezTo>
                    <a:pt x="15920" y="42785"/>
                    <a:pt x="15764" y="47525"/>
                    <a:pt x="15751" y="52264"/>
                  </a:cubicBezTo>
                  <a:cubicBezTo>
                    <a:pt x="15742" y="55530"/>
                    <a:pt x="15929" y="58796"/>
                    <a:pt x="16027" y="62063"/>
                  </a:cubicBezTo>
                  <a:cubicBezTo>
                    <a:pt x="16031" y="62223"/>
                    <a:pt x="16074" y="62403"/>
                    <a:pt x="16017" y="62541"/>
                  </a:cubicBezTo>
                  <a:cubicBezTo>
                    <a:pt x="15917" y="62785"/>
                    <a:pt x="15756" y="63007"/>
                    <a:pt x="15619" y="63237"/>
                  </a:cubicBezTo>
                  <a:cubicBezTo>
                    <a:pt x="15449" y="63025"/>
                    <a:pt x="15161" y="62829"/>
                    <a:pt x="15129" y="62597"/>
                  </a:cubicBezTo>
                  <a:cubicBezTo>
                    <a:pt x="14968" y="61408"/>
                    <a:pt x="14817" y="60210"/>
                    <a:pt x="14762" y="59010"/>
                  </a:cubicBezTo>
                  <a:cubicBezTo>
                    <a:pt x="14526" y="53825"/>
                    <a:pt x="14152" y="48638"/>
                    <a:pt x="14149" y="43452"/>
                  </a:cubicBezTo>
                  <a:cubicBezTo>
                    <a:pt x="14148" y="36730"/>
                    <a:pt x="14441" y="30007"/>
                    <a:pt x="14629" y="23285"/>
                  </a:cubicBezTo>
                  <a:cubicBezTo>
                    <a:pt x="14688" y="21199"/>
                    <a:pt x="14798" y="19113"/>
                    <a:pt x="14926" y="17029"/>
                  </a:cubicBezTo>
                  <a:cubicBezTo>
                    <a:pt x="14955" y="16566"/>
                    <a:pt x="15160" y="16113"/>
                    <a:pt x="15284" y="15656"/>
                  </a:cubicBezTo>
                  <a:lnTo>
                    <a:pt x="15619" y="15630"/>
                  </a:lnTo>
                  <a:close/>
                  <a:moveTo>
                    <a:pt x="33202" y="0"/>
                  </a:moveTo>
                  <a:cubicBezTo>
                    <a:pt x="32867" y="0"/>
                    <a:pt x="32524" y="49"/>
                    <a:pt x="32192" y="55"/>
                  </a:cubicBezTo>
                  <a:cubicBezTo>
                    <a:pt x="26275" y="161"/>
                    <a:pt x="20460" y="1148"/>
                    <a:pt x="14716" y="2429"/>
                  </a:cubicBezTo>
                  <a:cubicBezTo>
                    <a:pt x="10444" y="3382"/>
                    <a:pt x="6270" y="4779"/>
                    <a:pt x="2048" y="5963"/>
                  </a:cubicBezTo>
                  <a:cubicBezTo>
                    <a:pt x="1095" y="6230"/>
                    <a:pt x="359" y="6737"/>
                    <a:pt x="185" y="7738"/>
                  </a:cubicBezTo>
                  <a:cubicBezTo>
                    <a:pt x="1" y="8804"/>
                    <a:pt x="284" y="9816"/>
                    <a:pt x="1202" y="10446"/>
                  </a:cubicBezTo>
                  <a:cubicBezTo>
                    <a:pt x="1602" y="10718"/>
                    <a:pt x="2167" y="10932"/>
                    <a:pt x="2655" y="10932"/>
                  </a:cubicBezTo>
                  <a:cubicBezTo>
                    <a:pt x="2733" y="10932"/>
                    <a:pt x="2808" y="10927"/>
                    <a:pt x="2881" y="10915"/>
                  </a:cubicBezTo>
                  <a:cubicBezTo>
                    <a:pt x="3840" y="10763"/>
                    <a:pt x="4754" y="10329"/>
                    <a:pt x="5695" y="10041"/>
                  </a:cubicBezTo>
                  <a:cubicBezTo>
                    <a:pt x="7831" y="9388"/>
                    <a:pt x="9972" y="8750"/>
                    <a:pt x="12196" y="8081"/>
                  </a:cubicBezTo>
                  <a:lnTo>
                    <a:pt x="12196" y="8081"/>
                  </a:lnTo>
                  <a:cubicBezTo>
                    <a:pt x="12133" y="8591"/>
                    <a:pt x="12069" y="8983"/>
                    <a:pt x="12038" y="9380"/>
                  </a:cubicBezTo>
                  <a:cubicBezTo>
                    <a:pt x="11458" y="16946"/>
                    <a:pt x="11223" y="24524"/>
                    <a:pt x="11335" y="32114"/>
                  </a:cubicBezTo>
                  <a:cubicBezTo>
                    <a:pt x="11401" y="36561"/>
                    <a:pt x="11612" y="41017"/>
                    <a:pt x="11435" y="45455"/>
                  </a:cubicBezTo>
                  <a:cubicBezTo>
                    <a:pt x="11051" y="55022"/>
                    <a:pt x="11032" y="64584"/>
                    <a:pt x="11286" y="74151"/>
                  </a:cubicBezTo>
                  <a:cubicBezTo>
                    <a:pt x="11298" y="74607"/>
                    <a:pt x="11528" y="75184"/>
                    <a:pt x="11858" y="75481"/>
                  </a:cubicBezTo>
                  <a:cubicBezTo>
                    <a:pt x="12584" y="76134"/>
                    <a:pt x="13378" y="76608"/>
                    <a:pt x="14344" y="76608"/>
                  </a:cubicBezTo>
                  <a:cubicBezTo>
                    <a:pt x="14619" y="76608"/>
                    <a:pt x="14908" y="76569"/>
                    <a:pt x="15213" y="76486"/>
                  </a:cubicBezTo>
                  <a:cubicBezTo>
                    <a:pt x="18904" y="75480"/>
                    <a:pt x="22656" y="74915"/>
                    <a:pt x="26476" y="74915"/>
                  </a:cubicBezTo>
                  <a:cubicBezTo>
                    <a:pt x="26906" y="74915"/>
                    <a:pt x="27337" y="74922"/>
                    <a:pt x="27769" y="74937"/>
                  </a:cubicBezTo>
                  <a:cubicBezTo>
                    <a:pt x="27874" y="74941"/>
                    <a:pt x="27979" y="74943"/>
                    <a:pt x="28085" y="74943"/>
                  </a:cubicBezTo>
                  <a:cubicBezTo>
                    <a:pt x="28467" y="74943"/>
                    <a:pt x="28854" y="74911"/>
                    <a:pt x="29202" y="74795"/>
                  </a:cubicBezTo>
                  <a:cubicBezTo>
                    <a:pt x="29736" y="74616"/>
                    <a:pt x="30294" y="74362"/>
                    <a:pt x="30706" y="73991"/>
                  </a:cubicBezTo>
                  <a:cubicBezTo>
                    <a:pt x="31783" y="73015"/>
                    <a:pt x="31607" y="71705"/>
                    <a:pt x="31436" y="70451"/>
                  </a:cubicBezTo>
                  <a:cubicBezTo>
                    <a:pt x="30704" y="65090"/>
                    <a:pt x="29887" y="59738"/>
                    <a:pt x="29218" y="54367"/>
                  </a:cubicBezTo>
                  <a:cubicBezTo>
                    <a:pt x="28451" y="48225"/>
                    <a:pt x="27798" y="42069"/>
                    <a:pt x="27118" y="35915"/>
                  </a:cubicBezTo>
                  <a:cubicBezTo>
                    <a:pt x="26009" y="25882"/>
                    <a:pt x="25334" y="15791"/>
                    <a:pt x="23114" y="5809"/>
                  </a:cubicBezTo>
                  <a:cubicBezTo>
                    <a:pt x="26299" y="5455"/>
                    <a:pt x="29500" y="5077"/>
                    <a:pt x="32706" y="4759"/>
                  </a:cubicBezTo>
                  <a:cubicBezTo>
                    <a:pt x="33805" y="4650"/>
                    <a:pt x="34555" y="4251"/>
                    <a:pt x="34881" y="3183"/>
                  </a:cubicBezTo>
                  <a:cubicBezTo>
                    <a:pt x="35164" y="2255"/>
                    <a:pt x="35273" y="1292"/>
                    <a:pt x="34476" y="479"/>
                  </a:cubicBezTo>
                  <a:cubicBezTo>
                    <a:pt x="34091" y="87"/>
                    <a:pt x="33653" y="0"/>
                    <a:pt x="33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3659075" y="3737025"/>
              <a:ext cx="563325" cy="1580175"/>
            </a:xfrm>
            <a:custGeom>
              <a:avLst/>
              <a:gdLst/>
              <a:ahLst/>
              <a:cxnLst/>
              <a:rect l="l" t="t" r="r" b="b"/>
              <a:pathLst>
                <a:path w="22533" h="63207" extrusionOk="0">
                  <a:moveTo>
                    <a:pt x="5444" y="12023"/>
                  </a:moveTo>
                  <a:cubicBezTo>
                    <a:pt x="5570" y="12292"/>
                    <a:pt x="5805" y="12559"/>
                    <a:pt x="5805" y="12828"/>
                  </a:cubicBezTo>
                  <a:cubicBezTo>
                    <a:pt x="5801" y="16817"/>
                    <a:pt x="5784" y="20807"/>
                    <a:pt x="5754" y="24796"/>
                  </a:cubicBezTo>
                  <a:cubicBezTo>
                    <a:pt x="5708" y="31007"/>
                    <a:pt x="5644" y="37219"/>
                    <a:pt x="5604" y="43430"/>
                  </a:cubicBezTo>
                  <a:cubicBezTo>
                    <a:pt x="5598" y="44418"/>
                    <a:pt x="5690" y="45404"/>
                    <a:pt x="5718" y="46393"/>
                  </a:cubicBezTo>
                  <a:cubicBezTo>
                    <a:pt x="5724" y="46640"/>
                    <a:pt x="5654" y="46891"/>
                    <a:pt x="5619" y="47139"/>
                  </a:cubicBezTo>
                  <a:lnTo>
                    <a:pt x="5275" y="47173"/>
                  </a:lnTo>
                  <a:cubicBezTo>
                    <a:pt x="5068" y="46315"/>
                    <a:pt x="4815" y="45464"/>
                    <a:pt x="4660" y="44597"/>
                  </a:cubicBezTo>
                  <a:cubicBezTo>
                    <a:pt x="3538" y="38259"/>
                    <a:pt x="3739" y="31863"/>
                    <a:pt x="3878" y="25474"/>
                  </a:cubicBezTo>
                  <a:cubicBezTo>
                    <a:pt x="3935" y="22906"/>
                    <a:pt x="4024" y="20339"/>
                    <a:pt x="4171" y="17775"/>
                  </a:cubicBezTo>
                  <a:cubicBezTo>
                    <a:pt x="4263" y="16180"/>
                    <a:pt x="4491" y="14592"/>
                    <a:pt x="4665" y="13002"/>
                  </a:cubicBezTo>
                  <a:cubicBezTo>
                    <a:pt x="4679" y="12874"/>
                    <a:pt x="4715" y="12721"/>
                    <a:pt x="4796" y="12632"/>
                  </a:cubicBezTo>
                  <a:cubicBezTo>
                    <a:pt x="4994" y="12413"/>
                    <a:pt x="5225" y="12224"/>
                    <a:pt x="5444" y="12023"/>
                  </a:cubicBezTo>
                  <a:close/>
                  <a:moveTo>
                    <a:pt x="4263" y="0"/>
                  </a:moveTo>
                  <a:cubicBezTo>
                    <a:pt x="3010" y="0"/>
                    <a:pt x="1799" y="835"/>
                    <a:pt x="1616" y="2071"/>
                  </a:cubicBezTo>
                  <a:cubicBezTo>
                    <a:pt x="1355" y="3836"/>
                    <a:pt x="1069" y="5606"/>
                    <a:pt x="968" y="7384"/>
                  </a:cubicBezTo>
                  <a:cubicBezTo>
                    <a:pt x="732" y="11583"/>
                    <a:pt x="525" y="15785"/>
                    <a:pt x="439" y="19991"/>
                  </a:cubicBezTo>
                  <a:cubicBezTo>
                    <a:pt x="227" y="30386"/>
                    <a:pt x="0" y="40783"/>
                    <a:pt x="635" y="51171"/>
                  </a:cubicBezTo>
                  <a:cubicBezTo>
                    <a:pt x="804" y="53935"/>
                    <a:pt x="1203" y="56690"/>
                    <a:pt x="2621" y="59134"/>
                  </a:cubicBezTo>
                  <a:cubicBezTo>
                    <a:pt x="3985" y="61483"/>
                    <a:pt x="5872" y="63206"/>
                    <a:pt x="8666" y="63206"/>
                  </a:cubicBezTo>
                  <a:cubicBezTo>
                    <a:pt x="8841" y="63206"/>
                    <a:pt x="9019" y="63200"/>
                    <a:pt x="9202" y="63186"/>
                  </a:cubicBezTo>
                  <a:cubicBezTo>
                    <a:pt x="10719" y="63072"/>
                    <a:pt x="12257" y="62664"/>
                    <a:pt x="13693" y="62138"/>
                  </a:cubicBezTo>
                  <a:cubicBezTo>
                    <a:pt x="15999" y="61294"/>
                    <a:pt x="18262" y="60312"/>
                    <a:pt x="20468" y="59235"/>
                  </a:cubicBezTo>
                  <a:cubicBezTo>
                    <a:pt x="21174" y="58890"/>
                    <a:pt x="21704" y="58103"/>
                    <a:pt x="22199" y="57431"/>
                  </a:cubicBezTo>
                  <a:cubicBezTo>
                    <a:pt x="22533" y="56978"/>
                    <a:pt x="22489" y="56387"/>
                    <a:pt x="21989" y="55983"/>
                  </a:cubicBezTo>
                  <a:cubicBezTo>
                    <a:pt x="21527" y="55610"/>
                    <a:pt x="21034" y="55356"/>
                    <a:pt x="20481" y="55356"/>
                  </a:cubicBezTo>
                  <a:cubicBezTo>
                    <a:pt x="20254" y="55356"/>
                    <a:pt x="20016" y="55399"/>
                    <a:pt x="19765" y="55494"/>
                  </a:cubicBezTo>
                  <a:cubicBezTo>
                    <a:pt x="18591" y="55939"/>
                    <a:pt x="17411" y="56371"/>
                    <a:pt x="16227" y="56788"/>
                  </a:cubicBezTo>
                  <a:cubicBezTo>
                    <a:pt x="15715" y="56967"/>
                    <a:pt x="15185" y="57095"/>
                    <a:pt x="14657" y="57247"/>
                  </a:cubicBezTo>
                  <a:cubicBezTo>
                    <a:pt x="13772" y="48708"/>
                    <a:pt x="12626" y="40301"/>
                    <a:pt x="12350" y="31816"/>
                  </a:cubicBezTo>
                  <a:cubicBezTo>
                    <a:pt x="13859" y="31722"/>
                    <a:pt x="15248" y="31676"/>
                    <a:pt x="16630" y="31545"/>
                  </a:cubicBezTo>
                  <a:cubicBezTo>
                    <a:pt x="18656" y="31350"/>
                    <a:pt x="19350" y="30603"/>
                    <a:pt x="19499" y="28582"/>
                  </a:cubicBezTo>
                  <a:cubicBezTo>
                    <a:pt x="19581" y="27489"/>
                    <a:pt x="19159" y="26886"/>
                    <a:pt x="18059" y="26753"/>
                  </a:cubicBezTo>
                  <a:cubicBezTo>
                    <a:pt x="16360" y="26546"/>
                    <a:pt x="14654" y="26372"/>
                    <a:pt x="12946" y="26285"/>
                  </a:cubicBezTo>
                  <a:cubicBezTo>
                    <a:pt x="12266" y="26251"/>
                    <a:pt x="12033" y="26095"/>
                    <a:pt x="11993" y="25390"/>
                  </a:cubicBezTo>
                  <a:cubicBezTo>
                    <a:pt x="11789" y="21697"/>
                    <a:pt x="11542" y="18006"/>
                    <a:pt x="11284" y="14318"/>
                  </a:cubicBezTo>
                  <a:cubicBezTo>
                    <a:pt x="11076" y="11328"/>
                    <a:pt x="10832" y="8342"/>
                    <a:pt x="10597" y="5295"/>
                  </a:cubicBezTo>
                  <a:cubicBezTo>
                    <a:pt x="10683" y="5288"/>
                    <a:pt x="10760" y="5277"/>
                    <a:pt x="10838" y="5277"/>
                  </a:cubicBezTo>
                  <a:cubicBezTo>
                    <a:pt x="12907" y="5290"/>
                    <a:pt x="14977" y="5336"/>
                    <a:pt x="17046" y="5336"/>
                  </a:cubicBezTo>
                  <a:cubicBezTo>
                    <a:pt x="17870" y="5336"/>
                    <a:pt x="18694" y="5328"/>
                    <a:pt x="19517" y="5309"/>
                  </a:cubicBezTo>
                  <a:cubicBezTo>
                    <a:pt x="21926" y="5252"/>
                    <a:pt x="22173" y="3236"/>
                    <a:pt x="21568" y="1530"/>
                  </a:cubicBezTo>
                  <a:cubicBezTo>
                    <a:pt x="21466" y="1242"/>
                    <a:pt x="21032" y="908"/>
                    <a:pt x="20729" y="885"/>
                  </a:cubicBezTo>
                  <a:cubicBezTo>
                    <a:pt x="19623" y="799"/>
                    <a:pt x="18512" y="757"/>
                    <a:pt x="17402" y="757"/>
                  </a:cubicBezTo>
                  <a:cubicBezTo>
                    <a:pt x="17176" y="757"/>
                    <a:pt x="16950" y="758"/>
                    <a:pt x="16724" y="762"/>
                  </a:cubicBezTo>
                  <a:cubicBezTo>
                    <a:pt x="15717" y="777"/>
                    <a:pt x="14702" y="980"/>
                    <a:pt x="13703" y="980"/>
                  </a:cubicBezTo>
                  <a:cubicBezTo>
                    <a:pt x="13535" y="980"/>
                    <a:pt x="13369" y="975"/>
                    <a:pt x="13202" y="962"/>
                  </a:cubicBezTo>
                  <a:cubicBezTo>
                    <a:pt x="10333" y="730"/>
                    <a:pt x="7471" y="386"/>
                    <a:pt x="4614" y="22"/>
                  </a:cubicBezTo>
                  <a:cubicBezTo>
                    <a:pt x="4497" y="8"/>
                    <a:pt x="4380" y="0"/>
                    <a:pt x="4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4487950" y="2743700"/>
              <a:ext cx="967275" cy="757250"/>
            </a:xfrm>
            <a:custGeom>
              <a:avLst/>
              <a:gdLst/>
              <a:ahLst/>
              <a:cxnLst/>
              <a:rect l="l" t="t" r="r" b="b"/>
              <a:pathLst>
                <a:path w="38691" h="30290" extrusionOk="0">
                  <a:moveTo>
                    <a:pt x="31008" y="1"/>
                  </a:moveTo>
                  <a:cubicBezTo>
                    <a:pt x="30952" y="1"/>
                    <a:pt x="30893" y="2"/>
                    <a:pt x="30834" y="6"/>
                  </a:cubicBezTo>
                  <a:cubicBezTo>
                    <a:pt x="27694" y="191"/>
                    <a:pt x="24539" y="313"/>
                    <a:pt x="21431" y="747"/>
                  </a:cubicBezTo>
                  <a:cubicBezTo>
                    <a:pt x="18406" y="1169"/>
                    <a:pt x="15429" y="1936"/>
                    <a:pt x="12442" y="2591"/>
                  </a:cubicBezTo>
                  <a:cubicBezTo>
                    <a:pt x="12196" y="2645"/>
                    <a:pt x="11843" y="3012"/>
                    <a:pt x="11839" y="3239"/>
                  </a:cubicBezTo>
                  <a:cubicBezTo>
                    <a:pt x="11803" y="5400"/>
                    <a:pt x="11783" y="7566"/>
                    <a:pt x="11860" y="9725"/>
                  </a:cubicBezTo>
                  <a:cubicBezTo>
                    <a:pt x="11915" y="11296"/>
                    <a:pt x="12173" y="12860"/>
                    <a:pt x="12244" y="14431"/>
                  </a:cubicBezTo>
                  <a:cubicBezTo>
                    <a:pt x="12300" y="15720"/>
                    <a:pt x="12121" y="15866"/>
                    <a:pt x="10881" y="16169"/>
                  </a:cubicBezTo>
                  <a:cubicBezTo>
                    <a:pt x="10598" y="16238"/>
                    <a:pt x="10307" y="16293"/>
                    <a:pt x="10042" y="16407"/>
                  </a:cubicBezTo>
                  <a:cubicBezTo>
                    <a:pt x="6686" y="17843"/>
                    <a:pt x="3802" y="19899"/>
                    <a:pt x="1702" y="22931"/>
                  </a:cubicBezTo>
                  <a:cubicBezTo>
                    <a:pt x="545" y="24600"/>
                    <a:pt x="0" y="26485"/>
                    <a:pt x="38" y="28518"/>
                  </a:cubicBezTo>
                  <a:cubicBezTo>
                    <a:pt x="60" y="29661"/>
                    <a:pt x="529" y="30289"/>
                    <a:pt x="1412" y="30289"/>
                  </a:cubicBezTo>
                  <a:cubicBezTo>
                    <a:pt x="1580" y="30289"/>
                    <a:pt x="1763" y="30267"/>
                    <a:pt x="1960" y="30220"/>
                  </a:cubicBezTo>
                  <a:cubicBezTo>
                    <a:pt x="3303" y="29904"/>
                    <a:pt x="4677" y="29564"/>
                    <a:pt x="5916" y="28979"/>
                  </a:cubicBezTo>
                  <a:cubicBezTo>
                    <a:pt x="9833" y="27128"/>
                    <a:pt x="13656" y="25076"/>
                    <a:pt x="17591" y="23266"/>
                  </a:cubicBezTo>
                  <a:cubicBezTo>
                    <a:pt x="19641" y="22323"/>
                    <a:pt x="21823" y="21637"/>
                    <a:pt x="23994" y="20998"/>
                  </a:cubicBezTo>
                  <a:cubicBezTo>
                    <a:pt x="25752" y="20481"/>
                    <a:pt x="27604" y="20287"/>
                    <a:pt x="29373" y="19801"/>
                  </a:cubicBezTo>
                  <a:cubicBezTo>
                    <a:pt x="31145" y="19314"/>
                    <a:pt x="33056" y="19567"/>
                    <a:pt x="34753" y="18615"/>
                  </a:cubicBezTo>
                  <a:cubicBezTo>
                    <a:pt x="35514" y="18187"/>
                    <a:pt x="36487" y="18134"/>
                    <a:pt x="37368" y="17918"/>
                  </a:cubicBezTo>
                  <a:cubicBezTo>
                    <a:pt x="38350" y="17678"/>
                    <a:pt x="38690" y="16625"/>
                    <a:pt x="37978" y="15921"/>
                  </a:cubicBezTo>
                  <a:cubicBezTo>
                    <a:pt x="37701" y="15649"/>
                    <a:pt x="37342" y="15414"/>
                    <a:pt x="36979" y="15281"/>
                  </a:cubicBezTo>
                  <a:cubicBezTo>
                    <a:pt x="34621" y="14423"/>
                    <a:pt x="32239" y="13628"/>
                    <a:pt x="29890" y="12743"/>
                  </a:cubicBezTo>
                  <a:cubicBezTo>
                    <a:pt x="28651" y="12277"/>
                    <a:pt x="27467" y="11671"/>
                    <a:pt x="26403" y="11194"/>
                  </a:cubicBezTo>
                  <a:cubicBezTo>
                    <a:pt x="28339" y="8108"/>
                    <a:pt x="30229" y="5132"/>
                    <a:pt x="32075" y="2130"/>
                  </a:cubicBezTo>
                  <a:cubicBezTo>
                    <a:pt x="32805" y="943"/>
                    <a:pt x="32325" y="1"/>
                    <a:pt x="31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2935400" y="495075"/>
              <a:ext cx="294625" cy="535600"/>
            </a:xfrm>
            <a:custGeom>
              <a:avLst/>
              <a:gdLst/>
              <a:ahLst/>
              <a:cxnLst/>
              <a:rect l="l" t="t" r="r" b="b"/>
              <a:pathLst>
                <a:path w="11785" h="21424" extrusionOk="0">
                  <a:moveTo>
                    <a:pt x="5260" y="0"/>
                  </a:moveTo>
                  <a:cubicBezTo>
                    <a:pt x="3237" y="0"/>
                    <a:pt x="1540" y="1005"/>
                    <a:pt x="1" y="2201"/>
                  </a:cubicBezTo>
                  <a:cubicBezTo>
                    <a:pt x="241" y="2844"/>
                    <a:pt x="473" y="3333"/>
                    <a:pt x="603" y="3847"/>
                  </a:cubicBezTo>
                  <a:cubicBezTo>
                    <a:pt x="782" y="4547"/>
                    <a:pt x="892" y="5264"/>
                    <a:pt x="1017" y="5976"/>
                  </a:cubicBezTo>
                  <a:cubicBezTo>
                    <a:pt x="1819" y="10560"/>
                    <a:pt x="2618" y="15145"/>
                    <a:pt x="3415" y="19731"/>
                  </a:cubicBezTo>
                  <a:cubicBezTo>
                    <a:pt x="3506" y="20253"/>
                    <a:pt x="3573" y="20777"/>
                    <a:pt x="3670" y="21423"/>
                  </a:cubicBezTo>
                  <a:cubicBezTo>
                    <a:pt x="4612" y="21022"/>
                    <a:pt x="5467" y="20725"/>
                    <a:pt x="6258" y="20306"/>
                  </a:cubicBezTo>
                  <a:cubicBezTo>
                    <a:pt x="8992" y="18861"/>
                    <a:pt x="10902" y="16777"/>
                    <a:pt x="11432" y="13597"/>
                  </a:cubicBezTo>
                  <a:cubicBezTo>
                    <a:pt x="11785" y="11481"/>
                    <a:pt x="11767" y="9374"/>
                    <a:pt x="11483" y="7265"/>
                  </a:cubicBezTo>
                  <a:cubicBezTo>
                    <a:pt x="11153" y="4806"/>
                    <a:pt x="10206" y="2638"/>
                    <a:pt x="8194" y="1094"/>
                  </a:cubicBezTo>
                  <a:cubicBezTo>
                    <a:pt x="7568" y="614"/>
                    <a:pt x="6795" y="146"/>
                    <a:pt x="6043" y="50"/>
                  </a:cubicBezTo>
                  <a:cubicBezTo>
                    <a:pt x="5777" y="17"/>
                    <a:pt x="5516" y="0"/>
                    <a:pt x="52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2547125" y="238125"/>
              <a:ext cx="2417200" cy="1506825"/>
            </a:xfrm>
            <a:custGeom>
              <a:avLst/>
              <a:gdLst/>
              <a:ahLst/>
              <a:cxnLst/>
              <a:rect l="l" t="t" r="r" b="b"/>
              <a:pathLst>
                <a:path w="96688" h="60273" extrusionOk="0">
                  <a:moveTo>
                    <a:pt x="35406" y="7828"/>
                  </a:moveTo>
                  <a:cubicBezTo>
                    <a:pt x="35609" y="7828"/>
                    <a:pt x="35814" y="7920"/>
                    <a:pt x="35962" y="8079"/>
                  </a:cubicBezTo>
                  <a:cubicBezTo>
                    <a:pt x="36361" y="8509"/>
                    <a:pt x="36856" y="9025"/>
                    <a:pt x="36926" y="9554"/>
                  </a:cubicBezTo>
                  <a:cubicBezTo>
                    <a:pt x="37167" y="11388"/>
                    <a:pt x="37335" y="13241"/>
                    <a:pt x="37361" y="15090"/>
                  </a:cubicBezTo>
                  <a:cubicBezTo>
                    <a:pt x="37422" y="19208"/>
                    <a:pt x="37381" y="23327"/>
                    <a:pt x="37381" y="27445"/>
                  </a:cubicBezTo>
                  <a:lnTo>
                    <a:pt x="37117" y="27445"/>
                  </a:lnTo>
                  <a:cubicBezTo>
                    <a:pt x="37117" y="32038"/>
                    <a:pt x="37090" y="36632"/>
                    <a:pt x="37130" y="41225"/>
                  </a:cubicBezTo>
                  <a:cubicBezTo>
                    <a:pt x="37145" y="43086"/>
                    <a:pt x="37460" y="44921"/>
                    <a:pt x="38167" y="46659"/>
                  </a:cubicBezTo>
                  <a:cubicBezTo>
                    <a:pt x="38390" y="47207"/>
                    <a:pt x="38555" y="47892"/>
                    <a:pt x="39272" y="47999"/>
                  </a:cubicBezTo>
                  <a:cubicBezTo>
                    <a:pt x="39341" y="48010"/>
                    <a:pt x="39409" y="48015"/>
                    <a:pt x="39475" y="48015"/>
                  </a:cubicBezTo>
                  <a:cubicBezTo>
                    <a:pt x="40125" y="48015"/>
                    <a:pt x="40566" y="47520"/>
                    <a:pt x="40835" y="47004"/>
                  </a:cubicBezTo>
                  <a:cubicBezTo>
                    <a:pt x="41579" y="45567"/>
                    <a:pt x="42405" y="44130"/>
                    <a:pt x="42861" y="42594"/>
                  </a:cubicBezTo>
                  <a:cubicBezTo>
                    <a:pt x="43689" y="39811"/>
                    <a:pt x="44365" y="36973"/>
                    <a:pt x="44922" y="34123"/>
                  </a:cubicBezTo>
                  <a:cubicBezTo>
                    <a:pt x="45258" y="32405"/>
                    <a:pt x="45277" y="30621"/>
                    <a:pt x="45388" y="28864"/>
                  </a:cubicBezTo>
                  <a:cubicBezTo>
                    <a:pt x="45583" y="25774"/>
                    <a:pt x="45771" y="22682"/>
                    <a:pt x="45900" y="19588"/>
                  </a:cubicBezTo>
                  <a:cubicBezTo>
                    <a:pt x="46028" y="16515"/>
                    <a:pt x="46079" y="13440"/>
                    <a:pt x="46161" y="10365"/>
                  </a:cubicBezTo>
                  <a:cubicBezTo>
                    <a:pt x="46180" y="9659"/>
                    <a:pt x="46208" y="8973"/>
                    <a:pt x="46752" y="8412"/>
                  </a:cubicBezTo>
                  <a:cubicBezTo>
                    <a:pt x="46926" y="8233"/>
                    <a:pt x="47093" y="8137"/>
                    <a:pt x="47252" y="8137"/>
                  </a:cubicBezTo>
                  <a:cubicBezTo>
                    <a:pt x="47394" y="8137"/>
                    <a:pt x="47531" y="8213"/>
                    <a:pt x="47662" y="8376"/>
                  </a:cubicBezTo>
                  <a:cubicBezTo>
                    <a:pt x="47907" y="8680"/>
                    <a:pt x="48216" y="9046"/>
                    <a:pt x="48236" y="9399"/>
                  </a:cubicBezTo>
                  <a:cubicBezTo>
                    <a:pt x="48334" y="11134"/>
                    <a:pt x="48450" y="12879"/>
                    <a:pt x="48370" y="14613"/>
                  </a:cubicBezTo>
                  <a:cubicBezTo>
                    <a:pt x="48162" y="19243"/>
                    <a:pt x="47916" y="23873"/>
                    <a:pt x="47568" y="28494"/>
                  </a:cubicBezTo>
                  <a:cubicBezTo>
                    <a:pt x="47297" y="32097"/>
                    <a:pt x="46973" y="35703"/>
                    <a:pt x="46445" y="39274"/>
                  </a:cubicBezTo>
                  <a:cubicBezTo>
                    <a:pt x="45984" y="42379"/>
                    <a:pt x="45241" y="45459"/>
                    <a:pt x="43516" y="48160"/>
                  </a:cubicBezTo>
                  <a:cubicBezTo>
                    <a:pt x="42953" y="49042"/>
                    <a:pt x="42246" y="49881"/>
                    <a:pt x="41445" y="50547"/>
                  </a:cubicBezTo>
                  <a:cubicBezTo>
                    <a:pt x="40760" y="51118"/>
                    <a:pt x="40004" y="51392"/>
                    <a:pt x="39236" y="51392"/>
                  </a:cubicBezTo>
                  <a:cubicBezTo>
                    <a:pt x="38503" y="51392"/>
                    <a:pt x="37759" y="51143"/>
                    <a:pt x="37052" y="50666"/>
                  </a:cubicBezTo>
                  <a:cubicBezTo>
                    <a:pt x="35143" y="49381"/>
                    <a:pt x="34088" y="47464"/>
                    <a:pt x="33303" y="45388"/>
                  </a:cubicBezTo>
                  <a:cubicBezTo>
                    <a:pt x="31840" y="41516"/>
                    <a:pt x="31512" y="37478"/>
                    <a:pt x="31570" y="33375"/>
                  </a:cubicBezTo>
                  <a:cubicBezTo>
                    <a:pt x="31650" y="27619"/>
                    <a:pt x="32186" y="21906"/>
                    <a:pt x="33013" y="16216"/>
                  </a:cubicBezTo>
                  <a:cubicBezTo>
                    <a:pt x="33321" y="14092"/>
                    <a:pt x="33553" y="11956"/>
                    <a:pt x="33931" y="9846"/>
                  </a:cubicBezTo>
                  <a:cubicBezTo>
                    <a:pt x="34044" y="9227"/>
                    <a:pt x="34494" y="8643"/>
                    <a:pt x="34879" y="8106"/>
                  </a:cubicBezTo>
                  <a:cubicBezTo>
                    <a:pt x="35018" y="7913"/>
                    <a:pt x="35211" y="7828"/>
                    <a:pt x="35406" y="7828"/>
                  </a:cubicBezTo>
                  <a:close/>
                  <a:moveTo>
                    <a:pt x="72366" y="7699"/>
                  </a:moveTo>
                  <a:cubicBezTo>
                    <a:pt x="72582" y="7699"/>
                    <a:pt x="72834" y="7756"/>
                    <a:pt x="72938" y="7858"/>
                  </a:cubicBezTo>
                  <a:cubicBezTo>
                    <a:pt x="73406" y="8318"/>
                    <a:pt x="74007" y="8851"/>
                    <a:pt x="74112" y="9435"/>
                  </a:cubicBezTo>
                  <a:cubicBezTo>
                    <a:pt x="74467" y="11408"/>
                    <a:pt x="74780" y="13412"/>
                    <a:pt x="74833" y="15411"/>
                  </a:cubicBezTo>
                  <a:cubicBezTo>
                    <a:pt x="74936" y="19368"/>
                    <a:pt x="74867" y="23332"/>
                    <a:pt x="74835" y="27291"/>
                  </a:cubicBezTo>
                  <a:cubicBezTo>
                    <a:pt x="74831" y="27859"/>
                    <a:pt x="75014" y="28023"/>
                    <a:pt x="75548" y="28067"/>
                  </a:cubicBezTo>
                  <a:cubicBezTo>
                    <a:pt x="77971" y="28265"/>
                    <a:pt x="80389" y="28499"/>
                    <a:pt x="82809" y="28716"/>
                  </a:cubicBezTo>
                  <a:cubicBezTo>
                    <a:pt x="82812" y="28717"/>
                    <a:pt x="82815" y="28717"/>
                    <a:pt x="82817" y="28717"/>
                  </a:cubicBezTo>
                  <a:cubicBezTo>
                    <a:pt x="82856" y="28717"/>
                    <a:pt x="82900" y="28692"/>
                    <a:pt x="82986" y="28667"/>
                  </a:cubicBezTo>
                  <a:cubicBezTo>
                    <a:pt x="83267" y="26586"/>
                    <a:pt x="83482" y="24473"/>
                    <a:pt x="83852" y="22386"/>
                  </a:cubicBezTo>
                  <a:cubicBezTo>
                    <a:pt x="84467" y="18918"/>
                    <a:pt x="85126" y="15456"/>
                    <a:pt x="85887" y="12018"/>
                  </a:cubicBezTo>
                  <a:cubicBezTo>
                    <a:pt x="86105" y="11036"/>
                    <a:pt x="86705" y="10126"/>
                    <a:pt x="87203" y="9223"/>
                  </a:cubicBezTo>
                  <a:cubicBezTo>
                    <a:pt x="87393" y="8879"/>
                    <a:pt x="87679" y="8565"/>
                    <a:pt x="88098" y="8565"/>
                  </a:cubicBezTo>
                  <a:cubicBezTo>
                    <a:pt x="88201" y="8565"/>
                    <a:pt x="88312" y="8584"/>
                    <a:pt x="88432" y="8627"/>
                  </a:cubicBezTo>
                  <a:cubicBezTo>
                    <a:pt x="88931" y="8803"/>
                    <a:pt x="89497" y="9580"/>
                    <a:pt x="89477" y="10102"/>
                  </a:cubicBezTo>
                  <a:cubicBezTo>
                    <a:pt x="89343" y="13674"/>
                    <a:pt x="89365" y="17259"/>
                    <a:pt x="89027" y="20810"/>
                  </a:cubicBezTo>
                  <a:cubicBezTo>
                    <a:pt x="88318" y="28241"/>
                    <a:pt x="87407" y="35652"/>
                    <a:pt x="86605" y="43075"/>
                  </a:cubicBezTo>
                  <a:cubicBezTo>
                    <a:pt x="86403" y="44941"/>
                    <a:pt x="86279" y="46817"/>
                    <a:pt x="86147" y="48690"/>
                  </a:cubicBezTo>
                  <a:cubicBezTo>
                    <a:pt x="86064" y="49877"/>
                    <a:pt x="85809" y="51002"/>
                    <a:pt x="84860" y="51790"/>
                  </a:cubicBezTo>
                  <a:cubicBezTo>
                    <a:pt x="84667" y="51950"/>
                    <a:pt x="84317" y="52059"/>
                    <a:pt x="84023" y="52059"/>
                  </a:cubicBezTo>
                  <a:cubicBezTo>
                    <a:pt x="83906" y="52059"/>
                    <a:pt x="83798" y="52042"/>
                    <a:pt x="83713" y="52003"/>
                  </a:cubicBezTo>
                  <a:cubicBezTo>
                    <a:pt x="82909" y="51644"/>
                    <a:pt x="82264" y="51025"/>
                    <a:pt x="82174" y="50078"/>
                  </a:cubicBezTo>
                  <a:cubicBezTo>
                    <a:pt x="81794" y="46112"/>
                    <a:pt x="81501" y="42141"/>
                    <a:pt x="81907" y="38158"/>
                  </a:cubicBezTo>
                  <a:cubicBezTo>
                    <a:pt x="82142" y="35863"/>
                    <a:pt x="82403" y="33572"/>
                    <a:pt x="82649" y="31278"/>
                  </a:cubicBezTo>
                  <a:cubicBezTo>
                    <a:pt x="82664" y="31149"/>
                    <a:pt x="82651" y="31017"/>
                    <a:pt x="82651" y="30890"/>
                  </a:cubicBezTo>
                  <a:lnTo>
                    <a:pt x="74735" y="30423"/>
                  </a:lnTo>
                  <a:cubicBezTo>
                    <a:pt x="74646" y="31906"/>
                    <a:pt x="74584" y="33394"/>
                    <a:pt x="74462" y="34875"/>
                  </a:cubicBezTo>
                  <a:cubicBezTo>
                    <a:pt x="74097" y="39251"/>
                    <a:pt x="73718" y="43624"/>
                    <a:pt x="73324" y="47995"/>
                  </a:cubicBezTo>
                  <a:cubicBezTo>
                    <a:pt x="73212" y="49250"/>
                    <a:pt x="72931" y="50455"/>
                    <a:pt x="71963" y="51380"/>
                  </a:cubicBezTo>
                  <a:cubicBezTo>
                    <a:pt x="71638" y="51691"/>
                    <a:pt x="71372" y="51844"/>
                    <a:pt x="71079" y="51844"/>
                  </a:cubicBezTo>
                  <a:cubicBezTo>
                    <a:pt x="70858" y="51844"/>
                    <a:pt x="70622" y="51756"/>
                    <a:pt x="70333" y="51582"/>
                  </a:cubicBezTo>
                  <a:cubicBezTo>
                    <a:pt x="69426" y="51036"/>
                    <a:pt x="68808" y="50276"/>
                    <a:pt x="68765" y="49191"/>
                  </a:cubicBezTo>
                  <a:cubicBezTo>
                    <a:pt x="68669" y="46753"/>
                    <a:pt x="68470" y="44307"/>
                    <a:pt x="68579" y="41875"/>
                  </a:cubicBezTo>
                  <a:cubicBezTo>
                    <a:pt x="68756" y="37968"/>
                    <a:pt x="69191" y="34072"/>
                    <a:pt x="69434" y="30166"/>
                  </a:cubicBezTo>
                  <a:cubicBezTo>
                    <a:pt x="69800" y="24275"/>
                    <a:pt x="70084" y="18377"/>
                    <a:pt x="70429" y="12483"/>
                  </a:cubicBezTo>
                  <a:cubicBezTo>
                    <a:pt x="70487" y="11494"/>
                    <a:pt x="70557" y="10478"/>
                    <a:pt x="70838" y="9540"/>
                  </a:cubicBezTo>
                  <a:cubicBezTo>
                    <a:pt x="71033" y="8889"/>
                    <a:pt x="71554" y="8309"/>
                    <a:pt x="72027" y="7786"/>
                  </a:cubicBezTo>
                  <a:cubicBezTo>
                    <a:pt x="72082" y="7726"/>
                    <a:pt x="72215" y="7699"/>
                    <a:pt x="72366" y="7699"/>
                  </a:cubicBezTo>
                  <a:close/>
                  <a:moveTo>
                    <a:pt x="60513" y="6468"/>
                  </a:moveTo>
                  <a:cubicBezTo>
                    <a:pt x="61618" y="6468"/>
                    <a:pt x="62740" y="6945"/>
                    <a:pt x="63735" y="7899"/>
                  </a:cubicBezTo>
                  <a:cubicBezTo>
                    <a:pt x="65414" y="9506"/>
                    <a:pt x="66146" y="11562"/>
                    <a:pt x="66443" y="13815"/>
                  </a:cubicBezTo>
                  <a:cubicBezTo>
                    <a:pt x="66638" y="15306"/>
                    <a:pt x="66317" y="16738"/>
                    <a:pt x="65953" y="18158"/>
                  </a:cubicBezTo>
                  <a:cubicBezTo>
                    <a:pt x="65839" y="18598"/>
                    <a:pt x="65674" y="19187"/>
                    <a:pt x="65146" y="19187"/>
                  </a:cubicBezTo>
                  <a:cubicBezTo>
                    <a:pt x="65097" y="19187"/>
                    <a:pt x="65045" y="19182"/>
                    <a:pt x="64989" y="19171"/>
                  </a:cubicBezTo>
                  <a:cubicBezTo>
                    <a:pt x="64324" y="19043"/>
                    <a:pt x="64371" y="18420"/>
                    <a:pt x="64410" y="17842"/>
                  </a:cubicBezTo>
                  <a:cubicBezTo>
                    <a:pt x="64575" y="15375"/>
                    <a:pt x="64672" y="12909"/>
                    <a:pt x="63433" y="10631"/>
                  </a:cubicBezTo>
                  <a:cubicBezTo>
                    <a:pt x="63229" y="10255"/>
                    <a:pt x="63001" y="9886"/>
                    <a:pt x="62734" y="9553"/>
                  </a:cubicBezTo>
                  <a:cubicBezTo>
                    <a:pt x="62241" y="8943"/>
                    <a:pt x="61607" y="8643"/>
                    <a:pt x="60980" y="8643"/>
                  </a:cubicBezTo>
                  <a:cubicBezTo>
                    <a:pt x="60272" y="8643"/>
                    <a:pt x="59573" y="9025"/>
                    <a:pt x="59096" y="9777"/>
                  </a:cubicBezTo>
                  <a:cubicBezTo>
                    <a:pt x="58041" y="11444"/>
                    <a:pt x="57910" y="13317"/>
                    <a:pt x="58005" y="15209"/>
                  </a:cubicBezTo>
                  <a:cubicBezTo>
                    <a:pt x="58132" y="17728"/>
                    <a:pt x="58851" y="20122"/>
                    <a:pt x="59905" y="22385"/>
                  </a:cubicBezTo>
                  <a:cubicBezTo>
                    <a:pt x="61452" y="25706"/>
                    <a:pt x="63285" y="28901"/>
                    <a:pt x="64709" y="32271"/>
                  </a:cubicBezTo>
                  <a:cubicBezTo>
                    <a:pt x="67197" y="38165"/>
                    <a:pt x="66719" y="43940"/>
                    <a:pt x="63336" y="49404"/>
                  </a:cubicBezTo>
                  <a:cubicBezTo>
                    <a:pt x="62437" y="50857"/>
                    <a:pt x="61175" y="51997"/>
                    <a:pt x="59510" y="52510"/>
                  </a:cubicBezTo>
                  <a:cubicBezTo>
                    <a:pt x="58790" y="52732"/>
                    <a:pt x="58104" y="52844"/>
                    <a:pt x="57449" y="52844"/>
                  </a:cubicBezTo>
                  <a:cubicBezTo>
                    <a:pt x="55655" y="52844"/>
                    <a:pt x="54091" y="52001"/>
                    <a:pt x="52687" y="50242"/>
                  </a:cubicBezTo>
                  <a:cubicBezTo>
                    <a:pt x="51479" y="48728"/>
                    <a:pt x="50866" y="46965"/>
                    <a:pt x="50608" y="45085"/>
                  </a:cubicBezTo>
                  <a:cubicBezTo>
                    <a:pt x="50268" y="42601"/>
                    <a:pt x="50526" y="40168"/>
                    <a:pt x="51487" y="37833"/>
                  </a:cubicBezTo>
                  <a:cubicBezTo>
                    <a:pt x="51588" y="37585"/>
                    <a:pt x="51713" y="37334"/>
                    <a:pt x="51881" y="37130"/>
                  </a:cubicBezTo>
                  <a:cubicBezTo>
                    <a:pt x="52081" y="36884"/>
                    <a:pt x="52264" y="36522"/>
                    <a:pt x="52595" y="36522"/>
                  </a:cubicBezTo>
                  <a:cubicBezTo>
                    <a:pt x="52670" y="36522"/>
                    <a:pt x="52752" y="36541"/>
                    <a:pt x="52844" y="36583"/>
                  </a:cubicBezTo>
                  <a:cubicBezTo>
                    <a:pt x="53324" y="36806"/>
                    <a:pt x="53708" y="37169"/>
                    <a:pt x="53707" y="37776"/>
                  </a:cubicBezTo>
                  <a:cubicBezTo>
                    <a:pt x="53705" y="38748"/>
                    <a:pt x="53705" y="39719"/>
                    <a:pt x="53707" y="40691"/>
                  </a:cubicBezTo>
                  <a:cubicBezTo>
                    <a:pt x="53531" y="42843"/>
                    <a:pt x="53457" y="45005"/>
                    <a:pt x="54228" y="47064"/>
                  </a:cubicBezTo>
                  <a:cubicBezTo>
                    <a:pt x="54460" y="47683"/>
                    <a:pt x="54802" y="48314"/>
                    <a:pt x="55251" y="48788"/>
                  </a:cubicBezTo>
                  <a:cubicBezTo>
                    <a:pt x="55674" y="49235"/>
                    <a:pt x="56216" y="49446"/>
                    <a:pt x="56755" y="49446"/>
                  </a:cubicBezTo>
                  <a:cubicBezTo>
                    <a:pt x="57515" y="49446"/>
                    <a:pt x="58270" y="49027"/>
                    <a:pt x="58679" y="48259"/>
                  </a:cubicBezTo>
                  <a:cubicBezTo>
                    <a:pt x="59549" y="46625"/>
                    <a:pt x="59865" y="44850"/>
                    <a:pt x="59923" y="43024"/>
                  </a:cubicBezTo>
                  <a:cubicBezTo>
                    <a:pt x="60056" y="38780"/>
                    <a:pt x="59102" y="34792"/>
                    <a:pt x="57305" y="30940"/>
                  </a:cubicBezTo>
                  <a:cubicBezTo>
                    <a:pt x="55871" y="27862"/>
                    <a:pt x="54829" y="24617"/>
                    <a:pt x="54317" y="21241"/>
                  </a:cubicBezTo>
                  <a:cubicBezTo>
                    <a:pt x="53863" y="18244"/>
                    <a:pt x="53810" y="15247"/>
                    <a:pt x="54752" y="12310"/>
                  </a:cubicBezTo>
                  <a:cubicBezTo>
                    <a:pt x="55315" y="10555"/>
                    <a:pt x="56226" y="9008"/>
                    <a:pt x="57564" y="7734"/>
                  </a:cubicBezTo>
                  <a:cubicBezTo>
                    <a:pt x="58452" y="6890"/>
                    <a:pt x="59475" y="6468"/>
                    <a:pt x="60513" y="6468"/>
                  </a:cubicBezTo>
                  <a:close/>
                  <a:moveTo>
                    <a:pt x="20667" y="8170"/>
                  </a:moveTo>
                  <a:cubicBezTo>
                    <a:pt x="22247" y="8170"/>
                    <a:pt x="23743" y="8765"/>
                    <a:pt x="25170" y="10035"/>
                  </a:cubicBezTo>
                  <a:cubicBezTo>
                    <a:pt x="27764" y="12342"/>
                    <a:pt x="29066" y="15191"/>
                    <a:pt x="29115" y="18630"/>
                  </a:cubicBezTo>
                  <a:cubicBezTo>
                    <a:pt x="29143" y="20571"/>
                    <a:pt x="29235" y="22523"/>
                    <a:pt x="29071" y="24452"/>
                  </a:cubicBezTo>
                  <a:cubicBezTo>
                    <a:pt x="28980" y="25516"/>
                    <a:pt x="28558" y="26615"/>
                    <a:pt x="28043" y="27566"/>
                  </a:cubicBezTo>
                  <a:cubicBezTo>
                    <a:pt x="26281" y="30822"/>
                    <a:pt x="23659" y="33111"/>
                    <a:pt x="20054" y="34155"/>
                  </a:cubicBezTo>
                  <a:cubicBezTo>
                    <a:pt x="19566" y="34297"/>
                    <a:pt x="19420" y="34497"/>
                    <a:pt x="19471" y="34999"/>
                  </a:cubicBezTo>
                  <a:cubicBezTo>
                    <a:pt x="19912" y="39298"/>
                    <a:pt x="20388" y="43595"/>
                    <a:pt x="20721" y="47903"/>
                  </a:cubicBezTo>
                  <a:cubicBezTo>
                    <a:pt x="20841" y="49504"/>
                    <a:pt x="20764" y="51112"/>
                    <a:pt x="20494" y="52694"/>
                  </a:cubicBezTo>
                  <a:cubicBezTo>
                    <a:pt x="20208" y="54363"/>
                    <a:pt x="19192" y="55602"/>
                    <a:pt x="17432" y="56051"/>
                  </a:cubicBezTo>
                  <a:cubicBezTo>
                    <a:pt x="17221" y="56105"/>
                    <a:pt x="17005" y="56131"/>
                    <a:pt x="16790" y="56131"/>
                  </a:cubicBezTo>
                  <a:cubicBezTo>
                    <a:pt x="15769" y="56131"/>
                    <a:pt x="14777" y="55542"/>
                    <a:pt x="14461" y="54548"/>
                  </a:cubicBezTo>
                  <a:cubicBezTo>
                    <a:pt x="14054" y="53267"/>
                    <a:pt x="13705" y="51945"/>
                    <a:pt x="13540" y="50614"/>
                  </a:cubicBezTo>
                  <a:cubicBezTo>
                    <a:pt x="12694" y="43782"/>
                    <a:pt x="12328" y="36920"/>
                    <a:pt x="12209" y="30037"/>
                  </a:cubicBezTo>
                  <a:cubicBezTo>
                    <a:pt x="12148" y="26443"/>
                    <a:pt x="11882" y="22852"/>
                    <a:pt x="11708" y="19259"/>
                  </a:cubicBezTo>
                  <a:lnTo>
                    <a:pt x="11832" y="19257"/>
                  </a:lnTo>
                  <a:cubicBezTo>
                    <a:pt x="11832" y="17855"/>
                    <a:pt x="11848" y="16451"/>
                    <a:pt x="11827" y="15049"/>
                  </a:cubicBezTo>
                  <a:cubicBezTo>
                    <a:pt x="11808" y="13912"/>
                    <a:pt x="12236" y="12983"/>
                    <a:pt x="13034" y="12203"/>
                  </a:cubicBezTo>
                  <a:cubicBezTo>
                    <a:pt x="14362" y="10903"/>
                    <a:pt x="15730" y="9664"/>
                    <a:pt x="17467" y="8906"/>
                  </a:cubicBezTo>
                  <a:cubicBezTo>
                    <a:pt x="18572" y="8423"/>
                    <a:pt x="19638" y="8170"/>
                    <a:pt x="20667" y="8170"/>
                  </a:cubicBezTo>
                  <a:close/>
                  <a:moveTo>
                    <a:pt x="50466" y="0"/>
                  </a:moveTo>
                  <a:cubicBezTo>
                    <a:pt x="24718" y="0"/>
                    <a:pt x="10633" y="4772"/>
                    <a:pt x="5805" y="6802"/>
                  </a:cubicBezTo>
                  <a:cubicBezTo>
                    <a:pt x="4525" y="7340"/>
                    <a:pt x="3545" y="8426"/>
                    <a:pt x="3205" y="9770"/>
                  </a:cubicBezTo>
                  <a:cubicBezTo>
                    <a:pt x="0" y="22431"/>
                    <a:pt x="7335" y="47554"/>
                    <a:pt x="10421" y="57163"/>
                  </a:cubicBezTo>
                  <a:cubicBezTo>
                    <a:pt x="11022" y="59035"/>
                    <a:pt x="12756" y="60273"/>
                    <a:pt x="14661" y="60273"/>
                  </a:cubicBezTo>
                  <a:cubicBezTo>
                    <a:pt x="14919" y="60273"/>
                    <a:pt x="15181" y="60250"/>
                    <a:pt x="15443" y="60203"/>
                  </a:cubicBezTo>
                  <a:cubicBezTo>
                    <a:pt x="34414" y="56809"/>
                    <a:pt x="83633" y="56630"/>
                    <a:pt x="87531" y="56132"/>
                  </a:cubicBezTo>
                  <a:cubicBezTo>
                    <a:pt x="91041" y="55684"/>
                    <a:pt x="95192" y="21161"/>
                    <a:pt x="96450" y="9944"/>
                  </a:cubicBezTo>
                  <a:cubicBezTo>
                    <a:pt x="96688" y="7830"/>
                    <a:pt x="95406" y="5843"/>
                    <a:pt x="93379" y="5193"/>
                  </a:cubicBezTo>
                  <a:cubicBezTo>
                    <a:pt x="87501" y="3307"/>
                    <a:pt x="73854" y="0"/>
                    <a:pt x="50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2494475" y="2533500"/>
              <a:ext cx="760675" cy="582200"/>
            </a:xfrm>
            <a:custGeom>
              <a:avLst/>
              <a:gdLst/>
              <a:ahLst/>
              <a:cxnLst/>
              <a:rect l="l" t="t" r="r" b="b"/>
              <a:pathLst>
                <a:path w="30427" h="23288" extrusionOk="0">
                  <a:moveTo>
                    <a:pt x="9471" y="1"/>
                  </a:moveTo>
                  <a:cubicBezTo>
                    <a:pt x="8567" y="1"/>
                    <a:pt x="7927" y="660"/>
                    <a:pt x="7920" y="1684"/>
                  </a:cubicBezTo>
                  <a:cubicBezTo>
                    <a:pt x="7913" y="2639"/>
                    <a:pt x="7976" y="3610"/>
                    <a:pt x="8154" y="4546"/>
                  </a:cubicBezTo>
                  <a:cubicBezTo>
                    <a:pt x="8471" y="6224"/>
                    <a:pt x="8902" y="7878"/>
                    <a:pt x="9273" y="9545"/>
                  </a:cubicBezTo>
                  <a:cubicBezTo>
                    <a:pt x="9355" y="9909"/>
                    <a:pt x="9417" y="10261"/>
                    <a:pt x="8905" y="10447"/>
                  </a:cubicBezTo>
                  <a:cubicBezTo>
                    <a:pt x="7041" y="11123"/>
                    <a:pt x="5444" y="12257"/>
                    <a:pt x="3993" y="13571"/>
                  </a:cubicBezTo>
                  <a:cubicBezTo>
                    <a:pt x="2832" y="14621"/>
                    <a:pt x="1699" y="15733"/>
                    <a:pt x="725" y="16952"/>
                  </a:cubicBezTo>
                  <a:cubicBezTo>
                    <a:pt x="0" y="17857"/>
                    <a:pt x="163" y="18471"/>
                    <a:pt x="1056" y="19253"/>
                  </a:cubicBezTo>
                  <a:cubicBezTo>
                    <a:pt x="1858" y="19957"/>
                    <a:pt x="2696" y="20638"/>
                    <a:pt x="3593" y="21213"/>
                  </a:cubicBezTo>
                  <a:cubicBezTo>
                    <a:pt x="5774" y="22611"/>
                    <a:pt x="8380" y="22538"/>
                    <a:pt x="10752" y="23288"/>
                  </a:cubicBezTo>
                  <a:cubicBezTo>
                    <a:pt x="11031" y="22626"/>
                    <a:pt x="11268" y="22063"/>
                    <a:pt x="11507" y="21502"/>
                  </a:cubicBezTo>
                  <a:cubicBezTo>
                    <a:pt x="12877" y="18285"/>
                    <a:pt x="14053" y="14964"/>
                    <a:pt x="16479" y="12317"/>
                  </a:cubicBezTo>
                  <a:cubicBezTo>
                    <a:pt x="16559" y="12230"/>
                    <a:pt x="16548" y="12064"/>
                    <a:pt x="16617" y="11960"/>
                  </a:cubicBezTo>
                  <a:cubicBezTo>
                    <a:pt x="16847" y="11617"/>
                    <a:pt x="17021" y="11159"/>
                    <a:pt x="17347" y="10971"/>
                  </a:cubicBezTo>
                  <a:cubicBezTo>
                    <a:pt x="18549" y="10279"/>
                    <a:pt x="19753" y="9538"/>
                    <a:pt x="21047" y="9074"/>
                  </a:cubicBezTo>
                  <a:cubicBezTo>
                    <a:pt x="23102" y="8340"/>
                    <a:pt x="25236" y="7832"/>
                    <a:pt x="27324" y="7189"/>
                  </a:cubicBezTo>
                  <a:cubicBezTo>
                    <a:pt x="28355" y="6873"/>
                    <a:pt x="29360" y="6469"/>
                    <a:pt x="30379" y="6106"/>
                  </a:cubicBezTo>
                  <a:lnTo>
                    <a:pt x="30426" y="5764"/>
                  </a:lnTo>
                  <a:cubicBezTo>
                    <a:pt x="29788" y="5424"/>
                    <a:pt x="29185" y="4952"/>
                    <a:pt x="28505" y="4765"/>
                  </a:cubicBezTo>
                  <a:cubicBezTo>
                    <a:pt x="24934" y="3791"/>
                    <a:pt x="21344" y="2882"/>
                    <a:pt x="17757" y="1967"/>
                  </a:cubicBezTo>
                  <a:cubicBezTo>
                    <a:pt x="16727" y="1705"/>
                    <a:pt x="15678" y="1521"/>
                    <a:pt x="14645" y="1265"/>
                  </a:cubicBezTo>
                  <a:cubicBezTo>
                    <a:pt x="13072" y="875"/>
                    <a:pt x="11513" y="413"/>
                    <a:pt x="9932" y="54"/>
                  </a:cubicBezTo>
                  <a:cubicBezTo>
                    <a:pt x="9773" y="18"/>
                    <a:pt x="9619" y="1"/>
                    <a:pt x="9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6007400" y="2998525"/>
              <a:ext cx="922975" cy="234150"/>
            </a:xfrm>
            <a:custGeom>
              <a:avLst/>
              <a:gdLst/>
              <a:ahLst/>
              <a:cxnLst/>
              <a:rect l="l" t="t" r="r" b="b"/>
              <a:pathLst>
                <a:path w="36919" h="9366" extrusionOk="0">
                  <a:moveTo>
                    <a:pt x="32621" y="0"/>
                  </a:moveTo>
                  <a:cubicBezTo>
                    <a:pt x="31612" y="0"/>
                    <a:pt x="30599" y="22"/>
                    <a:pt x="29610" y="176"/>
                  </a:cubicBezTo>
                  <a:cubicBezTo>
                    <a:pt x="25720" y="779"/>
                    <a:pt x="21821" y="1372"/>
                    <a:pt x="17968" y="2173"/>
                  </a:cubicBezTo>
                  <a:cubicBezTo>
                    <a:pt x="12542" y="3301"/>
                    <a:pt x="7152" y="4606"/>
                    <a:pt x="1749" y="5851"/>
                  </a:cubicBezTo>
                  <a:cubicBezTo>
                    <a:pt x="814" y="6067"/>
                    <a:pt x="397" y="6840"/>
                    <a:pt x="67" y="7642"/>
                  </a:cubicBezTo>
                  <a:cubicBezTo>
                    <a:pt x="1" y="7803"/>
                    <a:pt x="65" y="8096"/>
                    <a:pt x="178" y="8241"/>
                  </a:cubicBezTo>
                  <a:cubicBezTo>
                    <a:pt x="664" y="8861"/>
                    <a:pt x="1225" y="9366"/>
                    <a:pt x="2074" y="9366"/>
                  </a:cubicBezTo>
                  <a:cubicBezTo>
                    <a:pt x="2112" y="9366"/>
                    <a:pt x="2151" y="9365"/>
                    <a:pt x="2191" y="9363"/>
                  </a:cubicBezTo>
                  <a:cubicBezTo>
                    <a:pt x="2403" y="9352"/>
                    <a:pt x="2615" y="9348"/>
                    <a:pt x="2827" y="9348"/>
                  </a:cubicBezTo>
                  <a:cubicBezTo>
                    <a:pt x="3177" y="9348"/>
                    <a:pt x="3528" y="9358"/>
                    <a:pt x="3878" y="9358"/>
                  </a:cubicBezTo>
                  <a:lnTo>
                    <a:pt x="3877" y="9264"/>
                  </a:lnTo>
                  <a:cubicBezTo>
                    <a:pt x="7571" y="9102"/>
                    <a:pt x="11267" y="8967"/>
                    <a:pt x="14959" y="8770"/>
                  </a:cubicBezTo>
                  <a:cubicBezTo>
                    <a:pt x="21196" y="8438"/>
                    <a:pt x="27425" y="8054"/>
                    <a:pt x="33494" y="6386"/>
                  </a:cubicBezTo>
                  <a:cubicBezTo>
                    <a:pt x="35184" y="5921"/>
                    <a:pt x="36172" y="4788"/>
                    <a:pt x="36809" y="3267"/>
                  </a:cubicBezTo>
                  <a:cubicBezTo>
                    <a:pt x="36919" y="3004"/>
                    <a:pt x="36919" y="2577"/>
                    <a:pt x="36774" y="2348"/>
                  </a:cubicBezTo>
                  <a:cubicBezTo>
                    <a:pt x="36002" y="1116"/>
                    <a:pt x="35081" y="11"/>
                    <a:pt x="33460" y="3"/>
                  </a:cubicBezTo>
                  <a:cubicBezTo>
                    <a:pt x="33181" y="2"/>
                    <a:pt x="32901" y="0"/>
                    <a:pt x="326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688925" y="2819250"/>
              <a:ext cx="758075" cy="148175"/>
            </a:xfrm>
            <a:custGeom>
              <a:avLst/>
              <a:gdLst/>
              <a:ahLst/>
              <a:cxnLst/>
              <a:rect l="l" t="t" r="r" b="b"/>
              <a:pathLst>
                <a:path w="30323" h="5927" extrusionOk="0">
                  <a:moveTo>
                    <a:pt x="9883" y="1"/>
                  </a:moveTo>
                  <a:cubicBezTo>
                    <a:pt x="7494" y="1"/>
                    <a:pt x="5102" y="151"/>
                    <a:pt x="2714" y="263"/>
                  </a:cubicBezTo>
                  <a:cubicBezTo>
                    <a:pt x="1657" y="313"/>
                    <a:pt x="141" y="1763"/>
                    <a:pt x="32" y="2805"/>
                  </a:cubicBezTo>
                  <a:cubicBezTo>
                    <a:pt x="0" y="3114"/>
                    <a:pt x="118" y="3516"/>
                    <a:pt x="314" y="3757"/>
                  </a:cubicBezTo>
                  <a:cubicBezTo>
                    <a:pt x="1010" y="4608"/>
                    <a:pt x="1877" y="5188"/>
                    <a:pt x="3021" y="5316"/>
                  </a:cubicBezTo>
                  <a:cubicBezTo>
                    <a:pt x="5962" y="5646"/>
                    <a:pt x="8904" y="5927"/>
                    <a:pt x="11858" y="5927"/>
                  </a:cubicBezTo>
                  <a:cubicBezTo>
                    <a:pt x="12997" y="5927"/>
                    <a:pt x="14138" y="5885"/>
                    <a:pt x="15281" y="5788"/>
                  </a:cubicBezTo>
                  <a:cubicBezTo>
                    <a:pt x="16358" y="5788"/>
                    <a:pt x="17437" y="5829"/>
                    <a:pt x="18514" y="5829"/>
                  </a:cubicBezTo>
                  <a:cubicBezTo>
                    <a:pt x="19177" y="5829"/>
                    <a:pt x="19840" y="5813"/>
                    <a:pt x="20499" y="5764"/>
                  </a:cubicBezTo>
                  <a:cubicBezTo>
                    <a:pt x="23218" y="5559"/>
                    <a:pt x="25928" y="5213"/>
                    <a:pt x="28636" y="4888"/>
                  </a:cubicBezTo>
                  <a:cubicBezTo>
                    <a:pt x="29369" y="4801"/>
                    <a:pt x="30247" y="3780"/>
                    <a:pt x="30290" y="3114"/>
                  </a:cubicBezTo>
                  <a:cubicBezTo>
                    <a:pt x="30322" y="2598"/>
                    <a:pt x="29473" y="1614"/>
                    <a:pt x="28788" y="1506"/>
                  </a:cubicBezTo>
                  <a:cubicBezTo>
                    <a:pt x="26253" y="1111"/>
                    <a:pt x="23721" y="616"/>
                    <a:pt x="21167" y="421"/>
                  </a:cubicBezTo>
                  <a:cubicBezTo>
                    <a:pt x="17621" y="150"/>
                    <a:pt x="14055" y="47"/>
                    <a:pt x="10497" y="4"/>
                  </a:cubicBezTo>
                  <a:cubicBezTo>
                    <a:pt x="10292" y="2"/>
                    <a:pt x="10088" y="1"/>
                    <a:pt x="98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5955000" y="2233875"/>
              <a:ext cx="704125" cy="742300"/>
            </a:xfrm>
            <a:custGeom>
              <a:avLst/>
              <a:gdLst/>
              <a:ahLst/>
              <a:cxnLst/>
              <a:rect l="l" t="t" r="r" b="b"/>
              <a:pathLst>
                <a:path w="28165" h="29692" extrusionOk="0">
                  <a:moveTo>
                    <a:pt x="25638" y="1"/>
                  </a:moveTo>
                  <a:cubicBezTo>
                    <a:pt x="25207" y="240"/>
                    <a:pt x="24713" y="410"/>
                    <a:pt x="24357" y="733"/>
                  </a:cubicBezTo>
                  <a:cubicBezTo>
                    <a:pt x="22846" y="2096"/>
                    <a:pt x="21247" y="3392"/>
                    <a:pt x="19918" y="4920"/>
                  </a:cubicBezTo>
                  <a:cubicBezTo>
                    <a:pt x="16280" y="9103"/>
                    <a:pt x="12731" y="13365"/>
                    <a:pt x="9206" y="17646"/>
                  </a:cubicBezTo>
                  <a:cubicBezTo>
                    <a:pt x="6379" y="21078"/>
                    <a:pt x="3634" y="24578"/>
                    <a:pt x="872" y="28063"/>
                  </a:cubicBezTo>
                  <a:cubicBezTo>
                    <a:pt x="572" y="28442"/>
                    <a:pt x="1" y="28840"/>
                    <a:pt x="597" y="29432"/>
                  </a:cubicBezTo>
                  <a:cubicBezTo>
                    <a:pt x="786" y="29620"/>
                    <a:pt x="955" y="29691"/>
                    <a:pt x="1111" y="29691"/>
                  </a:cubicBezTo>
                  <a:cubicBezTo>
                    <a:pt x="1432" y="29691"/>
                    <a:pt x="1695" y="29387"/>
                    <a:pt x="1961" y="29171"/>
                  </a:cubicBezTo>
                  <a:cubicBezTo>
                    <a:pt x="2772" y="28512"/>
                    <a:pt x="3599" y="27868"/>
                    <a:pt x="4351" y="27144"/>
                  </a:cubicBezTo>
                  <a:cubicBezTo>
                    <a:pt x="8575" y="23073"/>
                    <a:pt x="12752" y="18952"/>
                    <a:pt x="16999" y="14904"/>
                  </a:cubicBezTo>
                  <a:cubicBezTo>
                    <a:pt x="20399" y="11662"/>
                    <a:pt x="23669" y="8311"/>
                    <a:pt x="26509" y="4562"/>
                  </a:cubicBezTo>
                  <a:cubicBezTo>
                    <a:pt x="26880" y="4073"/>
                    <a:pt x="27254" y="3573"/>
                    <a:pt x="27533" y="3029"/>
                  </a:cubicBezTo>
                  <a:cubicBezTo>
                    <a:pt x="28165" y="1797"/>
                    <a:pt x="27095" y="129"/>
                    <a:pt x="25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5840800" y="3738175"/>
              <a:ext cx="284325" cy="764425"/>
            </a:xfrm>
            <a:custGeom>
              <a:avLst/>
              <a:gdLst/>
              <a:ahLst/>
              <a:cxnLst/>
              <a:rect l="l" t="t" r="r" b="b"/>
              <a:pathLst>
                <a:path w="11373" h="30577" extrusionOk="0">
                  <a:moveTo>
                    <a:pt x="1310" y="1"/>
                  </a:moveTo>
                  <a:cubicBezTo>
                    <a:pt x="1192" y="1"/>
                    <a:pt x="1083" y="23"/>
                    <a:pt x="1020" y="72"/>
                  </a:cubicBezTo>
                  <a:cubicBezTo>
                    <a:pt x="440" y="529"/>
                    <a:pt x="0" y="1082"/>
                    <a:pt x="137" y="1921"/>
                  </a:cubicBezTo>
                  <a:cubicBezTo>
                    <a:pt x="1200" y="8452"/>
                    <a:pt x="2310" y="14976"/>
                    <a:pt x="4472" y="21259"/>
                  </a:cubicBezTo>
                  <a:cubicBezTo>
                    <a:pt x="5331" y="23761"/>
                    <a:pt x="6207" y="26262"/>
                    <a:pt x="7213" y="28707"/>
                  </a:cubicBezTo>
                  <a:cubicBezTo>
                    <a:pt x="7505" y="29413"/>
                    <a:pt x="8224" y="29992"/>
                    <a:pt x="8861" y="30479"/>
                  </a:cubicBezTo>
                  <a:cubicBezTo>
                    <a:pt x="8950" y="30546"/>
                    <a:pt x="9099" y="30577"/>
                    <a:pt x="9266" y="30577"/>
                  </a:cubicBezTo>
                  <a:cubicBezTo>
                    <a:pt x="9551" y="30577"/>
                    <a:pt x="9887" y="30488"/>
                    <a:pt x="10057" y="30347"/>
                  </a:cubicBezTo>
                  <a:cubicBezTo>
                    <a:pt x="10894" y="29654"/>
                    <a:pt x="11373" y="28738"/>
                    <a:pt x="11201" y="27585"/>
                  </a:cubicBezTo>
                  <a:cubicBezTo>
                    <a:pt x="11140" y="27163"/>
                    <a:pt x="11115" y="26734"/>
                    <a:pt x="11076" y="26308"/>
                  </a:cubicBezTo>
                  <a:lnTo>
                    <a:pt x="11145" y="26301"/>
                  </a:lnTo>
                  <a:cubicBezTo>
                    <a:pt x="11087" y="25825"/>
                    <a:pt x="11054" y="25342"/>
                    <a:pt x="10966" y="24872"/>
                  </a:cubicBezTo>
                  <a:cubicBezTo>
                    <a:pt x="10206" y="20776"/>
                    <a:pt x="9001" y="16797"/>
                    <a:pt x="7517" y="12920"/>
                  </a:cubicBezTo>
                  <a:cubicBezTo>
                    <a:pt x="5986" y="8920"/>
                    <a:pt x="4256" y="4997"/>
                    <a:pt x="2581" y="1054"/>
                  </a:cubicBezTo>
                  <a:cubicBezTo>
                    <a:pt x="2423" y="684"/>
                    <a:pt x="2070" y="367"/>
                    <a:pt x="1740" y="115"/>
                  </a:cubicBezTo>
                  <a:cubicBezTo>
                    <a:pt x="1645" y="42"/>
                    <a:pt x="1470" y="1"/>
                    <a:pt x="1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9"/>
            <p:cNvSpPr/>
            <p:nvPr/>
          </p:nvSpPr>
          <p:spPr>
            <a:xfrm>
              <a:off x="925575" y="1972500"/>
              <a:ext cx="511525" cy="590700"/>
            </a:xfrm>
            <a:custGeom>
              <a:avLst/>
              <a:gdLst/>
              <a:ahLst/>
              <a:cxnLst/>
              <a:rect l="l" t="t" r="r" b="b"/>
              <a:pathLst>
                <a:path w="20461" h="23628" extrusionOk="0">
                  <a:moveTo>
                    <a:pt x="2223" y="1"/>
                  </a:moveTo>
                  <a:cubicBezTo>
                    <a:pt x="2108" y="1"/>
                    <a:pt x="1996" y="10"/>
                    <a:pt x="1892" y="30"/>
                  </a:cubicBezTo>
                  <a:cubicBezTo>
                    <a:pt x="1192" y="166"/>
                    <a:pt x="0" y="2044"/>
                    <a:pt x="5" y="3005"/>
                  </a:cubicBezTo>
                  <a:cubicBezTo>
                    <a:pt x="94" y="3218"/>
                    <a:pt x="206" y="3673"/>
                    <a:pt x="445" y="4042"/>
                  </a:cubicBezTo>
                  <a:cubicBezTo>
                    <a:pt x="1262" y="5300"/>
                    <a:pt x="2068" y="6570"/>
                    <a:pt x="2977" y="7758"/>
                  </a:cubicBezTo>
                  <a:cubicBezTo>
                    <a:pt x="6516" y="12379"/>
                    <a:pt x="10798" y="16274"/>
                    <a:pt x="15159" y="20085"/>
                  </a:cubicBezTo>
                  <a:cubicBezTo>
                    <a:pt x="16468" y="21230"/>
                    <a:pt x="17820" y="22329"/>
                    <a:pt x="19187" y="23408"/>
                  </a:cubicBezTo>
                  <a:cubicBezTo>
                    <a:pt x="19378" y="23559"/>
                    <a:pt x="19582" y="23627"/>
                    <a:pt x="19768" y="23627"/>
                  </a:cubicBezTo>
                  <a:cubicBezTo>
                    <a:pt x="20150" y="23627"/>
                    <a:pt x="20460" y="23341"/>
                    <a:pt x="20440" y="22892"/>
                  </a:cubicBezTo>
                  <a:cubicBezTo>
                    <a:pt x="20430" y="22630"/>
                    <a:pt x="20234" y="22352"/>
                    <a:pt x="20067" y="22123"/>
                  </a:cubicBezTo>
                  <a:cubicBezTo>
                    <a:pt x="19077" y="20757"/>
                    <a:pt x="18017" y="19439"/>
                    <a:pt x="17077" y="18040"/>
                  </a:cubicBezTo>
                  <a:cubicBezTo>
                    <a:pt x="13354" y="12499"/>
                    <a:pt x="9412" y="7122"/>
                    <a:pt x="5102" y="2021"/>
                  </a:cubicBezTo>
                  <a:cubicBezTo>
                    <a:pt x="4570" y="1391"/>
                    <a:pt x="3980" y="782"/>
                    <a:pt x="3314" y="308"/>
                  </a:cubicBezTo>
                  <a:cubicBezTo>
                    <a:pt x="3032" y="108"/>
                    <a:pt x="2608" y="1"/>
                    <a:pt x="2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9"/>
            <p:cNvSpPr/>
            <p:nvPr/>
          </p:nvSpPr>
          <p:spPr>
            <a:xfrm>
              <a:off x="819850" y="3157050"/>
              <a:ext cx="553200" cy="475475"/>
            </a:xfrm>
            <a:custGeom>
              <a:avLst/>
              <a:gdLst/>
              <a:ahLst/>
              <a:cxnLst/>
              <a:rect l="l" t="t" r="r" b="b"/>
              <a:pathLst>
                <a:path w="22128" h="19019" extrusionOk="0">
                  <a:moveTo>
                    <a:pt x="21099" y="1"/>
                  </a:moveTo>
                  <a:cubicBezTo>
                    <a:pt x="20889" y="1"/>
                    <a:pt x="20679" y="103"/>
                    <a:pt x="20453" y="252"/>
                  </a:cubicBezTo>
                  <a:cubicBezTo>
                    <a:pt x="14602" y="4090"/>
                    <a:pt x="8924" y="8163"/>
                    <a:pt x="3623" y="12740"/>
                  </a:cubicBezTo>
                  <a:cubicBezTo>
                    <a:pt x="2475" y="13731"/>
                    <a:pt x="1420" y="14843"/>
                    <a:pt x="428" y="15991"/>
                  </a:cubicBezTo>
                  <a:cubicBezTo>
                    <a:pt x="145" y="16316"/>
                    <a:pt x="1" y="17128"/>
                    <a:pt x="208" y="17432"/>
                  </a:cubicBezTo>
                  <a:cubicBezTo>
                    <a:pt x="634" y="18053"/>
                    <a:pt x="1342" y="18480"/>
                    <a:pt x="1967" y="19019"/>
                  </a:cubicBezTo>
                  <a:cubicBezTo>
                    <a:pt x="2616" y="18625"/>
                    <a:pt x="3121" y="18379"/>
                    <a:pt x="3556" y="18043"/>
                  </a:cubicBezTo>
                  <a:cubicBezTo>
                    <a:pt x="8839" y="13963"/>
                    <a:pt x="14030" y="9781"/>
                    <a:pt x="18498" y="4778"/>
                  </a:cubicBezTo>
                  <a:cubicBezTo>
                    <a:pt x="19496" y="3661"/>
                    <a:pt x="20590" y="2631"/>
                    <a:pt x="21618" y="1541"/>
                  </a:cubicBezTo>
                  <a:cubicBezTo>
                    <a:pt x="21976" y="1160"/>
                    <a:pt x="22127" y="738"/>
                    <a:pt x="21664" y="276"/>
                  </a:cubicBezTo>
                  <a:cubicBezTo>
                    <a:pt x="21467" y="80"/>
                    <a:pt x="21283" y="1"/>
                    <a:pt x="21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6128950" y="3520650"/>
              <a:ext cx="524875" cy="357575"/>
            </a:xfrm>
            <a:custGeom>
              <a:avLst/>
              <a:gdLst/>
              <a:ahLst/>
              <a:cxnLst/>
              <a:rect l="l" t="t" r="r" b="b"/>
              <a:pathLst>
                <a:path w="20995" h="14303" extrusionOk="0">
                  <a:moveTo>
                    <a:pt x="1292" y="0"/>
                  </a:moveTo>
                  <a:cubicBezTo>
                    <a:pt x="943" y="0"/>
                    <a:pt x="627" y="165"/>
                    <a:pt x="383" y="630"/>
                  </a:cubicBezTo>
                  <a:cubicBezTo>
                    <a:pt x="0" y="1361"/>
                    <a:pt x="621" y="1640"/>
                    <a:pt x="979" y="2022"/>
                  </a:cubicBezTo>
                  <a:cubicBezTo>
                    <a:pt x="1232" y="2292"/>
                    <a:pt x="1544" y="2515"/>
                    <a:pt x="1848" y="2732"/>
                  </a:cubicBezTo>
                  <a:cubicBezTo>
                    <a:pt x="4967" y="4955"/>
                    <a:pt x="8082" y="7181"/>
                    <a:pt x="11214" y="9384"/>
                  </a:cubicBezTo>
                  <a:cubicBezTo>
                    <a:pt x="13404" y="10925"/>
                    <a:pt x="15594" y="12467"/>
                    <a:pt x="17831" y="13939"/>
                  </a:cubicBezTo>
                  <a:cubicBezTo>
                    <a:pt x="18207" y="14187"/>
                    <a:pt x="18606" y="14302"/>
                    <a:pt x="18989" y="14302"/>
                  </a:cubicBezTo>
                  <a:cubicBezTo>
                    <a:pt x="20038" y="14302"/>
                    <a:pt x="20968" y="13437"/>
                    <a:pt x="20994" y="12072"/>
                  </a:cubicBezTo>
                  <a:cubicBezTo>
                    <a:pt x="20840" y="11813"/>
                    <a:pt x="20660" y="11307"/>
                    <a:pt x="20314" y="10975"/>
                  </a:cubicBezTo>
                  <a:cubicBezTo>
                    <a:pt x="19347" y="10055"/>
                    <a:pt x="18406" y="9050"/>
                    <a:pt x="17282" y="8363"/>
                  </a:cubicBezTo>
                  <a:cubicBezTo>
                    <a:pt x="14033" y="6387"/>
                    <a:pt x="10744" y="4489"/>
                    <a:pt x="7411" y="2666"/>
                  </a:cubicBezTo>
                  <a:cubicBezTo>
                    <a:pt x="5702" y="1729"/>
                    <a:pt x="3877" y="1003"/>
                    <a:pt x="2092" y="209"/>
                  </a:cubicBezTo>
                  <a:cubicBezTo>
                    <a:pt x="1819" y="88"/>
                    <a:pt x="1547" y="0"/>
                    <a:pt x="12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5862475" y="2223975"/>
              <a:ext cx="182625" cy="451025"/>
            </a:xfrm>
            <a:custGeom>
              <a:avLst/>
              <a:gdLst/>
              <a:ahLst/>
              <a:cxnLst/>
              <a:rect l="l" t="t" r="r" b="b"/>
              <a:pathLst>
                <a:path w="7305" h="18041" extrusionOk="0">
                  <a:moveTo>
                    <a:pt x="5345" y="0"/>
                  </a:moveTo>
                  <a:cubicBezTo>
                    <a:pt x="5084" y="0"/>
                    <a:pt x="4837" y="125"/>
                    <a:pt x="4619" y="415"/>
                  </a:cubicBezTo>
                  <a:cubicBezTo>
                    <a:pt x="4129" y="1070"/>
                    <a:pt x="3647" y="1762"/>
                    <a:pt x="3327" y="2508"/>
                  </a:cubicBezTo>
                  <a:cubicBezTo>
                    <a:pt x="2918" y="3463"/>
                    <a:pt x="2667" y="4488"/>
                    <a:pt x="2357" y="5485"/>
                  </a:cubicBezTo>
                  <a:cubicBezTo>
                    <a:pt x="1194" y="9232"/>
                    <a:pt x="486" y="13071"/>
                    <a:pt x="1" y="17248"/>
                  </a:cubicBezTo>
                  <a:cubicBezTo>
                    <a:pt x="175" y="17434"/>
                    <a:pt x="424" y="17883"/>
                    <a:pt x="793" y="18025"/>
                  </a:cubicBezTo>
                  <a:cubicBezTo>
                    <a:pt x="819" y="18035"/>
                    <a:pt x="851" y="18040"/>
                    <a:pt x="886" y="18040"/>
                  </a:cubicBezTo>
                  <a:cubicBezTo>
                    <a:pt x="1146" y="18040"/>
                    <a:pt x="1603" y="17775"/>
                    <a:pt x="1719" y="17539"/>
                  </a:cubicBezTo>
                  <a:cubicBezTo>
                    <a:pt x="2224" y="16506"/>
                    <a:pt x="2666" y="15445"/>
                    <a:pt x="3043" y="14358"/>
                  </a:cubicBezTo>
                  <a:cubicBezTo>
                    <a:pt x="4357" y="10593"/>
                    <a:pt x="5629" y="6814"/>
                    <a:pt x="6929" y="3044"/>
                  </a:cubicBezTo>
                  <a:cubicBezTo>
                    <a:pt x="7305" y="1954"/>
                    <a:pt x="7110" y="1056"/>
                    <a:pt x="6167" y="339"/>
                  </a:cubicBezTo>
                  <a:cubicBezTo>
                    <a:pt x="5889" y="127"/>
                    <a:pt x="5610" y="0"/>
                    <a:pt x="53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4357700" y="3168800"/>
              <a:ext cx="300375" cy="326700"/>
            </a:xfrm>
            <a:custGeom>
              <a:avLst/>
              <a:gdLst/>
              <a:ahLst/>
              <a:cxnLst/>
              <a:rect l="l" t="t" r="r" b="b"/>
              <a:pathLst>
                <a:path w="12015" h="13068" extrusionOk="0">
                  <a:moveTo>
                    <a:pt x="11688" y="0"/>
                  </a:moveTo>
                  <a:cubicBezTo>
                    <a:pt x="11503" y="0"/>
                    <a:pt x="11338" y="35"/>
                    <a:pt x="11171" y="54"/>
                  </a:cubicBezTo>
                  <a:cubicBezTo>
                    <a:pt x="7344" y="507"/>
                    <a:pt x="3903" y="2112"/>
                    <a:pt x="442" y="3652"/>
                  </a:cubicBezTo>
                  <a:cubicBezTo>
                    <a:pt x="241" y="3741"/>
                    <a:pt x="1" y="4110"/>
                    <a:pt x="36" y="4302"/>
                  </a:cubicBezTo>
                  <a:cubicBezTo>
                    <a:pt x="395" y="6234"/>
                    <a:pt x="671" y="8197"/>
                    <a:pt x="1243" y="10068"/>
                  </a:cubicBezTo>
                  <a:cubicBezTo>
                    <a:pt x="1726" y="11650"/>
                    <a:pt x="3017" y="12592"/>
                    <a:pt x="4675" y="13068"/>
                  </a:cubicBezTo>
                  <a:cubicBezTo>
                    <a:pt x="3983" y="11035"/>
                    <a:pt x="4257" y="10022"/>
                    <a:pt x="4839" y="8251"/>
                  </a:cubicBezTo>
                  <a:cubicBezTo>
                    <a:pt x="5820" y="5269"/>
                    <a:pt x="7789" y="3028"/>
                    <a:pt x="10312" y="1233"/>
                  </a:cubicBezTo>
                  <a:cubicBezTo>
                    <a:pt x="10876" y="831"/>
                    <a:pt x="11447" y="437"/>
                    <a:pt x="12015" y="39"/>
                  </a:cubicBezTo>
                  <a:cubicBezTo>
                    <a:pt x="11897" y="11"/>
                    <a:pt x="11790" y="0"/>
                    <a:pt x="11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1466375" y="1868025"/>
              <a:ext cx="180350" cy="340350"/>
            </a:xfrm>
            <a:custGeom>
              <a:avLst/>
              <a:gdLst/>
              <a:ahLst/>
              <a:cxnLst/>
              <a:rect l="l" t="t" r="r" b="b"/>
              <a:pathLst>
                <a:path w="7214" h="13614" extrusionOk="0">
                  <a:moveTo>
                    <a:pt x="1990" y="1"/>
                  </a:moveTo>
                  <a:cubicBezTo>
                    <a:pt x="1814" y="1"/>
                    <a:pt x="1645" y="29"/>
                    <a:pt x="1521" y="90"/>
                  </a:cubicBezTo>
                  <a:cubicBezTo>
                    <a:pt x="530" y="569"/>
                    <a:pt x="1" y="1996"/>
                    <a:pt x="188" y="3112"/>
                  </a:cubicBezTo>
                  <a:cubicBezTo>
                    <a:pt x="756" y="6484"/>
                    <a:pt x="2364" y="9410"/>
                    <a:pt x="4108" y="12272"/>
                  </a:cubicBezTo>
                  <a:cubicBezTo>
                    <a:pt x="4363" y="12691"/>
                    <a:pt x="4780" y="13028"/>
                    <a:pt x="5169" y="13348"/>
                  </a:cubicBezTo>
                  <a:cubicBezTo>
                    <a:pt x="5380" y="13520"/>
                    <a:pt x="5598" y="13613"/>
                    <a:pt x="5806" y="13613"/>
                  </a:cubicBezTo>
                  <a:cubicBezTo>
                    <a:pt x="6055" y="13613"/>
                    <a:pt x="6290" y="13480"/>
                    <a:pt x="6482" y="13190"/>
                  </a:cubicBezTo>
                  <a:cubicBezTo>
                    <a:pt x="6766" y="12762"/>
                    <a:pt x="6973" y="12282"/>
                    <a:pt x="7214" y="11825"/>
                  </a:cubicBezTo>
                  <a:lnTo>
                    <a:pt x="7086" y="11747"/>
                  </a:lnTo>
                  <a:cubicBezTo>
                    <a:pt x="7051" y="11509"/>
                    <a:pt x="7030" y="11269"/>
                    <a:pt x="6981" y="11033"/>
                  </a:cubicBezTo>
                  <a:cubicBezTo>
                    <a:pt x="6348" y="7877"/>
                    <a:pt x="5380" y="4819"/>
                    <a:pt x="4102" y="1869"/>
                  </a:cubicBezTo>
                  <a:cubicBezTo>
                    <a:pt x="3830" y="1237"/>
                    <a:pt x="3300" y="667"/>
                    <a:pt x="2763" y="220"/>
                  </a:cubicBezTo>
                  <a:cubicBezTo>
                    <a:pt x="2592" y="78"/>
                    <a:pt x="2280" y="1"/>
                    <a:pt x="19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9"/>
            <p:cNvSpPr/>
            <p:nvPr/>
          </p:nvSpPr>
          <p:spPr>
            <a:xfrm>
              <a:off x="1203600" y="3612250"/>
              <a:ext cx="217875" cy="371550"/>
            </a:xfrm>
            <a:custGeom>
              <a:avLst/>
              <a:gdLst/>
              <a:ahLst/>
              <a:cxnLst/>
              <a:rect l="l" t="t" r="r" b="b"/>
              <a:pathLst>
                <a:path w="8715" h="14862" extrusionOk="0">
                  <a:moveTo>
                    <a:pt x="7358" y="1"/>
                  </a:moveTo>
                  <a:cubicBezTo>
                    <a:pt x="7027" y="1"/>
                    <a:pt x="6800" y="330"/>
                    <a:pt x="6578" y="589"/>
                  </a:cubicBezTo>
                  <a:cubicBezTo>
                    <a:pt x="6386" y="813"/>
                    <a:pt x="6218" y="1056"/>
                    <a:pt x="6078" y="1315"/>
                  </a:cubicBezTo>
                  <a:cubicBezTo>
                    <a:pt x="4656" y="3955"/>
                    <a:pt x="3222" y="6588"/>
                    <a:pt x="1842" y="9249"/>
                  </a:cubicBezTo>
                  <a:cubicBezTo>
                    <a:pt x="1276" y="10341"/>
                    <a:pt x="785" y="11477"/>
                    <a:pt x="354" y="12628"/>
                  </a:cubicBezTo>
                  <a:cubicBezTo>
                    <a:pt x="0" y="13568"/>
                    <a:pt x="990" y="14862"/>
                    <a:pt x="2126" y="14862"/>
                  </a:cubicBezTo>
                  <a:cubicBezTo>
                    <a:pt x="2145" y="14862"/>
                    <a:pt x="2164" y="14861"/>
                    <a:pt x="2183" y="14861"/>
                  </a:cubicBezTo>
                  <a:cubicBezTo>
                    <a:pt x="2324" y="14771"/>
                    <a:pt x="2645" y="14651"/>
                    <a:pt x="2836" y="14422"/>
                  </a:cubicBezTo>
                  <a:cubicBezTo>
                    <a:pt x="3278" y="13890"/>
                    <a:pt x="3715" y="13337"/>
                    <a:pt x="4055" y="12737"/>
                  </a:cubicBezTo>
                  <a:cubicBezTo>
                    <a:pt x="6037" y="9239"/>
                    <a:pt x="7031" y="5349"/>
                    <a:pt x="8435" y="1619"/>
                  </a:cubicBezTo>
                  <a:cubicBezTo>
                    <a:pt x="8714" y="877"/>
                    <a:pt x="8242" y="437"/>
                    <a:pt x="7701" y="110"/>
                  </a:cubicBezTo>
                  <a:cubicBezTo>
                    <a:pt x="7574" y="33"/>
                    <a:pt x="7461" y="1"/>
                    <a:pt x="73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9"/>
            <p:cNvSpPr/>
            <p:nvPr/>
          </p:nvSpPr>
          <p:spPr>
            <a:xfrm>
              <a:off x="2941100" y="2711050"/>
              <a:ext cx="317025" cy="170300"/>
            </a:xfrm>
            <a:custGeom>
              <a:avLst/>
              <a:gdLst/>
              <a:ahLst/>
              <a:cxnLst/>
              <a:rect l="l" t="t" r="r" b="b"/>
              <a:pathLst>
                <a:path w="12681" h="6812" extrusionOk="0">
                  <a:moveTo>
                    <a:pt x="12680" y="0"/>
                  </a:moveTo>
                  <a:lnTo>
                    <a:pt x="12680" y="0"/>
                  </a:lnTo>
                  <a:cubicBezTo>
                    <a:pt x="10468" y="671"/>
                    <a:pt x="8339" y="1331"/>
                    <a:pt x="6200" y="1960"/>
                  </a:cubicBezTo>
                  <a:cubicBezTo>
                    <a:pt x="4056" y="2590"/>
                    <a:pt x="1945" y="3281"/>
                    <a:pt x="0" y="4702"/>
                  </a:cubicBezTo>
                  <a:cubicBezTo>
                    <a:pt x="3566" y="6186"/>
                    <a:pt x="7253" y="6263"/>
                    <a:pt x="10922" y="6812"/>
                  </a:cubicBezTo>
                  <a:cubicBezTo>
                    <a:pt x="11346" y="4437"/>
                    <a:pt x="12629" y="2348"/>
                    <a:pt x="12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3985850" y="3103225"/>
              <a:ext cx="108100" cy="151225"/>
            </a:xfrm>
            <a:custGeom>
              <a:avLst/>
              <a:gdLst/>
              <a:ahLst/>
              <a:cxnLst/>
              <a:rect l="l" t="t" r="r" b="b"/>
              <a:pathLst>
                <a:path w="4324" h="6049" extrusionOk="0">
                  <a:moveTo>
                    <a:pt x="3064" y="1"/>
                  </a:moveTo>
                  <a:cubicBezTo>
                    <a:pt x="2859" y="1"/>
                    <a:pt x="2636" y="41"/>
                    <a:pt x="2399" y="126"/>
                  </a:cubicBezTo>
                  <a:cubicBezTo>
                    <a:pt x="1688" y="381"/>
                    <a:pt x="1006" y="781"/>
                    <a:pt x="399" y="1233"/>
                  </a:cubicBezTo>
                  <a:cubicBezTo>
                    <a:pt x="153" y="1415"/>
                    <a:pt x="1" y="1929"/>
                    <a:pt x="45" y="2259"/>
                  </a:cubicBezTo>
                  <a:cubicBezTo>
                    <a:pt x="209" y="3471"/>
                    <a:pt x="474" y="4669"/>
                    <a:pt x="735" y="6048"/>
                  </a:cubicBezTo>
                  <a:cubicBezTo>
                    <a:pt x="1057" y="5963"/>
                    <a:pt x="1388" y="5906"/>
                    <a:pt x="1696" y="5790"/>
                  </a:cubicBezTo>
                  <a:cubicBezTo>
                    <a:pt x="3273" y="5194"/>
                    <a:pt x="4297" y="2895"/>
                    <a:pt x="4313" y="1493"/>
                  </a:cubicBezTo>
                  <a:cubicBezTo>
                    <a:pt x="4324" y="562"/>
                    <a:pt x="3823" y="1"/>
                    <a:pt x="30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3939000" y="2980825"/>
              <a:ext cx="82000" cy="122500"/>
            </a:xfrm>
            <a:custGeom>
              <a:avLst/>
              <a:gdLst/>
              <a:ahLst/>
              <a:cxnLst/>
              <a:rect l="l" t="t" r="r" b="b"/>
              <a:pathLst>
                <a:path w="3280" h="4900" extrusionOk="0">
                  <a:moveTo>
                    <a:pt x="799" y="0"/>
                  </a:moveTo>
                  <a:cubicBezTo>
                    <a:pt x="540" y="0"/>
                    <a:pt x="272" y="65"/>
                    <a:pt x="0" y="197"/>
                  </a:cubicBezTo>
                  <a:cubicBezTo>
                    <a:pt x="475" y="1750"/>
                    <a:pt x="946" y="3295"/>
                    <a:pt x="1436" y="4900"/>
                  </a:cubicBezTo>
                  <a:cubicBezTo>
                    <a:pt x="2889" y="4013"/>
                    <a:pt x="3279" y="2684"/>
                    <a:pt x="2539" y="1294"/>
                  </a:cubicBezTo>
                  <a:cubicBezTo>
                    <a:pt x="2082" y="438"/>
                    <a:pt x="1471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3481800" y="3124800"/>
              <a:ext cx="110525" cy="243575"/>
            </a:xfrm>
            <a:custGeom>
              <a:avLst/>
              <a:gdLst/>
              <a:ahLst/>
              <a:cxnLst/>
              <a:rect l="l" t="t" r="r" b="b"/>
              <a:pathLst>
                <a:path w="4421" h="9743" extrusionOk="0">
                  <a:moveTo>
                    <a:pt x="1883" y="1"/>
                  </a:moveTo>
                  <a:cubicBezTo>
                    <a:pt x="1775" y="1"/>
                    <a:pt x="1661" y="13"/>
                    <a:pt x="1539" y="37"/>
                  </a:cubicBezTo>
                  <a:cubicBezTo>
                    <a:pt x="828" y="179"/>
                    <a:pt x="462" y="640"/>
                    <a:pt x="368" y="1290"/>
                  </a:cubicBezTo>
                  <a:cubicBezTo>
                    <a:pt x="218" y="2344"/>
                    <a:pt x="142" y="3408"/>
                    <a:pt x="0" y="4816"/>
                  </a:cubicBezTo>
                  <a:cubicBezTo>
                    <a:pt x="170" y="5838"/>
                    <a:pt x="342" y="7185"/>
                    <a:pt x="637" y="8503"/>
                  </a:cubicBezTo>
                  <a:cubicBezTo>
                    <a:pt x="791" y="9187"/>
                    <a:pt x="1319" y="9631"/>
                    <a:pt x="2067" y="9728"/>
                  </a:cubicBezTo>
                  <a:cubicBezTo>
                    <a:pt x="2141" y="9738"/>
                    <a:pt x="2212" y="9743"/>
                    <a:pt x="2281" y="9743"/>
                  </a:cubicBezTo>
                  <a:cubicBezTo>
                    <a:pt x="2933" y="9743"/>
                    <a:pt x="3343" y="9322"/>
                    <a:pt x="3548" y="8755"/>
                  </a:cubicBezTo>
                  <a:cubicBezTo>
                    <a:pt x="3879" y="7836"/>
                    <a:pt x="4240" y="6883"/>
                    <a:pt x="4302" y="5926"/>
                  </a:cubicBezTo>
                  <a:cubicBezTo>
                    <a:pt x="4420" y="4104"/>
                    <a:pt x="4201" y="2302"/>
                    <a:pt x="3101" y="733"/>
                  </a:cubicBezTo>
                  <a:cubicBezTo>
                    <a:pt x="2782" y="278"/>
                    <a:pt x="2406" y="1"/>
                    <a:pt x="18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" name="Google Shape;1168;p49"/>
          <p:cNvGrpSpPr/>
          <p:nvPr/>
        </p:nvGrpSpPr>
        <p:grpSpPr>
          <a:xfrm>
            <a:off x="5945648" y="1750652"/>
            <a:ext cx="2642470" cy="2644489"/>
            <a:chOff x="1193100" y="238125"/>
            <a:chExt cx="5233650" cy="5237650"/>
          </a:xfrm>
        </p:grpSpPr>
        <p:sp>
          <p:nvSpPr>
            <p:cNvPr id="1169" name="Google Shape;1169;p49"/>
            <p:cNvSpPr/>
            <p:nvPr/>
          </p:nvSpPr>
          <p:spPr>
            <a:xfrm>
              <a:off x="4318000" y="2153050"/>
              <a:ext cx="672200" cy="1215850"/>
            </a:xfrm>
            <a:custGeom>
              <a:avLst/>
              <a:gdLst/>
              <a:ahLst/>
              <a:cxnLst/>
              <a:rect l="l" t="t" r="r" b="b"/>
              <a:pathLst>
                <a:path w="26888" h="48634" extrusionOk="0">
                  <a:moveTo>
                    <a:pt x="11701" y="2050"/>
                  </a:moveTo>
                  <a:cubicBezTo>
                    <a:pt x="11914" y="2050"/>
                    <a:pt x="12133" y="2085"/>
                    <a:pt x="12352" y="2147"/>
                  </a:cubicBezTo>
                  <a:cubicBezTo>
                    <a:pt x="14516" y="2759"/>
                    <a:pt x="16277" y="3995"/>
                    <a:pt x="17897" y="5807"/>
                  </a:cubicBezTo>
                  <a:cubicBezTo>
                    <a:pt x="16638" y="6334"/>
                    <a:pt x="15495" y="6645"/>
                    <a:pt x="14340" y="6645"/>
                  </a:cubicBezTo>
                  <a:cubicBezTo>
                    <a:pt x="14060" y="6645"/>
                    <a:pt x="13781" y="6627"/>
                    <a:pt x="13498" y="6589"/>
                  </a:cubicBezTo>
                  <a:cubicBezTo>
                    <a:pt x="12269" y="6426"/>
                    <a:pt x="11225" y="5866"/>
                    <a:pt x="10523" y="4796"/>
                  </a:cubicBezTo>
                  <a:cubicBezTo>
                    <a:pt x="10023" y="4034"/>
                    <a:pt x="9963" y="3199"/>
                    <a:pt x="10393" y="2673"/>
                  </a:cubicBezTo>
                  <a:cubicBezTo>
                    <a:pt x="10752" y="2232"/>
                    <a:pt x="11211" y="2050"/>
                    <a:pt x="11701" y="2050"/>
                  </a:cubicBezTo>
                  <a:close/>
                  <a:moveTo>
                    <a:pt x="9330" y="6878"/>
                  </a:moveTo>
                  <a:cubicBezTo>
                    <a:pt x="9458" y="6878"/>
                    <a:pt x="9591" y="6933"/>
                    <a:pt x="9731" y="7052"/>
                  </a:cubicBezTo>
                  <a:cubicBezTo>
                    <a:pt x="11149" y="8257"/>
                    <a:pt x="12669" y="8724"/>
                    <a:pt x="14253" y="8724"/>
                  </a:cubicBezTo>
                  <a:cubicBezTo>
                    <a:pt x="15359" y="8724"/>
                    <a:pt x="16497" y="8497"/>
                    <a:pt x="17653" y="8133"/>
                  </a:cubicBezTo>
                  <a:cubicBezTo>
                    <a:pt x="18246" y="7948"/>
                    <a:pt x="18623" y="7831"/>
                    <a:pt x="18901" y="7831"/>
                  </a:cubicBezTo>
                  <a:cubicBezTo>
                    <a:pt x="19385" y="7831"/>
                    <a:pt x="19564" y="8187"/>
                    <a:pt x="20052" y="9155"/>
                  </a:cubicBezTo>
                  <a:cubicBezTo>
                    <a:pt x="21824" y="12672"/>
                    <a:pt x="22640" y="16448"/>
                    <a:pt x="23052" y="20328"/>
                  </a:cubicBezTo>
                  <a:cubicBezTo>
                    <a:pt x="23174" y="21481"/>
                    <a:pt x="23227" y="22640"/>
                    <a:pt x="23279" y="23349"/>
                  </a:cubicBezTo>
                  <a:lnTo>
                    <a:pt x="23280" y="23349"/>
                  </a:lnTo>
                  <a:cubicBezTo>
                    <a:pt x="23335" y="28993"/>
                    <a:pt x="22353" y="33973"/>
                    <a:pt x="20174" y="38701"/>
                  </a:cubicBezTo>
                  <a:cubicBezTo>
                    <a:pt x="19315" y="40565"/>
                    <a:pt x="18255" y="42298"/>
                    <a:pt x="16831" y="43791"/>
                  </a:cubicBezTo>
                  <a:cubicBezTo>
                    <a:pt x="16024" y="44636"/>
                    <a:pt x="15126" y="45364"/>
                    <a:pt x="14069" y="45875"/>
                  </a:cubicBezTo>
                  <a:cubicBezTo>
                    <a:pt x="13142" y="46324"/>
                    <a:pt x="12236" y="46548"/>
                    <a:pt x="11354" y="46548"/>
                  </a:cubicBezTo>
                  <a:cubicBezTo>
                    <a:pt x="10111" y="46548"/>
                    <a:pt x="8914" y="46103"/>
                    <a:pt x="7771" y="45212"/>
                  </a:cubicBezTo>
                  <a:cubicBezTo>
                    <a:pt x="6352" y="44108"/>
                    <a:pt x="5357" y="42667"/>
                    <a:pt x="4566" y="41073"/>
                  </a:cubicBezTo>
                  <a:cubicBezTo>
                    <a:pt x="3471" y="38866"/>
                    <a:pt x="2818" y="36516"/>
                    <a:pt x="2504" y="34086"/>
                  </a:cubicBezTo>
                  <a:cubicBezTo>
                    <a:pt x="1573" y="26892"/>
                    <a:pt x="2305" y="19888"/>
                    <a:pt x="5062" y="13137"/>
                  </a:cubicBezTo>
                  <a:cubicBezTo>
                    <a:pt x="5824" y="11276"/>
                    <a:pt x="6789" y="9534"/>
                    <a:pt x="8074" y="7978"/>
                  </a:cubicBezTo>
                  <a:cubicBezTo>
                    <a:pt x="8328" y="7671"/>
                    <a:pt x="8611" y="7387"/>
                    <a:pt x="8891" y="7102"/>
                  </a:cubicBezTo>
                  <a:cubicBezTo>
                    <a:pt x="9032" y="6957"/>
                    <a:pt x="9177" y="6878"/>
                    <a:pt x="9330" y="6878"/>
                  </a:cubicBezTo>
                  <a:close/>
                  <a:moveTo>
                    <a:pt x="11700" y="0"/>
                  </a:moveTo>
                  <a:cubicBezTo>
                    <a:pt x="9102" y="0"/>
                    <a:pt x="7528" y="2151"/>
                    <a:pt x="8129" y="4432"/>
                  </a:cubicBezTo>
                  <a:cubicBezTo>
                    <a:pt x="8221" y="4781"/>
                    <a:pt x="8098" y="5029"/>
                    <a:pt x="7828" y="5271"/>
                  </a:cubicBezTo>
                  <a:cubicBezTo>
                    <a:pt x="5600" y="7270"/>
                    <a:pt x="4187" y="9807"/>
                    <a:pt x="3070" y="12534"/>
                  </a:cubicBezTo>
                  <a:cubicBezTo>
                    <a:pt x="1076" y="17409"/>
                    <a:pt x="137" y="22494"/>
                    <a:pt x="56" y="27749"/>
                  </a:cubicBezTo>
                  <a:lnTo>
                    <a:pt x="57" y="27749"/>
                  </a:lnTo>
                  <a:cubicBezTo>
                    <a:pt x="1" y="29552"/>
                    <a:pt x="84" y="31350"/>
                    <a:pt x="286" y="33141"/>
                  </a:cubicBezTo>
                  <a:cubicBezTo>
                    <a:pt x="605" y="35979"/>
                    <a:pt x="1229" y="38742"/>
                    <a:pt x="2409" y="41357"/>
                  </a:cubicBezTo>
                  <a:cubicBezTo>
                    <a:pt x="3358" y="43464"/>
                    <a:pt x="4603" y="45363"/>
                    <a:pt x="6442" y="46802"/>
                  </a:cubicBezTo>
                  <a:cubicBezTo>
                    <a:pt x="7999" y="48020"/>
                    <a:pt x="9631" y="48634"/>
                    <a:pt x="11329" y="48634"/>
                  </a:cubicBezTo>
                  <a:cubicBezTo>
                    <a:pt x="12518" y="48634"/>
                    <a:pt x="13740" y="48333"/>
                    <a:pt x="14991" y="47728"/>
                  </a:cubicBezTo>
                  <a:cubicBezTo>
                    <a:pt x="16567" y="46968"/>
                    <a:pt x="17848" y="45830"/>
                    <a:pt x="18973" y="44505"/>
                  </a:cubicBezTo>
                  <a:cubicBezTo>
                    <a:pt x="20543" y="42654"/>
                    <a:pt x="21683" y="40550"/>
                    <a:pt x="22602" y="38319"/>
                  </a:cubicBezTo>
                  <a:cubicBezTo>
                    <a:pt x="26638" y="28530"/>
                    <a:pt x="26212" y="17027"/>
                    <a:pt x="21429" y="7380"/>
                  </a:cubicBezTo>
                  <a:cubicBezTo>
                    <a:pt x="21144" y="6804"/>
                    <a:pt x="21240" y="6542"/>
                    <a:pt x="21758" y="6243"/>
                  </a:cubicBezTo>
                  <a:cubicBezTo>
                    <a:pt x="23180" y="5425"/>
                    <a:pt x="24542" y="4508"/>
                    <a:pt x="25866" y="3539"/>
                  </a:cubicBezTo>
                  <a:cubicBezTo>
                    <a:pt x="26671" y="2948"/>
                    <a:pt x="26887" y="2374"/>
                    <a:pt x="26554" y="1846"/>
                  </a:cubicBezTo>
                  <a:cubicBezTo>
                    <a:pt x="26378" y="1566"/>
                    <a:pt x="26126" y="1425"/>
                    <a:pt x="25809" y="1425"/>
                  </a:cubicBezTo>
                  <a:cubicBezTo>
                    <a:pt x="25487" y="1425"/>
                    <a:pt x="25097" y="1571"/>
                    <a:pt x="24652" y="1866"/>
                  </a:cubicBezTo>
                  <a:cubicBezTo>
                    <a:pt x="23584" y="2573"/>
                    <a:pt x="22537" y="3309"/>
                    <a:pt x="21458" y="3999"/>
                  </a:cubicBezTo>
                  <a:cubicBezTo>
                    <a:pt x="20770" y="4439"/>
                    <a:pt x="20399" y="4672"/>
                    <a:pt x="20080" y="4672"/>
                  </a:cubicBezTo>
                  <a:cubicBezTo>
                    <a:pt x="19714" y="4672"/>
                    <a:pt x="19415" y="4365"/>
                    <a:pt x="18777" y="3712"/>
                  </a:cubicBezTo>
                  <a:cubicBezTo>
                    <a:pt x="17297" y="2199"/>
                    <a:pt x="15573" y="1051"/>
                    <a:pt x="13583" y="345"/>
                  </a:cubicBezTo>
                  <a:cubicBezTo>
                    <a:pt x="12913" y="108"/>
                    <a:pt x="12281" y="0"/>
                    <a:pt x="117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9"/>
            <p:cNvSpPr/>
            <p:nvPr/>
          </p:nvSpPr>
          <p:spPr>
            <a:xfrm>
              <a:off x="5154450" y="2124025"/>
              <a:ext cx="722075" cy="1272575"/>
            </a:xfrm>
            <a:custGeom>
              <a:avLst/>
              <a:gdLst/>
              <a:ahLst/>
              <a:cxnLst/>
              <a:rect l="l" t="t" r="r" b="b"/>
              <a:pathLst>
                <a:path w="28883" h="50903" extrusionOk="0">
                  <a:moveTo>
                    <a:pt x="1150" y="0"/>
                  </a:moveTo>
                  <a:cubicBezTo>
                    <a:pt x="1044" y="0"/>
                    <a:pt x="932" y="18"/>
                    <a:pt x="816" y="57"/>
                  </a:cubicBezTo>
                  <a:cubicBezTo>
                    <a:pt x="334" y="214"/>
                    <a:pt x="143" y="605"/>
                    <a:pt x="169" y="1089"/>
                  </a:cubicBezTo>
                  <a:cubicBezTo>
                    <a:pt x="184" y="1325"/>
                    <a:pt x="261" y="1557"/>
                    <a:pt x="318" y="1789"/>
                  </a:cubicBezTo>
                  <a:cubicBezTo>
                    <a:pt x="511" y="2564"/>
                    <a:pt x="733" y="3334"/>
                    <a:pt x="901" y="4115"/>
                  </a:cubicBezTo>
                  <a:cubicBezTo>
                    <a:pt x="2586" y="11926"/>
                    <a:pt x="2852" y="19818"/>
                    <a:pt x="2216" y="27755"/>
                  </a:cubicBezTo>
                  <a:cubicBezTo>
                    <a:pt x="1682" y="34415"/>
                    <a:pt x="843" y="41044"/>
                    <a:pt x="92" y="47682"/>
                  </a:cubicBezTo>
                  <a:cubicBezTo>
                    <a:pt x="55" y="47999"/>
                    <a:pt x="1" y="48321"/>
                    <a:pt x="25" y="48635"/>
                  </a:cubicBezTo>
                  <a:cubicBezTo>
                    <a:pt x="62" y="49112"/>
                    <a:pt x="295" y="49486"/>
                    <a:pt x="801" y="49576"/>
                  </a:cubicBezTo>
                  <a:cubicBezTo>
                    <a:pt x="875" y="49589"/>
                    <a:pt x="946" y="49595"/>
                    <a:pt x="1014" y="49595"/>
                  </a:cubicBezTo>
                  <a:cubicBezTo>
                    <a:pt x="1454" y="49595"/>
                    <a:pt x="1760" y="49328"/>
                    <a:pt x="1923" y="48893"/>
                  </a:cubicBezTo>
                  <a:cubicBezTo>
                    <a:pt x="2034" y="48598"/>
                    <a:pt x="2090" y="48276"/>
                    <a:pt x="2127" y="47961"/>
                  </a:cubicBezTo>
                  <a:cubicBezTo>
                    <a:pt x="2946" y="41009"/>
                    <a:pt x="3800" y="34061"/>
                    <a:pt x="4336" y="27078"/>
                  </a:cubicBezTo>
                  <a:cubicBezTo>
                    <a:pt x="4399" y="26254"/>
                    <a:pt x="4471" y="25432"/>
                    <a:pt x="4541" y="24578"/>
                  </a:cubicBezTo>
                  <a:cubicBezTo>
                    <a:pt x="5299" y="24915"/>
                    <a:pt x="5486" y="25023"/>
                    <a:pt x="5875" y="25023"/>
                  </a:cubicBezTo>
                  <a:cubicBezTo>
                    <a:pt x="6000" y="25023"/>
                    <a:pt x="6146" y="25012"/>
                    <a:pt x="6338" y="24994"/>
                  </a:cubicBezTo>
                  <a:cubicBezTo>
                    <a:pt x="6536" y="24975"/>
                    <a:pt x="6729" y="24966"/>
                    <a:pt x="6917" y="24966"/>
                  </a:cubicBezTo>
                  <a:cubicBezTo>
                    <a:pt x="9579" y="24966"/>
                    <a:pt x="11198" y="26784"/>
                    <a:pt x="11895" y="28807"/>
                  </a:cubicBezTo>
                  <a:cubicBezTo>
                    <a:pt x="12288" y="29947"/>
                    <a:pt x="12506" y="31126"/>
                    <a:pt x="12673" y="32316"/>
                  </a:cubicBezTo>
                  <a:cubicBezTo>
                    <a:pt x="13082" y="35213"/>
                    <a:pt x="13133" y="38138"/>
                    <a:pt x="13380" y="41046"/>
                  </a:cubicBezTo>
                  <a:cubicBezTo>
                    <a:pt x="13576" y="43366"/>
                    <a:pt x="13865" y="45675"/>
                    <a:pt x="15084" y="47731"/>
                  </a:cubicBezTo>
                  <a:cubicBezTo>
                    <a:pt x="16320" y="49816"/>
                    <a:pt x="18045" y="50902"/>
                    <a:pt x="20004" y="50902"/>
                  </a:cubicBezTo>
                  <a:cubicBezTo>
                    <a:pt x="21018" y="50902"/>
                    <a:pt x="22096" y="50611"/>
                    <a:pt x="23201" y="50017"/>
                  </a:cubicBezTo>
                  <a:cubicBezTo>
                    <a:pt x="25918" y="48554"/>
                    <a:pt x="27645" y="46285"/>
                    <a:pt x="28317" y="43256"/>
                  </a:cubicBezTo>
                  <a:cubicBezTo>
                    <a:pt x="28604" y="41966"/>
                    <a:pt x="28733" y="40650"/>
                    <a:pt x="28859" y="39335"/>
                  </a:cubicBezTo>
                  <a:cubicBezTo>
                    <a:pt x="28883" y="39099"/>
                    <a:pt x="28883" y="38853"/>
                    <a:pt x="28844" y="38619"/>
                  </a:cubicBezTo>
                  <a:cubicBezTo>
                    <a:pt x="28745" y="38007"/>
                    <a:pt x="28372" y="37620"/>
                    <a:pt x="27884" y="37620"/>
                  </a:cubicBezTo>
                  <a:cubicBezTo>
                    <a:pt x="27869" y="37620"/>
                    <a:pt x="27853" y="37620"/>
                    <a:pt x="27838" y="37621"/>
                  </a:cubicBezTo>
                  <a:cubicBezTo>
                    <a:pt x="27272" y="37648"/>
                    <a:pt x="26983" y="38010"/>
                    <a:pt x="26868" y="38525"/>
                  </a:cubicBezTo>
                  <a:cubicBezTo>
                    <a:pt x="26817" y="38758"/>
                    <a:pt x="26822" y="39002"/>
                    <a:pt x="26791" y="39240"/>
                  </a:cubicBezTo>
                  <a:cubicBezTo>
                    <a:pt x="26650" y="40311"/>
                    <a:pt x="26528" y="41384"/>
                    <a:pt x="26356" y="42450"/>
                  </a:cubicBezTo>
                  <a:cubicBezTo>
                    <a:pt x="26009" y="44613"/>
                    <a:pt x="24898" y="46325"/>
                    <a:pt x="23150" y="47614"/>
                  </a:cubicBezTo>
                  <a:cubicBezTo>
                    <a:pt x="22068" y="48412"/>
                    <a:pt x="21022" y="48802"/>
                    <a:pt x="20070" y="48802"/>
                  </a:cubicBezTo>
                  <a:cubicBezTo>
                    <a:pt x="18465" y="48802"/>
                    <a:pt x="17127" y="47693"/>
                    <a:pt x="16331" y="45562"/>
                  </a:cubicBezTo>
                  <a:cubicBezTo>
                    <a:pt x="15879" y="44356"/>
                    <a:pt x="15639" y="43095"/>
                    <a:pt x="15537" y="41815"/>
                  </a:cubicBezTo>
                  <a:cubicBezTo>
                    <a:pt x="15360" y="39623"/>
                    <a:pt x="15237" y="37425"/>
                    <a:pt x="15059" y="35233"/>
                  </a:cubicBezTo>
                  <a:cubicBezTo>
                    <a:pt x="14868" y="32880"/>
                    <a:pt x="14644" y="30528"/>
                    <a:pt x="13889" y="28269"/>
                  </a:cubicBezTo>
                  <a:cubicBezTo>
                    <a:pt x="13173" y="26122"/>
                    <a:pt x="11872" y="24473"/>
                    <a:pt x="9803" y="23476"/>
                  </a:cubicBezTo>
                  <a:cubicBezTo>
                    <a:pt x="9604" y="23381"/>
                    <a:pt x="9315" y="23354"/>
                    <a:pt x="9326" y="23014"/>
                  </a:cubicBezTo>
                  <a:cubicBezTo>
                    <a:pt x="9632" y="22640"/>
                    <a:pt x="10075" y="22431"/>
                    <a:pt x="10471" y="22169"/>
                  </a:cubicBezTo>
                  <a:cubicBezTo>
                    <a:pt x="12897" y="20557"/>
                    <a:pt x="14979" y="18577"/>
                    <a:pt x="16691" y="16232"/>
                  </a:cubicBezTo>
                  <a:cubicBezTo>
                    <a:pt x="19132" y="12890"/>
                    <a:pt x="20369" y="9158"/>
                    <a:pt x="20089" y="4985"/>
                  </a:cubicBezTo>
                  <a:cubicBezTo>
                    <a:pt x="20057" y="4510"/>
                    <a:pt x="19997" y="4023"/>
                    <a:pt x="19855" y="3570"/>
                  </a:cubicBezTo>
                  <a:cubicBezTo>
                    <a:pt x="19674" y="2998"/>
                    <a:pt x="19242" y="2678"/>
                    <a:pt x="18768" y="2678"/>
                  </a:cubicBezTo>
                  <a:cubicBezTo>
                    <a:pt x="18672" y="2678"/>
                    <a:pt x="18575" y="2691"/>
                    <a:pt x="18477" y="2718"/>
                  </a:cubicBezTo>
                  <a:cubicBezTo>
                    <a:pt x="17891" y="2879"/>
                    <a:pt x="17564" y="3449"/>
                    <a:pt x="17791" y="4157"/>
                  </a:cubicBezTo>
                  <a:cubicBezTo>
                    <a:pt x="18120" y="5180"/>
                    <a:pt x="18063" y="6209"/>
                    <a:pt x="18001" y="7245"/>
                  </a:cubicBezTo>
                  <a:cubicBezTo>
                    <a:pt x="17910" y="8780"/>
                    <a:pt x="17515" y="10242"/>
                    <a:pt x="16920" y="11654"/>
                  </a:cubicBezTo>
                  <a:cubicBezTo>
                    <a:pt x="15478" y="15075"/>
                    <a:pt x="13051" y="17690"/>
                    <a:pt x="10118" y="19874"/>
                  </a:cubicBezTo>
                  <a:cubicBezTo>
                    <a:pt x="8417" y="21140"/>
                    <a:pt x="6596" y="22224"/>
                    <a:pt x="4653" y="23303"/>
                  </a:cubicBezTo>
                  <a:lnTo>
                    <a:pt x="4653" y="23301"/>
                  </a:lnTo>
                  <a:cubicBezTo>
                    <a:pt x="4471" y="22797"/>
                    <a:pt x="4564" y="22357"/>
                    <a:pt x="4568" y="21928"/>
                  </a:cubicBezTo>
                  <a:cubicBezTo>
                    <a:pt x="4604" y="18004"/>
                    <a:pt x="4530" y="14087"/>
                    <a:pt x="4021" y="10189"/>
                  </a:cubicBezTo>
                  <a:cubicBezTo>
                    <a:pt x="3669" y="7490"/>
                    <a:pt x="3219" y="4809"/>
                    <a:pt x="2588" y="2159"/>
                  </a:cubicBezTo>
                  <a:cubicBezTo>
                    <a:pt x="2450" y="1575"/>
                    <a:pt x="2303" y="989"/>
                    <a:pt x="1961" y="483"/>
                  </a:cubicBezTo>
                  <a:cubicBezTo>
                    <a:pt x="1755" y="176"/>
                    <a:pt x="1478" y="0"/>
                    <a:pt x="11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9"/>
            <p:cNvSpPr/>
            <p:nvPr/>
          </p:nvSpPr>
          <p:spPr>
            <a:xfrm>
              <a:off x="4375550" y="2081075"/>
              <a:ext cx="672200" cy="1215875"/>
            </a:xfrm>
            <a:custGeom>
              <a:avLst/>
              <a:gdLst/>
              <a:ahLst/>
              <a:cxnLst/>
              <a:rect l="l" t="t" r="r" b="b"/>
              <a:pathLst>
                <a:path w="26888" h="48635" extrusionOk="0">
                  <a:moveTo>
                    <a:pt x="11702" y="2051"/>
                  </a:moveTo>
                  <a:cubicBezTo>
                    <a:pt x="11915" y="2051"/>
                    <a:pt x="12134" y="2085"/>
                    <a:pt x="12353" y="2147"/>
                  </a:cubicBezTo>
                  <a:cubicBezTo>
                    <a:pt x="14517" y="2760"/>
                    <a:pt x="16278" y="3995"/>
                    <a:pt x="17898" y="5807"/>
                  </a:cubicBezTo>
                  <a:cubicBezTo>
                    <a:pt x="16639" y="6335"/>
                    <a:pt x="15495" y="6646"/>
                    <a:pt x="14340" y="6646"/>
                  </a:cubicBezTo>
                  <a:cubicBezTo>
                    <a:pt x="14061" y="6646"/>
                    <a:pt x="13781" y="6627"/>
                    <a:pt x="13499" y="6590"/>
                  </a:cubicBezTo>
                  <a:cubicBezTo>
                    <a:pt x="12270" y="6426"/>
                    <a:pt x="11226" y="5866"/>
                    <a:pt x="10523" y="4797"/>
                  </a:cubicBezTo>
                  <a:cubicBezTo>
                    <a:pt x="10023" y="4035"/>
                    <a:pt x="9964" y="3199"/>
                    <a:pt x="10393" y="2672"/>
                  </a:cubicBezTo>
                  <a:cubicBezTo>
                    <a:pt x="10753" y="2232"/>
                    <a:pt x="11212" y="2051"/>
                    <a:pt x="11702" y="2051"/>
                  </a:cubicBezTo>
                  <a:close/>
                  <a:moveTo>
                    <a:pt x="9331" y="6878"/>
                  </a:moveTo>
                  <a:cubicBezTo>
                    <a:pt x="9458" y="6878"/>
                    <a:pt x="9591" y="6933"/>
                    <a:pt x="9731" y="7052"/>
                  </a:cubicBezTo>
                  <a:cubicBezTo>
                    <a:pt x="11149" y="8258"/>
                    <a:pt x="12669" y="8725"/>
                    <a:pt x="14253" y="8725"/>
                  </a:cubicBezTo>
                  <a:cubicBezTo>
                    <a:pt x="15359" y="8725"/>
                    <a:pt x="16497" y="8497"/>
                    <a:pt x="17654" y="8134"/>
                  </a:cubicBezTo>
                  <a:cubicBezTo>
                    <a:pt x="18247" y="7948"/>
                    <a:pt x="18624" y="7831"/>
                    <a:pt x="18901" y="7831"/>
                  </a:cubicBezTo>
                  <a:cubicBezTo>
                    <a:pt x="19385" y="7831"/>
                    <a:pt x="19564" y="8187"/>
                    <a:pt x="20052" y="9156"/>
                  </a:cubicBezTo>
                  <a:cubicBezTo>
                    <a:pt x="21825" y="12672"/>
                    <a:pt x="22640" y="16448"/>
                    <a:pt x="23052" y="20329"/>
                  </a:cubicBezTo>
                  <a:cubicBezTo>
                    <a:pt x="23175" y="21481"/>
                    <a:pt x="23228" y="22640"/>
                    <a:pt x="23279" y="23349"/>
                  </a:cubicBezTo>
                  <a:lnTo>
                    <a:pt x="23280" y="23349"/>
                  </a:lnTo>
                  <a:cubicBezTo>
                    <a:pt x="23335" y="28993"/>
                    <a:pt x="22353" y="33973"/>
                    <a:pt x="20174" y="38701"/>
                  </a:cubicBezTo>
                  <a:cubicBezTo>
                    <a:pt x="19315" y="40565"/>
                    <a:pt x="18256" y="42299"/>
                    <a:pt x="16831" y="43791"/>
                  </a:cubicBezTo>
                  <a:cubicBezTo>
                    <a:pt x="16023" y="44636"/>
                    <a:pt x="15126" y="45364"/>
                    <a:pt x="14069" y="45876"/>
                  </a:cubicBezTo>
                  <a:cubicBezTo>
                    <a:pt x="13142" y="46324"/>
                    <a:pt x="12236" y="46549"/>
                    <a:pt x="11354" y="46549"/>
                  </a:cubicBezTo>
                  <a:cubicBezTo>
                    <a:pt x="10110" y="46549"/>
                    <a:pt x="8914" y="46103"/>
                    <a:pt x="7771" y="45212"/>
                  </a:cubicBezTo>
                  <a:cubicBezTo>
                    <a:pt x="6354" y="44109"/>
                    <a:pt x="5357" y="42668"/>
                    <a:pt x="4566" y="41074"/>
                  </a:cubicBezTo>
                  <a:cubicBezTo>
                    <a:pt x="3471" y="38866"/>
                    <a:pt x="2818" y="36516"/>
                    <a:pt x="2504" y="34087"/>
                  </a:cubicBezTo>
                  <a:cubicBezTo>
                    <a:pt x="1573" y="26892"/>
                    <a:pt x="2305" y="19888"/>
                    <a:pt x="5063" y="13138"/>
                  </a:cubicBezTo>
                  <a:cubicBezTo>
                    <a:pt x="5824" y="11275"/>
                    <a:pt x="6791" y="9533"/>
                    <a:pt x="8075" y="7978"/>
                  </a:cubicBezTo>
                  <a:cubicBezTo>
                    <a:pt x="8328" y="7672"/>
                    <a:pt x="8611" y="7387"/>
                    <a:pt x="8891" y="7102"/>
                  </a:cubicBezTo>
                  <a:cubicBezTo>
                    <a:pt x="9032" y="6957"/>
                    <a:pt x="9178" y="6878"/>
                    <a:pt x="9331" y="6878"/>
                  </a:cubicBezTo>
                  <a:close/>
                  <a:moveTo>
                    <a:pt x="11701" y="0"/>
                  </a:moveTo>
                  <a:cubicBezTo>
                    <a:pt x="9102" y="0"/>
                    <a:pt x="7529" y="2152"/>
                    <a:pt x="8130" y="4432"/>
                  </a:cubicBezTo>
                  <a:cubicBezTo>
                    <a:pt x="8222" y="4781"/>
                    <a:pt x="8099" y="5029"/>
                    <a:pt x="7829" y="5272"/>
                  </a:cubicBezTo>
                  <a:cubicBezTo>
                    <a:pt x="5601" y="7269"/>
                    <a:pt x="4188" y="9808"/>
                    <a:pt x="3071" y="12535"/>
                  </a:cubicBezTo>
                  <a:cubicBezTo>
                    <a:pt x="1078" y="17409"/>
                    <a:pt x="138" y="22495"/>
                    <a:pt x="57" y="27749"/>
                  </a:cubicBezTo>
                  <a:cubicBezTo>
                    <a:pt x="1" y="29552"/>
                    <a:pt x="85" y="31350"/>
                    <a:pt x="286" y="33141"/>
                  </a:cubicBezTo>
                  <a:cubicBezTo>
                    <a:pt x="605" y="35979"/>
                    <a:pt x="1229" y="38741"/>
                    <a:pt x="2409" y="41358"/>
                  </a:cubicBezTo>
                  <a:cubicBezTo>
                    <a:pt x="3358" y="43464"/>
                    <a:pt x="4603" y="45364"/>
                    <a:pt x="6442" y="46802"/>
                  </a:cubicBezTo>
                  <a:cubicBezTo>
                    <a:pt x="7999" y="48020"/>
                    <a:pt x="9631" y="48634"/>
                    <a:pt x="11330" y="48634"/>
                  </a:cubicBezTo>
                  <a:cubicBezTo>
                    <a:pt x="12518" y="48634"/>
                    <a:pt x="13740" y="48333"/>
                    <a:pt x="14991" y="47729"/>
                  </a:cubicBezTo>
                  <a:cubicBezTo>
                    <a:pt x="16567" y="46967"/>
                    <a:pt x="17849" y="45829"/>
                    <a:pt x="18973" y="44505"/>
                  </a:cubicBezTo>
                  <a:cubicBezTo>
                    <a:pt x="20543" y="42654"/>
                    <a:pt x="21683" y="40551"/>
                    <a:pt x="22602" y="38319"/>
                  </a:cubicBezTo>
                  <a:cubicBezTo>
                    <a:pt x="26638" y="28530"/>
                    <a:pt x="26213" y="17027"/>
                    <a:pt x="21429" y="7380"/>
                  </a:cubicBezTo>
                  <a:cubicBezTo>
                    <a:pt x="21144" y="6805"/>
                    <a:pt x="21240" y="6542"/>
                    <a:pt x="21758" y="6244"/>
                  </a:cubicBezTo>
                  <a:cubicBezTo>
                    <a:pt x="23180" y="5425"/>
                    <a:pt x="24542" y="4509"/>
                    <a:pt x="25866" y="3539"/>
                  </a:cubicBezTo>
                  <a:cubicBezTo>
                    <a:pt x="26672" y="2948"/>
                    <a:pt x="26887" y="2374"/>
                    <a:pt x="26555" y="1846"/>
                  </a:cubicBezTo>
                  <a:cubicBezTo>
                    <a:pt x="26379" y="1566"/>
                    <a:pt x="26126" y="1425"/>
                    <a:pt x="25810" y="1425"/>
                  </a:cubicBezTo>
                  <a:cubicBezTo>
                    <a:pt x="25487" y="1425"/>
                    <a:pt x="25097" y="1571"/>
                    <a:pt x="24652" y="1867"/>
                  </a:cubicBezTo>
                  <a:cubicBezTo>
                    <a:pt x="23585" y="2573"/>
                    <a:pt x="22536" y="3309"/>
                    <a:pt x="21460" y="3999"/>
                  </a:cubicBezTo>
                  <a:cubicBezTo>
                    <a:pt x="20771" y="4439"/>
                    <a:pt x="20400" y="4672"/>
                    <a:pt x="20081" y="4672"/>
                  </a:cubicBezTo>
                  <a:cubicBezTo>
                    <a:pt x="19714" y="4672"/>
                    <a:pt x="19415" y="4364"/>
                    <a:pt x="18777" y="3711"/>
                  </a:cubicBezTo>
                  <a:cubicBezTo>
                    <a:pt x="17299" y="2200"/>
                    <a:pt x="15575" y="1050"/>
                    <a:pt x="13584" y="345"/>
                  </a:cubicBezTo>
                  <a:cubicBezTo>
                    <a:pt x="12914" y="108"/>
                    <a:pt x="12282" y="0"/>
                    <a:pt x="117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5212000" y="2052075"/>
              <a:ext cx="722075" cy="1272575"/>
            </a:xfrm>
            <a:custGeom>
              <a:avLst/>
              <a:gdLst/>
              <a:ahLst/>
              <a:cxnLst/>
              <a:rect l="l" t="t" r="r" b="b"/>
              <a:pathLst>
                <a:path w="28883" h="50903" extrusionOk="0">
                  <a:moveTo>
                    <a:pt x="1149" y="1"/>
                  </a:moveTo>
                  <a:cubicBezTo>
                    <a:pt x="1044" y="1"/>
                    <a:pt x="932" y="19"/>
                    <a:pt x="816" y="57"/>
                  </a:cubicBezTo>
                  <a:cubicBezTo>
                    <a:pt x="334" y="215"/>
                    <a:pt x="143" y="605"/>
                    <a:pt x="170" y="1090"/>
                  </a:cubicBezTo>
                  <a:cubicBezTo>
                    <a:pt x="183" y="1325"/>
                    <a:pt x="261" y="1558"/>
                    <a:pt x="320" y="1790"/>
                  </a:cubicBezTo>
                  <a:cubicBezTo>
                    <a:pt x="512" y="2566"/>
                    <a:pt x="733" y="3335"/>
                    <a:pt x="901" y="4115"/>
                  </a:cubicBezTo>
                  <a:cubicBezTo>
                    <a:pt x="2587" y="11926"/>
                    <a:pt x="2852" y="19820"/>
                    <a:pt x="2216" y="27756"/>
                  </a:cubicBezTo>
                  <a:cubicBezTo>
                    <a:pt x="1682" y="34417"/>
                    <a:pt x="844" y="41046"/>
                    <a:pt x="92" y="47683"/>
                  </a:cubicBezTo>
                  <a:cubicBezTo>
                    <a:pt x="56" y="47999"/>
                    <a:pt x="1" y="48322"/>
                    <a:pt x="26" y="48637"/>
                  </a:cubicBezTo>
                  <a:cubicBezTo>
                    <a:pt x="62" y="49111"/>
                    <a:pt x="296" y="49486"/>
                    <a:pt x="802" y="49575"/>
                  </a:cubicBezTo>
                  <a:cubicBezTo>
                    <a:pt x="877" y="49589"/>
                    <a:pt x="949" y="49595"/>
                    <a:pt x="1017" y="49595"/>
                  </a:cubicBezTo>
                  <a:cubicBezTo>
                    <a:pt x="1457" y="49595"/>
                    <a:pt x="1761" y="49328"/>
                    <a:pt x="1924" y="48894"/>
                  </a:cubicBezTo>
                  <a:cubicBezTo>
                    <a:pt x="2035" y="48599"/>
                    <a:pt x="2091" y="48276"/>
                    <a:pt x="2128" y="47961"/>
                  </a:cubicBezTo>
                  <a:cubicBezTo>
                    <a:pt x="2946" y="41009"/>
                    <a:pt x="3801" y="34061"/>
                    <a:pt x="4337" y="27079"/>
                  </a:cubicBezTo>
                  <a:cubicBezTo>
                    <a:pt x="4401" y="26255"/>
                    <a:pt x="4472" y="25432"/>
                    <a:pt x="4543" y="24579"/>
                  </a:cubicBezTo>
                  <a:cubicBezTo>
                    <a:pt x="5301" y="24916"/>
                    <a:pt x="5487" y="25024"/>
                    <a:pt x="5875" y="25024"/>
                  </a:cubicBezTo>
                  <a:cubicBezTo>
                    <a:pt x="6000" y="25024"/>
                    <a:pt x="6146" y="25012"/>
                    <a:pt x="6338" y="24994"/>
                  </a:cubicBezTo>
                  <a:cubicBezTo>
                    <a:pt x="6536" y="24976"/>
                    <a:pt x="6729" y="24966"/>
                    <a:pt x="6917" y="24966"/>
                  </a:cubicBezTo>
                  <a:cubicBezTo>
                    <a:pt x="9580" y="24966"/>
                    <a:pt x="11198" y="26784"/>
                    <a:pt x="11895" y="28808"/>
                  </a:cubicBezTo>
                  <a:cubicBezTo>
                    <a:pt x="12289" y="29947"/>
                    <a:pt x="12506" y="31125"/>
                    <a:pt x="12675" y="32316"/>
                  </a:cubicBezTo>
                  <a:cubicBezTo>
                    <a:pt x="13083" y="35212"/>
                    <a:pt x="13134" y="38137"/>
                    <a:pt x="13380" y="41046"/>
                  </a:cubicBezTo>
                  <a:cubicBezTo>
                    <a:pt x="13577" y="43366"/>
                    <a:pt x="13865" y="45675"/>
                    <a:pt x="15085" y="47731"/>
                  </a:cubicBezTo>
                  <a:cubicBezTo>
                    <a:pt x="16321" y="49816"/>
                    <a:pt x="18046" y="50902"/>
                    <a:pt x="20006" y="50902"/>
                  </a:cubicBezTo>
                  <a:cubicBezTo>
                    <a:pt x="21020" y="50902"/>
                    <a:pt x="22097" y="50611"/>
                    <a:pt x="23202" y="50017"/>
                  </a:cubicBezTo>
                  <a:cubicBezTo>
                    <a:pt x="25919" y="48554"/>
                    <a:pt x="27646" y="46286"/>
                    <a:pt x="28318" y="43256"/>
                  </a:cubicBezTo>
                  <a:cubicBezTo>
                    <a:pt x="28604" y="41965"/>
                    <a:pt x="28733" y="40649"/>
                    <a:pt x="28860" y="39335"/>
                  </a:cubicBezTo>
                  <a:cubicBezTo>
                    <a:pt x="28883" y="39098"/>
                    <a:pt x="28883" y="38852"/>
                    <a:pt x="28846" y="38618"/>
                  </a:cubicBezTo>
                  <a:cubicBezTo>
                    <a:pt x="28745" y="38005"/>
                    <a:pt x="28373" y="37619"/>
                    <a:pt x="27882" y="37619"/>
                  </a:cubicBezTo>
                  <a:cubicBezTo>
                    <a:pt x="27867" y="37619"/>
                    <a:pt x="27853" y="37620"/>
                    <a:pt x="27838" y="37620"/>
                  </a:cubicBezTo>
                  <a:cubicBezTo>
                    <a:pt x="27273" y="37648"/>
                    <a:pt x="26984" y="38009"/>
                    <a:pt x="26870" y="38524"/>
                  </a:cubicBezTo>
                  <a:cubicBezTo>
                    <a:pt x="26818" y="38757"/>
                    <a:pt x="26823" y="39002"/>
                    <a:pt x="26792" y="39239"/>
                  </a:cubicBezTo>
                  <a:cubicBezTo>
                    <a:pt x="26650" y="40310"/>
                    <a:pt x="26528" y="41384"/>
                    <a:pt x="26357" y="42450"/>
                  </a:cubicBezTo>
                  <a:cubicBezTo>
                    <a:pt x="26010" y="44612"/>
                    <a:pt x="24900" y="46324"/>
                    <a:pt x="23152" y="47614"/>
                  </a:cubicBezTo>
                  <a:cubicBezTo>
                    <a:pt x="22069" y="48412"/>
                    <a:pt x="21023" y="48802"/>
                    <a:pt x="20071" y="48802"/>
                  </a:cubicBezTo>
                  <a:cubicBezTo>
                    <a:pt x="18466" y="48802"/>
                    <a:pt x="17127" y="47693"/>
                    <a:pt x="16331" y="45561"/>
                  </a:cubicBezTo>
                  <a:cubicBezTo>
                    <a:pt x="15880" y="44355"/>
                    <a:pt x="15640" y="43095"/>
                    <a:pt x="15538" y="41815"/>
                  </a:cubicBezTo>
                  <a:cubicBezTo>
                    <a:pt x="15360" y="39623"/>
                    <a:pt x="15238" y="37424"/>
                    <a:pt x="15060" y="35232"/>
                  </a:cubicBezTo>
                  <a:cubicBezTo>
                    <a:pt x="14868" y="32879"/>
                    <a:pt x="14645" y="30528"/>
                    <a:pt x="13890" y="28268"/>
                  </a:cubicBezTo>
                  <a:cubicBezTo>
                    <a:pt x="13173" y="26121"/>
                    <a:pt x="11873" y="24472"/>
                    <a:pt x="9804" y="23475"/>
                  </a:cubicBezTo>
                  <a:cubicBezTo>
                    <a:pt x="9605" y="23380"/>
                    <a:pt x="9316" y="23354"/>
                    <a:pt x="9327" y="23013"/>
                  </a:cubicBezTo>
                  <a:cubicBezTo>
                    <a:pt x="9634" y="22640"/>
                    <a:pt x="10075" y="22431"/>
                    <a:pt x="10472" y="22168"/>
                  </a:cubicBezTo>
                  <a:cubicBezTo>
                    <a:pt x="12898" y="20556"/>
                    <a:pt x="14980" y="18577"/>
                    <a:pt x="16692" y="16232"/>
                  </a:cubicBezTo>
                  <a:cubicBezTo>
                    <a:pt x="19133" y="12890"/>
                    <a:pt x="20368" y="9158"/>
                    <a:pt x="20089" y="4985"/>
                  </a:cubicBezTo>
                  <a:cubicBezTo>
                    <a:pt x="20058" y="4509"/>
                    <a:pt x="19998" y="4022"/>
                    <a:pt x="19856" y="3570"/>
                  </a:cubicBezTo>
                  <a:cubicBezTo>
                    <a:pt x="19675" y="2998"/>
                    <a:pt x="19242" y="2678"/>
                    <a:pt x="18769" y="2678"/>
                  </a:cubicBezTo>
                  <a:cubicBezTo>
                    <a:pt x="18673" y="2678"/>
                    <a:pt x="18576" y="2691"/>
                    <a:pt x="18478" y="2717"/>
                  </a:cubicBezTo>
                  <a:cubicBezTo>
                    <a:pt x="17892" y="2879"/>
                    <a:pt x="17565" y="3448"/>
                    <a:pt x="17792" y="4156"/>
                  </a:cubicBezTo>
                  <a:cubicBezTo>
                    <a:pt x="18121" y="5179"/>
                    <a:pt x="18064" y="6208"/>
                    <a:pt x="18002" y="7245"/>
                  </a:cubicBezTo>
                  <a:cubicBezTo>
                    <a:pt x="17911" y="8779"/>
                    <a:pt x="17516" y="10242"/>
                    <a:pt x="16920" y="11653"/>
                  </a:cubicBezTo>
                  <a:cubicBezTo>
                    <a:pt x="15478" y="15075"/>
                    <a:pt x="13052" y="17690"/>
                    <a:pt x="10120" y="19873"/>
                  </a:cubicBezTo>
                  <a:cubicBezTo>
                    <a:pt x="8418" y="21139"/>
                    <a:pt x="6597" y="22223"/>
                    <a:pt x="4654" y="23302"/>
                  </a:cubicBezTo>
                  <a:lnTo>
                    <a:pt x="4652" y="23302"/>
                  </a:lnTo>
                  <a:cubicBezTo>
                    <a:pt x="4471" y="22797"/>
                    <a:pt x="4564" y="22359"/>
                    <a:pt x="4568" y="21928"/>
                  </a:cubicBezTo>
                  <a:cubicBezTo>
                    <a:pt x="4603" y="18005"/>
                    <a:pt x="4531" y="14087"/>
                    <a:pt x="4021" y="10189"/>
                  </a:cubicBezTo>
                  <a:cubicBezTo>
                    <a:pt x="3670" y="7491"/>
                    <a:pt x="3219" y="4809"/>
                    <a:pt x="2588" y="2160"/>
                  </a:cubicBezTo>
                  <a:cubicBezTo>
                    <a:pt x="2451" y="1577"/>
                    <a:pt x="2303" y="990"/>
                    <a:pt x="1961" y="483"/>
                  </a:cubicBezTo>
                  <a:cubicBezTo>
                    <a:pt x="1755" y="177"/>
                    <a:pt x="1478" y="1"/>
                    <a:pt x="1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6133800" y="2146400"/>
              <a:ext cx="292950" cy="873950"/>
            </a:xfrm>
            <a:custGeom>
              <a:avLst/>
              <a:gdLst/>
              <a:ahLst/>
              <a:cxnLst/>
              <a:rect l="l" t="t" r="r" b="b"/>
              <a:pathLst>
                <a:path w="11718" h="34958" extrusionOk="0">
                  <a:moveTo>
                    <a:pt x="9520" y="1"/>
                  </a:moveTo>
                  <a:cubicBezTo>
                    <a:pt x="8920" y="1"/>
                    <a:pt x="8233" y="344"/>
                    <a:pt x="7521" y="1053"/>
                  </a:cubicBezTo>
                  <a:cubicBezTo>
                    <a:pt x="7031" y="1542"/>
                    <a:pt x="6620" y="2121"/>
                    <a:pt x="6246" y="2741"/>
                  </a:cubicBezTo>
                  <a:cubicBezTo>
                    <a:pt x="5612" y="3789"/>
                    <a:pt x="5090" y="4909"/>
                    <a:pt x="4651" y="6076"/>
                  </a:cubicBezTo>
                  <a:cubicBezTo>
                    <a:pt x="2274" y="12382"/>
                    <a:pt x="758" y="18888"/>
                    <a:pt x="204" y="25604"/>
                  </a:cubicBezTo>
                  <a:cubicBezTo>
                    <a:pt x="21" y="27806"/>
                    <a:pt x="1" y="29998"/>
                    <a:pt x="381" y="32118"/>
                  </a:cubicBezTo>
                  <a:cubicBezTo>
                    <a:pt x="507" y="32819"/>
                    <a:pt x="648" y="33517"/>
                    <a:pt x="975" y="34105"/>
                  </a:cubicBezTo>
                  <a:cubicBezTo>
                    <a:pt x="1296" y="34684"/>
                    <a:pt x="1653" y="34957"/>
                    <a:pt x="2062" y="34957"/>
                  </a:cubicBezTo>
                  <a:cubicBezTo>
                    <a:pt x="2401" y="34957"/>
                    <a:pt x="2776" y="34769"/>
                    <a:pt x="3196" y="34410"/>
                  </a:cubicBezTo>
                  <a:cubicBezTo>
                    <a:pt x="4219" y="33536"/>
                    <a:pt x="4706" y="32315"/>
                    <a:pt x="5120" y="31001"/>
                  </a:cubicBezTo>
                  <a:cubicBezTo>
                    <a:pt x="6638" y="26182"/>
                    <a:pt x="8141" y="21357"/>
                    <a:pt x="9444" y="16466"/>
                  </a:cubicBezTo>
                  <a:cubicBezTo>
                    <a:pt x="10265" y="13678"/>
                    <a:pt x="10826" y="10833"/>
                    <a:pt x="11260" y="7967"/>
                  </a:cubicBezTo>
                  <a:cubicBezTo>
                    <a:pt x="11539" y="6110"/>
                    <a:pt x="11718" y="4244"/>
                    <a:pt x="11428" y="2428"/>
                  </a:cubicBezTo>
                  <a:cubicBezTo>
                    <a:pt x="11173" y="837"/>
                    <a:pt x="10454" y="1"/>
                    <a:pt x="95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5543775" y="2113475"/>
              <a:ext cx="294400" cy="1133300"/>
            </a:xfrm>
            <a:custGeom>
              <a:avLst/>
              <a:gdLst/>
              <a:ahLst/>
              <a:cxnLst/>
              <a:rect l="l" t="t" r="r" b="b"/>
              <a:pathLst>
                <a:path w="11776" h="45332" extrusionOk="0">
                  <a:moveTo>
                    <a:pt x="10676" y="1"/>
                  </a:moveTo>
                  <a:cubicBezTo>
                    <a:pt x="10665" y="1"/>
                    <a:pt x="10655" y="1"/>
                    <a:pt x="10645" y="1"/>
                  </a:cubicBezTo>
                  <a:cubicBezTo>
                    <a:pt x="10062" y="17"/>
                    <a:pt x="9845" y="477"/>
                    <a:pt x="9866" y="1491"/>
                  </a:cubicBezTo>
                  <a:cubicBezTo>
                    <a:pt x="10017" y="9134"/>
                    <a:pt x="7099" y="15327"/>
                    <a:pt x="1109" y="20073"/>
                  </a:cubicBezTo>
                  <a:cubicBezTo>
                    <a:pt x="108" y="20865"/>
                    <a:pt x="1" y="21755"/>
                    <a:pt x="944" y="22667"/>
                  </a:cubicBezTo>
                  <a:cubicBezTo>
                    <a:pt x="1655" y="23355"/>
                    <a:pt x="2134" y="24163"/>
                    <a:pt x="2539" y="25038"/>
                  </a:cubicBezTo>
                  <a:cubicBezTo>
                    <a:pt x="3403" y="26907"/>
                    <a:pt x="3896" y="28880"/>
                    <a:pt x="4187" y="30909"/>
                  </a:cubicBezTo>
                  <a:cubicBezTo>
                    <a:pt x="4628" y="34003"/>
                    <a:pt x="4760" y="37122"/>
                    <a:pt x="4942" y="40237"/>
                  </a:cubicBezTo>
                  <a:cubicBezTo>
                    <a:pt x="5014" y="41478"/>
                    <a:pt x="5101" y="42716"/>
                    <a:pt x="5649" y="43863"/>
                  </a:cubicBezTo>
                  <a:cubicBezTo>
                    <a:pt x="5913" y="44416"/>
                    <a:pt x="6243" y="44906"/>
                    <a:pt x="6820" y="45180"/>
                  </a:cubicBezTo>
                  <a:cubicBezTo>
                    <a:pt x="7017" y="45273"/>
                    <a:pt x="7212" y="45332"/>
                    <a:pt x="7397" y="45332"/>
                  </a:cubicBezTo>
                  <a:cubicBezTo>
                    <a:pt x="7626" y="45332"/>
                    <a:pt x="7839" y="45243"/>
                    <a:pt x="8020" y="45019"/>
                  </a:cubicBezTo>
                  <a:cubicBezTo>
                    <a:pt x="8362" y="44598"/>
                    <a:pt x="8232" y="44165"/>
                    <a:pt x="7841" y="43861"/>
                  </a:cubicBezTo>
                  <a:cubicBezTo>
                    <a:pt x="7072" y="43262"/>
                    <a:pt x="6884" y="42418"/>
                    <a:pt x="6785" y="41530"/>
                  </a:cubicBezTo>
                  <a:cubicBezTo>
                    <a:pt x="6714" y="40895"/>
                    <a:pt x="6669" y="40256"/>
                    <a:pt x="6628" y="39618"/>
                  </a:cubicBezTo>
                  <a:cubicBezTo>
                    <a:pt x="6441" y="36584"/>
                    <a:pt x="6335" y="33540"/>
                    <a:pt x="5862" y="30532"/>
                  </a:cubicBezTo>
                  <a:cubicBezTo>
                    <a:pt x="5350" y="27264"/>
                    <a:pt x="4500" y="24115"/>
                    <a:pt x="2310" y="21493"/>
                  </a:cubicBezTo>
                  <a:lnTo>
                    <a:pt x="2310" y="21493"/>
                  </a:lnTo>
                  <a:cubicBezTo>
                    <a:pt x="2593" y="20971"/>
                    <a:pt x="3072" y="20658"/>
                    <a:pt x="3487" y="20294"/>
                  </a:cubicBezTo>
                  <a:cubicBezTo>
                    <a:pt x="6656" y="17519"/>
                    <a:pt x="9008" y="14198"/>
                    <a:pt x="10302" y="10165"/>
                  </a:cubicBezTo>
                  <a:cubicBezTo>
                    <a:pt x="11213" y="7325"/>
                    <a:pt x="11775" y="4431"/>
                    <a:pt x="11587" y="1431"/>
                  </a:cubicBezTo>
                  <a:cubicBezTo>
                    <a:pt x="11525" y="441"/>
                    <a:pt x="11221" y="1"/>
                    <a:pt x="106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5316275" y="2720425"/>
              <a:ext cx="85425" cy="556600"/>
            </a:xfrm>
            <a:custGeom>
              <a:avLst/>
              <a:gdLst/>
              <a:ahLst/>
              <a:cxnLst/>
              <a:rect l="l" t="t" r="r" b="b"/>
              <a:pathLst>
                <a:path w="3417" h="22264" extrusionOk="0">
                  <a:moveTo>
                    <a:pt x="2468" y="0"/>
                  </a:moveTo>
                  <a:cubicBezTo>
                    <a:pt x="2444" y="0"/>
                    <a:pt x="2421" y="1"/>
                    <a:pt x="2397" y="3"/>
                  </a:cubicBezTo>
                  <a:cubicBezTo>
                    <a:pt x="1864" y="49"/>
                    <a:pt x="1624" y="494"/>
                    <a:pt x="1671" y="1423"/>
                  </a:cubicBezTo>
                  <a:cubicBezTo>
                    <a:pt x="1759" y="3180"/>
                    <a:pt x="1735" y="4936"/>
                    <a:pt x="1624" y="6693"/>
                  </a:cubicBezTo>
                  <a:cubicBezTo>
                    <a:pt x="1415" y="10004"/>
                    <a:pt x="1049" y="13299"/>
                    <a:pt x="639" y="16590"/>
                  </a:cubicBezTo>
                  <a:cubicBezTo>
                    <a:pt x="452" y="18097"/>
                    <a:pt x="244" y="19600"/>
                    <a:pt x="62" y="21107"/>
                  </a:cubicBezTo>
                  <a:cubicBezTo>
                    <a:pt x="0" y="21622"/>
                    <a:pt x="127" y="22083"/>
                    <a:pt x="702" y="22240"/>
                  </a:cubicBezTo>
                  <a:cubicBezTo>
                    <a:pt x="761" y="22256"/>
                    <a:pt x="819" y="22263"/>
                    <a:pt x="876" y="22263"/>
                  </a:cubicBezTo>
                  <a:cubicBezTo>
                    <a:pt x="1262" y="22263"/>
                    <a:pt x="1586" y="21900"/>
                    <a:pt x="1734" y="21311"/>
                  </a:cubicBezTo>
                  <a:cubicBezTo>
                    <a:pt x="1754" y="21233"/>
                    <a:pt x="1760" y="21153"/>
                    <a:pt x="1772" y="21074"/>
                  </a:cubicBezTo>
                  <a:cubicBezTo>
                    <a:pt x="2526" y="15893"/>
                    <a:pt x="3120" y="10695"/>
                    <a:pt x="3380" y="5466"/>
                  </a:cubicBezTo>
                  <a:cubicBezTo>
                    <a:pt x="3380" y="4068"/>
                    <a:pt x="3416" y="2668"/>
                    <a:pt x="3367" y="1273"/>
                  </a:cubicBezTo>
                  <a:cubicBezTo>
                    <a:pt x="3339" y="446"/>
                    <a:pt x="2966" y="0"/>
                    <a:pt x="2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5336650" y="2061350"/>
              <a:ext cx="67525" cy="472925"/>
            </a:xfrm>
            <a:custGeom>
              <a:avLst/>
              <a:gdLst/>
              <a:ahLst/>
              <a:cxnLst/>
              <a:rect l="l" t="t" r="r" b="b"/>
              <a:pathLst>
                <a:path w="2701" h="18917" extrusionOk="0">
                  <a:moveTo>
                    <a:pt x="886" y="0"/>
                  </a:moveTo>
                  <a:cubicBezTo>
                    <a:pt x="830" y="0"/>
                    <a:pt x="772" y="7"/>
                    <a:pt x="714" y="19"/>
                  </a:cubicBezTo>
                  <a:cubicBezTo>
                    <a:pt x="177" y="134"/>
                    <a:pt x="1" y="592"/>
                    <a:pt x="173" y="1507"/>
                  </a:cubicBezTo>
                  <a:cubicBezTo>
                    <a:pt x="610" y="3827"/>
                    <a:pt x="868" y="6168"/>
                    <a:pt x="974" y="8526"/>
                  </a:cubicBezTo>
                  <a:cubicBezTo>
                    <a:pt x="1106" y="11482"/>
                    <a:pt x="1045" y="14438"/>
                    <a:pt x="968" y="17394"/>
                  </a:cubicBezTo>
                  <a:cubicBezTo>
                    <a:pt x="940" y="18424"/>
                    <a:pt x="1184" y="18869"/>
                    <a:pt x="1743" y="18914"/>
                  </a:cubicBezTo>
                  <a:cubicBezTo>
                    <a:pt x="1770" y="18916"/>
                    <a:pt x="1797" y="18917"/>
                    <a:pt x="1824" y="18917"/>
                  </a:cubicBezTo>
                  <a:cubicBezTo>
                    <a:pt x="2370" y="18917"/>
                    <a:pt x="2656" y="18442"/>
                    <a:pt x="2668" y="17399"/>
                  </a:cubicBezTo>
                  <a:cubicBezTo>
                    <a:pt x="2688" y="15641"/>
                    <a:pt x="2674" y="13884"/>
                    <a:pt x="2674" y="12126"/>
                  </a:cubicBezTo>
                  <a:lnTo>
                    <a:pt x="2644" y="12126"/>
                  </a:lnTo>
                  <a:cubicBezTo>
                    <a:pt x="2644" y="10609"/>
                    <a:pt x="2700" y="9089"/>
                    <a:pt x="2630" y="7575"/>
                  </a:cubicBezTo>
                  <a:cubicBezTo>
                    <a:pt x="2532" y="5418"/>
                    <a:pt x="2284" y="3273"/>
                    <a:pt x="1842" y="1157"/>
                  </a:cubicBezTo>
                  <a:cubicBezTo>
                    <a:pt x="1682" y="390"/>
                    <a:pt x="1328" y="0"/>
                    <a:pt x="8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9"/>
            <p:cNvSpPr/>
            <p:nvPr/>
          </p:nvSpPr>
          <p:spPr>
            <a:xfrm>
              <a:off x="6108050" y="3175425"/>
              <a:ext cx="81025" cy="111000"/>
            </a:xfrm>
            <a:custGeom>
              <a:avLst/>
              <a:gdLst/>
              <a:ahLst/>
              <a:cxnLst/>
              <a:rect l="l" t="t" r="r" b="b"/>
              <a:pathLst>
                <a:path w="3241" h="4440" extrusionOk="0">
                  <a:moveTo>
                    <a:pt x="1810" y="0"/>
                  </a:moveTo>
                  <a:cubicBezTo>
                    <a:pt x="1383" y="0"/>
                    <a:pt x="1017" y="213"/>
                    <a:pt x="722" y="581"/>
                  </a:cubicBezTo>
                  <a:cubicBezTo>
                    <a:pt x="192" y="1245"/>
                    <a:pt x="0" y="2034"/>
                    <a:pt x="54" y="2862"/>
                  </a:cubicBezTo>
                  <a:cubicBezTo>
                    <a:pt x="112" y="3766"/>
                    <a:pt x="770" y="4398"/>
                    <a:pt x="1606" y="4437"/>
                  </a:cubicBezTo>
                  <a:cubicBezTo>
                    <a:pt x="1634" y="4438"/>
                    <a:pt x="1661" y="4439"/>
                    <a:pt x="1688" y="4439"/>
                  </a:cubicBezTo>
                  <a:cubicBezTo>
                    <a:pt x="2496" y="4439"/>
                    <a:pt x="3076" y="3875"/>
                    <a:pt x="3239" y="2828"/>
                  </a:cubicBezTo>
                  <a:lnTo>
                    <a:pt x="3241" y="2828"/>
                  </a:lnTo>
                  <a:cubicBezTo>
                    <a:pt x="3227" y="2376"/>
                    <a:pt x="3236" y="1796"/>
                    <a:pt x="3187" y="1221"/>
                  </a:cubicBezTo>
                  <a:cubicBezTo>
                    <a:pt x="3139" y="650"/>
                    <a:pt x="2810" y="251"/>
                    <a:pt x="2265" y="76"/>
                  </a:cubicBezTo>
                  <a:cubicBezTo>
                    <a:pt x="2107" y="25"/>
                    <a:pt x="1955" y="0"/>
                    <a:pt x="18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9"/>
            <p:cNvSpPr/>
            <p:nvPr/>
          </p:nvSpPr>
          <p:spPr>
            <a:xfrm>
              <a:off x="4495450" y="2349775"/>
              <a:ext cx="168550" cy="852225"/>
            </a:xfrm>
            <a:custGeom>
              <a:avLst/>
              <a:gdLst/>
              <a:ahLst/>
              <a:cxnLst/>
              <a:rect l="l" t="t" r="r" b="b"/>
              <a:pathLst>
                <a:path w="6742" h="34089" extrusionOk="0">
                  <a:moveTo>
                    <a:pt x="5541" y="0"/>
                  </a:moveTo>
                  <a:cubicBezTo>
                    <a:pt x="5415" y="0"/>
                    <a:pt x="5284" y="33"/>
                    <a:pt x="5150" y="95"/>
                  </a:cubicBezTo>
                  <a:cubicBezTo>
                    <a:pt x="4848" y="236"/>
                    <a:pt x="4645" y="480"/>
                    <a:pt x="4461" y="744"/>
                  </a:cubicBezTo>
                  <a:cubicBezTo>
                    <a:pt x="3980" y="1433"/>
                    <a:pt x="3574" y="2171"/>
                    <a:pt x="3251" y="2946"/>
                  </a:cubicBezTo>
                  <a:cubicBezTo>
                    <a:pt x="1258" y="7709"/>
                    <a:pt x="52" y="12644"/>
                    <a:pt x="19" y="17832"/>
                  </a:cubicBezTo>
                  <a:cubicBezTo>
                    <a:pt x="19" y="18312"/>
                    <a:pt x="1" y="18792"/>
                    <a:pt x="21" y="19271"/>
                  </a:cubicBezTo>
                  <a:cubicBezTo>
                    <a:pt x="241" y="24343"/>
                    <a:pt x="1623" y="29023"/>
                    <a:pt x="4700" y="33131"/>
                  </a:cubicBezTo>
                  <a:cubicBezTo>
                    <a:pt x="4867" y="33355"/>
                    <a:pt x="5026" y="33589"/>
                    <a:pt x="5222" y="33785"/>
                  </a:cubicBezTo>
                  <a:cubicBezTo>
                    <a:pt x="5412" y="33976"/>
                    <a:pt x="5630" y="34089"/>
                    <a:pt x="5858" y="34089"/>
                  </a:cubicBezTo>
                  <a:cubicBezTo>
                    <a:pt x="6004" y="34089"/>
                    <a:pt x="6155" y="34042"/>
                    <a:pt x="6306" y="33940"/>
                  </a:cubicBezTo>
                  <a:cubicBezTo>
                    <a:pt x="6696" y="33675"/>
                    <a:pt x="6742" y="33264"/>
                    <a:pt x="6533" y="32876"/>
                  </a:cubicBezTo>
                  <a:cubicBezTo>
                    <a:pt x="6288" y="32421"/>
                    <a:pt x="5994" y="31990"/>
                    <a:pt x="5691" y="31570"/>
                  </a:cubicBezTo>
                  <a:cubicBezTo>
                    <a:pt x="4027" y="29267"/>
                    <a:pt x="2961" y="26702"/>
                    <a:pt x="2348" y="23940"/>
                  </a:cubicBezTo>
                  <a:cubicBezTo>
                    <a:pt x="1295" y="19198"/>
                    <a:pt x="1553" y="14494"/>
                    <a:pt x="2777" y="9822"/>
                  </a:cubicBezTo>
                  <a:cubicBezTo>
                    <a:pt x="3546" y="6882"/>
                    <a:pt x="4317" y="3940"/>
                    <a:pt x="6093" y="1395"/>
                  </a:cubicBezTo>
                  <a:cubicBezTo>
                    <a:pt x="6163" y="1297"/>
                    <a:pt x="6215" y="1190"/>
                    <a:pt x="6251" y="1075"/>
                  </a:cubicBezTo>
                  <a:cubicBezTo>
                    <a:pt x="6351" y="747"/>
                    <a:pt x="6317" y="441"/>
                    <a:pt x="6042" y="201"/>
                  </a:cubicBezTo>
                  <a:cubicBezTo>
                    <a:pt x="5885" y="64"/>
                    <a:pt x="5717" y="0"/>
                    <a:pt x="55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4005875" y="3988850"/>
              <a:ext cx="734425" cy="950950"/>
            </a:xfrm>
            <a:custGeom>
              <a:avLst/>
              <a:gdLst/>
              <a:ahLst/>
              <a:cxnLst/>
              <a:rect l="l" t="t" r="r" b="b"/>
              <a:pathLst>
                <a:path w="29377" h="38038" extrusionOk="0">
                  <a:moveTo>
                    <a:pt x="11524" y="1780"/>
                  </a:moveTo>
                  <a:cubicBezTo>
                    <a:pt x="11560" y="2459"/>
                    <a:pt x="11454" y="3108"/>
                    <a:pt x="11248" y="3726"/>
                  </a:cubicBezTo>
                  <a:cubicBezTo>
                    <a:pt x="11016" y="3566"/>
                    <a:pt x="10725" y="3480"/>
                    <a:pt x="10407" y="3444"/>
                  </a:cubicBezTo>
                  <a:cubicBezTo>
                    <a:pt x="10764" y="2880"/>
                    <a:pt x="11138" y="2325"/>
                    <a:pt x="11524" y="1780"/>
                  </a:cubicBezTo>
                  <a:close/>
                  <a:moveTo>
                    <a:pt x="11811" y="1"/>
                  </a:moveTo>
                  <a:cubicBezTo>
                    <a:pt x="11781" y="1"/>
                    <a:pt x="11751" y="3"/>
                    <a:pt x="11719" y="8"/>
                  </a:cubicBezTo>
                  <a:cubicBezTo>
                    <a:pt x="9060" y="446"/>
                    <a:pt x="6879" y="2073"/>
                    <a:pt x="5107" y="4028"/>
                  </a:cubicBezTo>
                  <a:cubicBezTo>
                    <a:pt x="4185" y="5048"/>
                    <a:pt x="3345" y="6140"/>
                    <a:pt x="2517" y="7238"/>
                  </a:cubicBezTo>
                  <a:cubicBezTo>
                    <a:pt x="1725" y="8288"/>
                    <a:pt x="985" y="9435"/>
                    <a:pt x="842" y="10772"/>
                  </a:cubicBezTo>
                  <a:cubicBezTo>
                    <a:pt x="837" y="10822"/>
                    <a:pt x="842" y="10872"/>
                    <a:pt x="858" y="10920"/>
                  </a:cubicBezTo>
                  <a:cubicBezTo>
                    <a:pt x="0" y="15310"/>
                    <a:pt x="2499" y="18542"/>
                    <a:pt x="5994" y="21468"/>
                  </a:cubicBezTo>
                  <a:cubicBezTo>
                    <a:pt x="7290" y="22551"/>
                    <a:pt x="8701" y="23495"/>
                    <a:pt x="9896" y="24698"/>
                  </a:cubicBezTo>
                  <a:cubicBezTo>
                    <a:pt x="15339" y="30176"/>
                    <a:pt x="11123" y="31804"/>
                    <a:pt x="8402" y="31804"/>
                  </a:cubicBezTo>
                  <a:cubicBezTo>
                    <a:pt x="8089" y="31804"/>
                    <a:pt x="7797" y="31782"/>
                    <a:pt x="7540" y="31742"/>
                  </a:cubicBezTo>
                  <a:cubicBezTo>
                    <a:pt x="7706" y="31450"/>
                    <a:pt x="7871" y="31156"/>
                    <a:pt x="8042" y="30865"/>
                  </a:cubicBezTo>
                  <a:cubicBezTo>
                    <a:pt x="8392" y="30266"/>
                    <a:pt x="8749" y="29671"/>
                    <a:pt x="9114" y="29080"/>
                  </a:cubicBezTo>
                  <a:cubicBezTo>
                    <a:pt x="9240" y="28876"/>
                    <a:pt x="9368" y="28578"/>
                    <a:pt x="9558" y="28424"/>
                  </a:cubicBezTo>
                  <a:cubicBezTo>
                    <a:pt x="9619" y="28375"/>
                    <a:pt x="9697" y="28353"/>
                    <a:pt x="9774" y="28344"/>
                  </a:cubicBezTo>
                  <a:cubicBezTo>
                    <a:pt x="9923" y="28328"/>
                    <a:pt x="10040" y="28336"/>
                    <a:pt x="10194" y="28273"/>
                  </a:cubicBezTo>
                  <a:cubicBezTo>
                    <a:pt x="10384" y="28194"/>
                    <a:pt x="10462" y="27975"/>
                    <a:pt x="10438" y="27788"/>
                  </a:cubicBezTo>
                  <a:cubicBezTo>
                    <a:pt x="10380" y="27334"/>
                    <a:pt x="10062" y="27166"/>
                    <a:pt x="9697" y="27166"/>
                  </a:cubicBezTo>
                  <a:cubicBezTo>
                    <a:pt x="9305" y="27166"/>
                    <a:pt x="8857" y="27360"/>
                    <a:pt x="8616" y="27604"/>
                  </a:cubicBezTo>
                  <a:cubicBezTo>
                    <a:pt x="8067" y="28161"/>
                    <a:pt x="7673" y="28920"/>
                    <a:pt x="7253" y="29573"/>
                  </a:cubicBezTo>
                  <a:cubicBezTo>
                    <a:pt x="6839" y="30213"/>
                    <a:pt x="6431" y="30857"/>
                    <a:pt x="6042" y="31513"/>
                  </a:cubicBezTo>
                  <a:cubicBezTo>
                    <a:pt x="5891" y="31692"/>
                    <a:pt x="5761" y="31959"/>
                    <a:pt x="5644" y="32206"/>
                  </a:cubicBezTo>
                  <a:cubicBezTo>
                    <a:pt x="5549" y="32375"/>
                    <a:pt x="5450" y="32544"/>
                    <a:pt x="5355" y="32714"/>
                  </a:cubicBezTo>
                  <a:cubicBezTo>
                    <a:pt x="5330" y="32760"/>
                    <a:pt x="5305" y="32806"/>
                    <a:pt x="5279" y="32853"/>
                  </a:cubicBezTo>
                  <a:cubicBezTo>
                    <a:pt x="3121" y="36147"/>
                    <a:pt x="3266" y="35901"/>
                    <a:pt x="3834" y="36508"/>
                  </a:cubicBezTo>
                  <a:cubicBezTo>
                    <a:pt x="4262" y="36964"/>
                    <a:pt x="4837" y="37310"/>
                    <a:pt x="5460" y="37570"/>
                  </a:cubicBezTo>
                  <a:cubicBezTo>
                    <a:pt x="6223" y="37889"/>
                    <a:pt x="7045" y="38037"/>
                    <a:pt x="7871" y="38037"/>
                  </a:cubicBezTo>
                  <a:cubicBezTo>
                    <a:pt x="8186" y="38037"/>
                    <a:pt x="8502" y="38016"/>
                    <a:pt x="8814" y="37974"/>
                  </a:cubicBezTo>
                  <a:cubicBezTo>
                    <a:pt x="21205" y="36316"/>
                    <a:pt x="29377" y="25631"/>
                    <a:pt x="15059" y="14035"/>
                  </a:cubicBezTo>
                  <a:cubicBezTo>
                    <a:pt x="14911" y="13915"/>
                    <a:pt x="14634" y="13868"/>
                    <a:pt x="14270" y="13868"/>
                  </a:cubicBezTo>
                  <a:cubicBezTo>
                    <a:pt x="12834" y="13868"/>
                    <a:pt x="10047" y="14608"/>
                    <a:pt x="8523" y="14608"/>
                  </a:cubicBezTo>
                  <a:cubicBezTo>
                    <a:pt x="7961" y="14608"/>
                    <a:pt x="7571" y="14507"/>
                    <a:pt x="7484" y="14232"/>
                  </a:cubicBezTo>
                  <a:cubicBezTo>
                    <a:pt x="7041" y="12834"/>
                    <a:pt x="8141" y="10609"/>
                    <a:pt x="8931" y="9526"/>
                  </a:cubicBezTo>
                  <a:cubicBezTo>
                    <a:pt x="9940" y="8146"/>
                    <a:pt x="11472" y="6962"/>
                    <a:pt x="11733" y="5306"/>
                  </a:cubicBezTo>
                  <a:cubicBezTo>
                    <a:pt x="12510" y="3815"/>
                    <a:pt x="12844" y="2168"/>
                    <a:pt x="12301" y="401"/>
                  </a:cubicBezTo>
                  <a:cubicBezTo>
                    <a:pt x="12229" y="168"/>
                    <a:pt x="12054" y="1"/>
                    <a:pt x="118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4467100" y="3985175"/>
              <a:ext cx="553750" cy="574600"/>
            </a:xfrm>
            <a:custGeom>
              <a:avLst/>
              <a:gdLst/>
              <a:ahLst/>
              <a:cxnLst/>
              <a:rect l="l" t="t" r="r" b="b"/>
              <a:pathLst>
                <a:path w="22150" h="22984" extrusionOk="0">
                  <a:moveTo>
                    <a:pt x="17688" y="0"/>
                  </a:moveTo>
                  <a:cubicBezTo>
                    <a:pt x="17509" y="136"/>
                    <a:pt x="16943" y="139"/>
                    <a:pt x="16703" y="228"/>
                  </a:cubicBezTo>
                  <a:cubicBezTo>
                    <a:pt x="16699" y="228"/>
                    <a:pt x="16695" y="228"/>
                    <a:pt x="16691" y="228"/>
                  </a:cubicBezTo>
                  <a:cubicBezTo>
                    <a:pt x="16073" y="228"/>
                    <a:pt x="15367" y="1103"/>
                    <a:pt x="14969" y="1469"/>
                  </a:cubicBezTo>
                  <a:cubicBezTo>
                    <a:pt x="14157" y="2212"/>
                    <a:pt x="13314" y="2991"/>
                    <a:pt x="12825" y="3995"/>
                  </a:cubicBezTo>
                  <a:cubicBezTo>
                    <a:pt x="12326" y="5021"/>
                    <a:pt x="12675" y="6304"/>
                    <a:pt x="12665" y="7404"/>
                  </a:cubicBezTo>
                  <a:cubicBezTo>
                    <a:pt x="12652" y="8729"/>
                    <a:pt x="12615" y="10056"/>
                    <a:pt x="12613" y="11382"/>
                  </a:cubicBezTo>
                  <a:cubicBezTo>
                    <a:pt x="12612" y="12994"/>
                    <a:pt x="11801" y="15428"/>
                    <a:pt x="10736" y="16464"/>
                  </a:cubicBezTo>
                  <a:cubicBezTo>
                    <a:pt x="10488" y="16705"/>
                    <a:pt x="10257" y="16809"/>
                    <a:pt x="10034" y="16809"/>
                  </a:cubicBezTo>
                  <a:cubicBezTo>
                    <a:pt x="9569" y="16809"/>
                    <a:pt x="9138" y="16356"/>
                    <a:pt x="8654" y="15746"/>
                  </a:cubicBezTo>
                  <a:cubicBezTo>
                    <a:pt x="7183" y="13889"/>
                    <a:pt x="6768" y="11284"/>
                    <a:pt x="6752" y="8801"/>
                  </a:cubicBezTo>
                  <a:cubicBezTo>
                    <a:pt x="6872" y="8720"/>
                    <a:pt x="6968" y="8593"/>
                    <a:pt x="7017" y="8414"/>
                  </a:cubicBezTo>
                  <a:cubicBezTo>
                    <a:pt x="7270" y="7485"/>
                    <a:pt x="7483" y="6547"/>
                    <a:pt x="7656" y="5599"/>
                  </a:cubicBezTo>
                  <a:cubicBezTo>
                    <a:pt x="7828" y="4641"/>
                    <a:pt x="8020" y="3648"/>
                    <a:pt x="8068" y="2675"/>
                  </a:cubicBezTo>
                  <a:cubicBezTo>
                    <a:pt x="8093" y="2164"/>
                    <a:pt x="7799" y="1698"/>
                    <a:pt x="7282" y="1629"/>
                  </a:cubicBezTo>
                  <a:cubicBezTo>
                    <a:pt x="7243" y="1619"/>
                    <a:pt x="7206" y="1602"/>
                    <a:pt x="7164" y="1599"/>
                  </a:cubicBezTo>
                  <a:cubicBezTo>
                    <a:pt x="7062" y="1592"/>
                    <a:pt x="6961" y="1588"/>
                    <a:pt x="6859" y="1588"/>
                  </a:cubicBezTo>
                  <a:cubicBezTo>
                    <a:pt x="6771" y="1588"/>
                    <a:pt x="6683" y="1591"/>
                    <a:pt x="6595" y="1596"/>
                  </a:cubicBezTo>
                  <a:cubicBezTo>
                    <a:pt x="6284" y="1577"/>
                    <a:pt x="5974" y="1539"/>
                    <a:pt x="5663" y="1539"/>
                  </a:cubicBezTo>
                  <a:cubicBezTo>
                    <a:pt x="5578" y="1539"/>
                    <a:pt x="5494" y="1542"/>
                    <a:pt x="5409" y="1549"/>
                  </a:cubicBezTo>
                  <a:cubicBezTo>
                    <a:pt x="4358" y="1630"/>
                    <a:pt x="2897" y="2796"/>
                    <a:pt x="2152" y="3527"/>
                  </a:cubicBezTo>
                  <a:cubicBezTo>
                    <a:pt x="1323" y="4340"/>
                    <a:pt x="794" y="5382"/>
                    <a:pt x="532" y="6507"/>
                  </a:cubicBezTo>
                  <a:cubicBezTo>
                    <a:pt x="0" y="8779"/>
                    <a:pt x="466" y="11220"/>
                    <a:pt x="1086" y="13425"/>
                  </a:cubicBezTo>
                  <a:cubicBezTo>
                    <a:pt x="2314" y="17797"/>
                    <a:pt x="4616" y="22984"/>
                    <a:pt x="9390" y="22984"/>
                  </a:cubicBezTo>
                  <a:cubicBezTo>
                    <a:pt x="10777" y="22984"/>
                    <a:pt x="12373" y="22546"/>
                    <a:pt x="14212" y="21524"/>
                  </a:cubicBezTo>
                  <a:cubicBezTo>
                    <a:pt x="17848" y="19501"/>
                    <a:pt x="22150" y="13499"/>
                    <a:pt x="22050" y="9240"/>
                  </a:cubicBezTo>
                  <a:cubicBezTo>
                    <a:pt x="22016" y="7779"/>
                    <a:pt x="18995" y="6507"/>
                    <a:pt x="18673" y="4488"/>
                  </a:cubicBezTo>
                  <a:cubicBezTo>
                    <a:pt x="18562" y="3791"/>
                    <a:pt x="18368" y="3532"/>
                    <a:pt x="17943" y="3496"/>
                  </a:cubicBezTo>
                  <a:cubicBezTo>
                    <a:pt x="18051" y="3272"/>
                    <a:pt x="18158" y="3047"/>
                    <a:pt x="18266" y="2824"/>
                  </a:cubicBezTo>
                  <a:cubicBezTo>
                    <a:pt x="18438" y="2466"/>
                    <a:pt x="18300" y="2142"/>
                    <a:pt x="18058" y="1977"/>
                  </a:cubicBezTo>
                  <a:cubicBezTo>
                    <a:pt x="18067" y="1962"/>
                    <a:pt x="18077" y="1945"/>
                    <a:pt x="18086" y="1929"/>
                  </a:cubicBezTo>
                  <a:cubicBezTo>
                    <a:pt x="18384" y="1466"/>
                    <a:pt x="17767" y="793"/>
                    <a:pt x="17468" y="630"/>
                  </a:cubicBezTo>
                  <a:cubicBezTo>
                    <a:pt x="17332" y="556"/>
                    <a:pt x="17181" y="517"/>
                    <a:pt x="17027" y="517"/>
                  </a:cubicBezTo>
                  <a:cubicBezTo>
                    <a:pt x="17022" y="517"/>
                    <a:pt x="17018" y="517"/>
                    <a:pt x="17013" y="517"/>
                  </a:cubicBezTo>
                  <a:lnTo>
                    <a:pt x="176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5036025" y="3942275"/>
              <a:ext cx="486375" cy="936700"/>
            </a:xfrm>
            <a:custGeom>
              <a:avLst/>
              <a:gdLst/>
              <a:ahLst/>
              <a:cxnLst/>
              <a:rect l="l" t="t" r="r" b="b"/>
              <a:pathLst>
                <a:path w="19455" h="37468" extrusionOk="0">
                  <a:moveTo>
                    <a:pt x="8982" y="8432"/>
                  </a:moveTo>
                  <a:cubicBezTo>
                    <a:pt x="9576" y="8432"/>
                    <a:pt x="10188" y="8663"/>
                    <a:pt x="10554" y="8960"/>
                  </a:cubicBezTo>
                  <a:cubicBezTo>
                    <a:pt x="12524" y="10557"/>
                    <a:pt x="13950" y="12626"/>
                    <a:pt x="13031" y="14989"/>
                  </a:cubicBezTo>
                  <a:cubicBezTo>
                    <a:pt x="12058" y="17482"/>
                    <a:pt x="9535" y="18631"/>
                    <a:pt x="6889" y="19027"/>
                  </a:cubicBezTo>
                  <a:cubicBezTo>
                    <a:pt x="6906" y="18076"/>
                    <a:pt x="6897" y="17157"/>
                    <a:pt x="6944" y="16242"/>
                  </a:cubicBezTo>
                  <a:cubicBezTo>
                    <a:pt x="7052" y="14202"/>
                    <a:pt x="7176" y="12163"/>
                    <a:pt x="7317" y="10124"/>
                  </a:cubicBezTo>
                  <a:cubicBezTo>
                    <a:pt x="7401" y="8858"/>
                    <a:pt x="8176" y="8432"/>
                    <a:pt x="8982" y="8432"/>
                  </a:cubicBezTo>
                  <a:close/>
                  <a:moveTo>
                    <a:pt x="8009" y="1"/>
                  </a:moveTo>
                  <a:cubicBezTo>
                    <a:pt x="7949" y="1"/>
                    <a:pt x="7885" y="13"/>
                    <a:pt x="7818" y="40"/>
                  </a:cubicBezTo>
                  <a:cubicBezTo>
                    <a:pt x="7773" y="58"/>
                    <a:pt x="7729" y="79"/>
                    <a:pt x="7683" y="99"/>
                  </a:cubicBezTo>
                  <a:lnTo>
                    <a:pt x="7681" y="95"/>
                  </a:lnTo>
                  <a:cubicBezTo>
                    <a:pt x="7671" y="101"/>
                    <a:pt x="7661" y="108"/>
                    <a:pt x="7650" y="114"/>
                  </a:cubicBezTo>
                  <a:cubicBezTo>
                    <a:pt x="6211" y="724"/>
                    <a:pt x="4998" y="1669"/>
                    <a:pt x="3903" y="2779"/>
                  </a:cubicBezTo>
                  <a:cubicBezTo>
                    <a:pt x="3752" y="2918"/>
                    <a:pt x="3608" y="3065"/>
                    <a:pt x="3472" y="3220"/>
                  </a:cubicBezTo>
                  <a:cubicBezTo>
                    <a:pt x="2633" y="4097"/>
                    <a:pt x="1693" y="5182"/>
                    <a:pt x="1626" y="6392"/>
                  </a:cubicBezTo>
                  <a:cubicBezTo>
                    <a:pt x="1581" y="6524"/>
                    <a:pt x="1549" y="6660"/>
                    <a:pt x="1528" y="6799"/>
                  </a:cubicBezTo>
                  <a:cubicBezTo>
                    <a:pt x="1077" y="10114"/>
                    <a:pt x="375" y="23539"/>
                    <a:pt x="221" y="28883"/>
                  </a:cubicBezTo>
                  <a:cubicBezTo>
                    <a:pt x="0" y="36531"/>
                    <a:pt x="54" y="31910"/>
                    <a:pt x="140" y="35904"/>
                  </a:cubicBezTo>
                  <a:cubicBezTo>
                    <a:pt x="158" y="36746"/>
                    <a:pt x="425" y="37467"/>
                    <a:pt x="1189" y="37467"/>
                  </a:cubicBezTo>
                  <a:cubicBezTo>
                    <a:pt x="1244" y="37467"/>
                    <a:pt x="1301" y="37463"/>
                    <a:pt x="1360" y="37456"/>
                  </a:cubicBezTo>
                  <a:cubicBezTo>
                    <a:pt x="3931" y="37131"/>
                    <a:pt x="5196" y="36999"/>
                    <a:pt x="5811" y="36869"/>
                  </a:cubicBezTo>
                  <a:cubicBezTo>
                    <a:pt x="5829" y="36870"/>
                    <a:pt x="5847" y="36871"/>
                    <a:pt x="5865" y="36871"/>
                  </a:cubicBezTo>
                  <a:cubicBezTo>
                    <a:pt x="6097" y="36871"/>
                    <a:pt x="6314" y="36749"/>
                    <a:pt x="6458" y="36544"/>
                  </a:cubicBezTo>
                  <a:cubicBezTo>
                    <a:pt x="7089" y="35649"/>
                    <a:pt x="7788" y="34838"/>
                    <a:pt x="8570" y="34072"/>
                  </a:cubicBezTo>
                  <a:cubicBezTo>
                    <a:pt x="8943" y="33708"/>
                    <a:pt x="9370" y="33375"/>
                    <a:pt x="9711" y="32982"/>
                  </a:cubicBezTo>
                  <a:cubicBezTo>
                    <a:pt x="9920" y="32741"/>
                    <a:pt x="10062" y="32441"/>
                    <a:pt x="10007" y="32114"/>
                  </a:cubicBezTo>
                  <a:cubicBezTo>
                    <a:pt x="9966" y="31880"/>
                    <a:pt x="9837" y="31657"/>
                    <a:pt x="9639" y="31523"/>
                  </a:cubicBezTo>
                  <a:cubicBezTo>
                    <a:pt x="9609" y="31458"/>
                    <a:pt x="9569" y="31399"/>
                    <a:pt x="9520" y="31346"/>
                  </a:cubicBezTo>
                  <a:cubicBezTo>
                    <a:pt x="9394" y="31216"/>
                    <a:pt x="9217" y="31152"/>
                    <a:pt x="9039" y="31152"/>
                  </a:cubicBezTo>
                  <a:cubicBezTo>
                    <a:pt x="8979" y="31152"/>
                    <a:pt x="8918" y="31160"/>
                    <a:pt x="8859" y="31175"/>
                  </a:cubicBezTo>
                  <a:cubicBezTo>
                    <a:pt x="8827" y="31169"/>
                    <a:pt x="8795" y="31167"/>
                    <a:pt x="8763" y="31167"/>
                  </a:cubicBezTo>
                  <a:cubicBezTo>
                    <a:pt x="8615" y="31167"/>
                    <a:pt x="8467" y="31223"/>
                    <a:pt x="8342" y="31356"/>
                  </a:cubicBezTo>
                  <a:cubicBezTo>
                    <a:pt x="8266" y="31437"/>
                    <a:pt x="8197" y="31524"/>
                    <a:pt x="8123" y="31607"/>
                  </a:cubicBezTo>
                  <a:cubicBezTo>
                    <a:pt x="8069" y="31593"/>
                    <a:pt x="8015" y="31586"/>
                    <a:pt x="7962" y="31586"/>
                  </a:cubicBezTo>
                  <a:cubicBezTo>
                    <a:pt x="7802" y="31586"/>
                    <a:pt x="7643" y="31646"/>
                    <a:pt x="7505" y="31761"/>
                  </a:cubicBezTo>
                  <a:cubicBezTo>
                    <a:pt x="7441" y="31814"/>
                    <a:pt x="7381" y="31875"/>
                    <a:pt x="7322" y="31935"/>
                  </a:cubicBezTo>
                  <a:cubicBezTo>
                    <a:pt x="7250" y="31912"/>
                    <a:pt x="7178" y="31900"/>
                    <a:pt x="7107" y="31900"/>
                  </a:cubicBezTo>
                  <a:cubicBezTo>
                    <a:pt x="6891" y="31900"/>
                    <a:pt x="6691" y="32008"/>
                    <a:pt x="6555" y="32203"/>
                  </a:cubicBezTo>
                  <a:cubicBezTo>
                    <a:pt x="6464" y="32333"/>
                    <a:pt x="6380" y="32465"/>
                    <a:pt x="6298" y="32601"/>
                  </a:cubicBezTo>
                  <a:cubicBezTo>
                    <a:pt x="6338" y="30538"/>
                    <a:pt x="6448" y="28301"/>
                    <a:pt x="6524" y="27096"/>
                  </a:cubicBezTo>
                  <a:cubicBezTo>
                    <a:pt x="6541" y="26835"/>
                    <a:pt x="6596" y="26725"/>
                    <a:pt x="6687" y="26725"/>
                  </a:cubicBezTo>
                  <a:cubicBezTo>
                    <a:pt x="6822" y="26725"/>
                    <a:pt x="7036" y="26972"/>
                    <a:pt x="7316" y="27330"/>
                  </a:cubicBezTo>
                  <a:cubicBezTo>
                    <a:pt x="13062" y="34669"/>
                    <a:pt x="14404" y="36383"/>
                    <a:pt x="15157" y="36383"/>
                  </a:cubicBezTo>
                  <a:cubicBezTo>
                    <a:pt x="15447" y="36383"/>
                    <a:pt x="15649" y="36129"/>
                    <a:pt x="15981" y="35844"/>
                  </a:cubicBezTo>
                  <a:cubicBezTo>
                    <a:pt x="17000" y="34973"/>
                    <a:pt x="18011" y="34091"/>
                    <a:pt x="19026" y="33216"/>
                  </a:cubicBezTo>
                  <a:cubicBezTo>
                    <a:pt x="19429" y="32866"/>
                    <a:pt x="19455" y="32761"/>
                    <a:pt x="19131" y="32359"/>
                  </a:cubicBezTo>
                  <a:cubicBezTo>
                    <a:pt x="12045" y="23511"/>
                    <a:pt x="14857" y="27089"/>
                    <a:pt x="12278" y="23725"/>
                  </a:cubicBezTo>
                  <a:cubicBezTo>
                    <a:pt x="15731" y="19455"/>
                    <a:pt x="19155" y="7171"/>
                    <a:pt x="15380" y="4213"/>
                  </a:cubicBezTo>
                  <a:cubicBezTo>
                    <a:pt x="13610" y="2826"/>
                    <a:pt x="11939" y="2338"/>
                    <a:pt x="10215" y="2338"/>
                  </a:cubicBezTo>
                  <a:cubicBezTo>
                    <a:pt x="9475" y="2338"/>
                    <a:pt x="8726" y="2427"/>
                    <a:pt x="7956" y="2575"/>
                  </a:cubicBezTo>
                  <a:cubicBezTo>
                    <a:pt x="8077" y="2379"/>
                    <a:pt x="8197" y="2179"/>
                    <a:pt x="8309" y="1978"/>
                  </a:cubicBezTo>
                  <a:cubicBezTo>
                    <a:pt x="8444" y="1736"/>
                    <a:pt x="8359" y="1527"/>
                    <a:pt x="8200" y="1412"/>
                  </a:cubicBezTo>
                  <a:cubicBezTo>
                    <a:pt x="8181" y="1324"/>
                    <a:pt x="8143" y="1243"/>
                    <a:pt x="8089" y="1173"/>
                  </a:cubicBezTo>
                  <a:cubicBezTo>
                    <a:pt x="8138" y="1143"/>
                    <a:pt x="8186" y="1111"/>
                    <a:pt x="8236" y="1083"/>
                  </a:cubicBezTo>
                  <a:cubicBezTo>
                    <a:pt x="8715" y="812"/>
                    <a:pt x="8496" y="1"/>
                    <a:pt x="8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5531100" y="4026225"/>
              <a:ext cx="613250" cy="705750"/>
            </a:xfrm>
            <a:custGeom>
              <a:avLst/>
              <a:gdLst/>
              <a:ahLst/>
              <a:cxnLst/>
              <a:rect l="l" t="t" r="r" b="b"/>
              <a:pathLst>
                <a:path w="24530" h="28230" extrusionOk="0">
                  <a:moveTo>
                    <a:pt x="10513" y="1"/>
                  </a:moveTo>
                  <a:cubicBezTo>
                    <a:pt x="10424" y="1"/>
                    <a:pt x="10328" y="35"/>
                    <a:pt x="10212" y="92"/>
                  </a:cubicBezTo>
                  <a:cubicBezTo>
                    <a:pt x="9656" y="366"/>
                    <a:pt x="9085" y="615"/>
                    <a:pt x="8526" y="886"/>
                  </a:cubicBezTo>
                  <a:cubicBezTo>
                    <a:pt x="8154" y="1066"/>
                    <a:pt x="7917" y="1133"/>
                    <a:pt x="7763" y="1133"/>
                  </a:cubicBezTo>
                  <a:cubicBezTo>
                    <a:pt x="7295" y="1133"/>
                    <a:pt x="7607" y="501"/>
                    <a:pt x="7243" y="501"/>
                  </a:cubicBezTo>
                  <a:cubicBezTo>
                    <a:pt x="7106" y="501"/>
                    <a:pt x="6872" y="592"/>
                    <a:pt x="6463" y="840"/>
                  </a:cubicBezTo>
                  <a:cubicBezTo>
                    <a:pt x="3304" y="2764"/>
                    <a:pt x="1484" y="6385"/>
                    <a:pt x="914" y="7560"/>
                  </a:cubicBezTo>
                  <a:cubicBezTo>
                    <a:pt x="78" y="9280"/>
                    <a:pt x="0" y="11001"/>
                    <a:pt x="1058" y="12680"/>
                  </a:cubicBezTo>
                  <a:cubicBezTo>
                    <a:pt x="1927" y="14057"/>
                    <a:pt x="3865" y="14742"/>
                    <a:pt x="4252" y="14933"/>
                  </a:cubicBezTo>
                  <a:cubicBezTo>
                    <a:pt x="2855" y="16636"/>
                    <a:pt x="1342" y="18260"/>
                    <a:pt x="1482" y="21437"/>
                  </a:cubicBezTo>
                  <a:cubicBezTo>
                    <a:pt x="1499" y="21834"/>
                    <a:pt x="1440" y="22236"/>
                    <a:pt x="1580" y="22624"/>
                  </a:cubicBezTo>
                  <a:cubicBezTo>
                    <a:pt x="2207" y="24355"/>
                    <a:pt x="3040" y="25918"/>
                    <a:pt x="4653" y="26980"/>
                  </a:cubicBezTo>
                  <a:cubicBezTo>
                    <a:pt x="5835" y="27759"/>
                    <a:pt x="7060" y="28229"/>
                    <a:pt x="8384" y="28229"/>
                  </a:cubicBezTo>
                  <a:cubicBezTo>
                    <a:pt x="8848" y="28229"/>
                    <a:pt x="9325" y="28172"/>
                    <a:pt x="9816" y="28049"/>
                  </a:cubicBezTo>
                  <a:cubicBezTo>
                    <a:pt x="10563" y="27863"/>
                    <a:pt x="11303" y="27665"/>
                    <a:pt x="12025" y="27381"/>
                  </a:cubicBezTo>
                  <a:cubicBezTo>
                    <a:pt x="14752" y="26306"/>
                    <a:pt x="17707" y="24641"/>
                    <a:pt x="19619" y="22432"/>
                  </a:cubicBezTo>
                  <a:cubicBezTo>
                    <a:pt x="20922" y="20929"/>
                    <a:pt x="23291" y="17410"/>
                    <a:pt x="24530" y="15853"/>
                  </a:cubicBezTo>
                  <a:cubicBezTo>
                    <a:pt x="24515" y="15851"/>
                    <a:pt x="24499" y="15850"/>
                    <a:pt x="24482" y="15850"/>
                  </a:cubicBezTo>
                  <a:cubicBezTo>
                    <a:pt x="23776" y="15850"/>
                    <a:pt x="21732" y="17436"/>
                    <a:pt x="21027" y="17436"/>
                  </a:cubicBezTo>
                  <a:cubicBezTo>
                    <a:pt x="21011" y="17436"/>
                    <a:pt x="20995" y="17436"/>
                    <a:pt x="20980" y="17434"/>
                  </a:cubicBezTo>
                  <a:cubicBezTo>
                    <a:pt x="20733" y="17406"/>
                    <a:pt x="20487" y="17377"/>
                    <a:pt x="20240" y="17352"/>
                  </a:cubicBezTo>
                  <a:cubicBezTo>
                    <a:pt x="19868" y="17315"/>
                    <a:pt x="19496" y="17288"/>
                    <a:pt x="19124" y="17288"/>
                  </a:cubicBezTo>
                  <a:cubicBezTo>
                    <a:pt x="18917" y="17288"/>
                    <a:pt x="18710" y="17296"/>
                    <a:pt x="18503" y="17316"/>
                  </a:cubicBezTo>
                  <a:cubicBezTo>
                    <a:pt x="15945" y="17552"/>
                    <a:pt x="14443" y="20116"/>
                    <a:pt x="12416" y="21437"/>
                  </a:cubicBezTo>
                  <a:cubicBezTo>
                    <a:pt x="11479" y="22047"/>
                    <a:pt x="10511" y="22601"/>
                    <a:pt x="9367" y="22742"/>
                  </a:cubicBezTo>
                  <a:cubicBezTo>
                    <a:pt x="9145" y="22770"/>
                    <a:pt x="8924" y="22793"/>
                    <a:pt x="8704" y="22793"/>
                  </a:cubicBezTo>
                  <a:cubicBezTo>
                    <a:pt x="8455" y="22793"/>
                    <a:pt x="8207" y="22763"/>
                    <a:pt x="7964" y="22674"/>
                  </a:cubicBezTo>
                  <a:cubicBezTo>
                    <a:pt x="7495" y="22502"/>
                    <a:pt x="7415" y="22349"/>
                    <a:pt x="7376" y="21843"/>
                  </a:cubicBezTo>
                  <a:cubicBezTo>
                    <a:pt x="7327" y="21213"/>
                    <a:pt x="7612" y="20689"/>
                    <a:pt x="7844" y="20138"/>
                  </a:cubicBezTo>
                  <a:cubicBezTo>
                    <a:pt x="9259" y="16795"/>
                    <a:pt x="14809" y="13314"/>
                    <a:pt x="15364" y="12825"/>
                  </a:cubicBezTo>
                  <a:cubicBezTo>
                    <a:pt x="16282" y="12016"/>
                    <a:pt x="18682" y="8220"/>
                    <a:pt x="15880" y="7260"/>
                  </a:cubicBezTo>
                  <a:cubicBezTo>
                    <a:pt x="15755" y="7218"/>
                    <a:pt x="15618" y="7198"/>
                    <a:pt x="15471" y="7198"/>
                  </a:cubicBezTo>
                  <a:cubicBezTo>
                    <a:pt x="13636" y="7198"/>
                    <a:pt x="10136" y="10234"/>
                    <a:pt x="8330" y="10234"/>
                  </a:cubicBezTo>
                  <a:cubicBezTo>
                    <a:pt x="8211" y="10234"/>
                    <a:pt x="8099" y="10221"/>
                    <a:pt x="7995" y="10193"/>
                  </a:cubicBezTo>
                  <a:cubicBezTo>
                    <a:pt x="7515" y="10061"/>
                    <a:pt x="7476" y="9973"/>
                    <a:pt x="7812" y="9641"/>
                  </a:cubicBezTo>
                  <a:cubicBezTo>
                    <a:pt x="8341" y="9122"/>
                    <a:pt x="8880" y="8609"/>
                    <a:pt x="9432" y="8114"/>
                  </a:cubicBezTo>
                  <a:cubicBezTo>
                    <a:pt x="10382" y="7263"/>
                    <a:pt x="11381" y="6489"/>
                    <a:pt x="12405" y="5732"/>
                  </a:cubicBezTo>
                  <a:cubicBezTo>
                    <a:pt x="13211" y="5136"/>
                    <a:pt x="14157" y="4729"/>
                    <a:pt x="14827" y="3961"/>
                  </a:cubicBezTo>
                  <a:cubicBezTo>
                    <a:pt x="15556" y="3128"/>
                    <a:pt x="16696" y="1689"/>
                    <a:pt x="17402" y="828"/>
                  </a:cubicBezTo>
                  <a:cubicBezTo>
                    <a:pt x="17497" y="713"/>
                    <a:pt x="17754" y="26"/>
                    <a:pt x="17206" y="26"/>
                  </a:cubicBezTo>
                  <a:cubicBezTo>
                    <a:pt x="17109" y="26"/>
                    <a:pt x="16987" y="48"/>
                    <a:pt x="16835" y="98"/>
                  </a:cubicBezTo>
                  <a:cubicBezTo>
                    <a:pt x="16674" y="149"/>
                    <a:pt x="16526" y="235"/>
                    <a:pt x="16384" y="330"/>
                  </a:cubicBezTo>
                  <a:cubicBezTo>
                    <a:pt x="16322" y="302"/>
                    <a:pt x="16256" y="288"/>
                    <a:pt x="16189" y="288"/>
                  </a:cubicBezTo>
                  <a:cubicBezTo>
                    <a:pt x="16149" y="288"/>
                    <a:pt x="16110" y="293"/>
                    <a:pt x="16071" y="303"/>
                  </a:cubicBezTo>
                  <a:cubicBezTo>
                    <a:pt x="15875" y="352"/>
                    <a:pt x="15688" y="422"/>
                    <a:pt x="15508" y="514"/>
                  </a:cubicBezTo>
                  <a:cubicBezTo>
                    <a:pt x="15503" y="508"/>
                    <a:pt x="15499" y="501"/>
                    <a:pt x="15493" y="496"/>
                  </a:cubicBezTo>
                  <a:cubicBezTo>
                    <a:pt x="15414" y="435"/>
                    <a:pt x="15303" y="397"/>
                    <a:pt x="15194" y="397"/>
                  </a:cubicBezTo>
                  <a:cubicBezTo>
                    <a:pt x="15086" y="397"/>
                    <a:pt x="14979" y="434"/>
                    <a:pt x="14908" y="520"/>
                  </a:cubicBezTo>
                  <a:lnTo>
                    <a:pt x="14365" y="1183"/>
                  </a:lnTo>
                  <a:cubicBezTo>
                    <a:pt x="14163" y="1428"/>
                    <a:pt x="13966" y="1639"/>
                    <a:pt x="13872" y="1948"/>
                  </a:cubicBezTo>
                  <a:cubicBezTo>
                    <a:pt x="13868" y="1966"/>
                    <a:pt x="13866" y="1984"/>
                    <a:pt x="13864" y="2002"/>
                  </a:cubicBezTo>
                  <a:cubicBezTo>
                    <a:pt x="13573" y="2401"/>
                    <a:pt x="13281" y="2800"/>
                    <a:pt x="12993" y="3202"/>
                  </a:cubicBezTo>
                  <a:cubicBezTo>
                    <a:pt x="12260" y="2243"/>
                    <a:pt x="11574" y="1247"/>
                    <a:pt x="10883" y="259"/>
                  </a:cubicBezTo>
                  <a:cubicBezTo>
                    <a:pt x="10756" y="75"/>
                    <a:pt x="10643" y="1"/>
                    <a:pt x="10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5423025" y="4649325"/>
              <a:ext cx="192375" cy="147700"/>
            </a:xfrm>
            <a:custGeom>
              <a:avLst/>
              <a:gdLst/>
              <a:ahLst/>
              <a:cxnLst/>
              <a:rect l="l" t="t" r="r" b="b"/>
              <a:pathLst>
                <a:path w="7695" h="5908" extrusionOk="0">
                  <a:moveTo>
                    <a:pt x="6982" y="1"/>
                  </a:moveTo>
                  <a:cubicBezTo>
                    <a:pt x="6900" y="1"/>
                    <a:pt x="6818" y="16"/>
                    <a:pt x="6742" y="46"/>
                  </a:cubicBezTo>
                  <a:cubicBezTo>
                    <a:pt x="6420" y="176"/>
                    <a:pt x="6177" y="417"/>
                    <a:pt x="5924" y="648"/>
                  </a:cubicBezTo>
                  <a:cubicBezTo>
                    <a:pt x="5684" y="865"/>
                    <a:pt x="5440" y="1079"/>
                    <a:pt x="5198" y="1295"/>
                  </a:cubicBezTo>
                  <a:cubicBezTo>
                    <a:pt x="4700" y="1740"/>
                    <a:pt x="4186" y="2164"/>
                    <a:pt x="3656" y="2570"/>
                  </a:cubicBezTo>
                  <a:cubicBezTo>
                    <a:pt x="3160" y="2949"/>
                    <a:pt x="2653" y="3309"/>
                    <a:pt x="2133" y="3652"/>
                  </a:cubicBezTo>
                  <a:cubicBezTo>
                    <a:pt x="1559" y="4028"/>
                    <a:pt x="929" y="4336"/>
                    <a:pt x="425" y="4803"/>
                  </a:cubicBezTo>
                  <a:cubicBezTo>
                    <a:pt x="1" y="5197"/>
                    <a:pt x="338" y="5907"/>
                    <a:pt x="865" y="5907"/>
                  </a:cubicBezTo>
                  <a:cubicBezTo>
                    <a:pt x="918" y="5907"/>
                    <a:pt x="973" y="5900"/>
                    <a:pt x="1029" y="5885"/>
                  </a:cubicBezTo>
                  <a:cubicBezTo>
                    <a:pt x="1710" y="5697"/>
                    <a:pt x="2303" y="5277"/>
                    <a:pt x="2890" y="4891"/>
                  </a:cubicBezTo>
                  <a:cubicBezTo>
                    <a:pt x="3484" y="4502"/>
                    <a:pt x="4064" y="4089"/>
                    <a:pt x="4625" y="3653"/>
                  </a:cubicBezTo>
                  <a:cubicBezTo>
                    <a:pt x="5152" y="3245"/>
                    <a:pt x="5660" y="2813"/>
                    <a:pt x="6152" y="2364"/>
                  </a:cubicBezTo>
                  <a:cubicBezTo>
                    <a:pt x="6669" y="1891"/>
                    <a:pt x="7306" y="1362"/>
                    <a:pt x="7547" y="688"/>
                  </a:cubicBezTo>
                  <a:cubicBezTo>
                    <a:pt x="7694" y="274"/>
                    <a:pt x="7339" y="1"/>
                    <a:pt x="69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5408100" y="4665125"/>
              <a:ext cx="197800" cy="175675"/>
            </a:xfrm>
            <a:custGeom>
              <a:avLst/>
              <a:gdLst/>
              <a:ahLst/>
              <a:cxnLst/>
              <a:rect l="l" t="t" r="r" b="b"/>
              <a:pathLst>
                <a:path w="7912" h="7027" extrusionOk="0">
                  <a:moveTo>
                    <a:pt x="7269" y="0"/>
                  </a:moveTo>
                  <a:cubicBezTo>
                    <a:pt x="7190" y="0"/>
                    <a:pt x="7109" y="16"/>
                    <a:pt x="7031" y="48"/>
                  </a:cubicBezTo>
                  <a:cubicBezTo>
                    <a:pt x="6678" y="197"/>
                    <a:pt x="6390" y="536"/>
                    <a:pt x="6113" y="794"/>
                  </a:cubicBezTo>
                  <a:cubicBezTo>
                    <a:pt x="5828" y="1058"/>
                    <a:pt x="5547" y="1324"/>
                    <a:pt x="5260" y="1586"/>
                  </a:cubicBezTo>
                  <a:cubicBezTo>
                    <a:pt x="4703" y="2097"/>
                    <a:pt x="4126" y="2590"/>
                    <a:pt x="3539" y="3065"/>
                  </a:cubicBezTo>
                  <a:cubicBezTo>
                    <a:pt x="2974" y="3521"/>
                    <a:pt x="2382" y="3939"/>
                    <a:pt x="1809" y="4383"/>
                  </a:cubicBezTo>
                  <a:cubicBezTo>
                    <a:pt x="1256" y="4811"/>
                    <a:pt x="593" y="5328"/>
                    <a:pt x="264" y="5957"/>
                  </a:cubicBezTo>
                  <a:cubicBezTo>
                    <a:pt x="1" y="6461"/>
                    <a:pt x="412" y="7026"/>
                    <a:pt x="879" y="7026"/>
                  </a:cubicBezTo>
                  <a:cubicBezTo>
                    <a:pt x="1033" y="7026"/>
                    <a:pt x="1194" y="6964"/>
                    <a:pt x="1338" y="6818"/>
                  </a:cubicBezTo>
                  <a:cubicBezTo>
                    <a:pt x="1588" y="6565"/>
                    <a:pt x="1797" y="6278"/>
                    <a:pt x="2059" y="6033"/>
                  </a:cubicBezTo>
                  <a:cubicBezTo>
                    <a:pt x="2321" y="5789"/>
                    <a:pt x="2602" y="5564"/>
                    <a:pt x="2888" y="5348"/>
                  </a:cubicBezTo>
                  <a:cubicBezTo>
                    <a:pt x="3470" y="4910"/>
                    <a:pt x="4064" y="4490"/>
                    <a:pt x="4632" y="4032"/>
                  </a:cubicBezTo>
                  <a:cubicBezTo>
                    <a:pt x="5221" y="3557"/>
                    <a:pt x="5785" y="3051"/>
                    <a:pt x="6319" y="2517"/>
                  </a:cubicBezTo>
                  <a:cubicBezTo>
                    <a:pt x="6596" y="2244"/>
                    <a:pt x="6860" y="1961"/>
                    <a:pt x="7115" y="1667"/>
                  </a:cubicBezTo>
                  <a:cubicBezTo>
                    <a:pt x="7376" y="1364"/>
                    <a:pt x="7678" y="1049"/>
                    <a:pt x="7795" y="658"/>
                  </a:cubicBezTo>
                  <a:cubicBezTo>
                    <a:pt x="7912" y="270"/>
                    <a:pt x="7605" y="0"/>
                    <a:pt x="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5692675" y="4557150"/>
              <a:ext cx="82425" cy="64600"/>
            </a:xfrm>
            <a:custGeom>
              <a:avLst/>
              <a:gdLst/>
              <a:ahLst/>
              <a:cxnLst/>
              <a:rect l="l" t="t" r="r" b="b"/>
              <a:pathLst>
                <a:path w="3297" h="2584" extrusionOk="0">
                  <a:moveTo>
                    <a:pt x="712" y="1"/>
                  </a:moveTo>
                  <a:cubicBezTo>
                    <a:pt x="665" y="1"/>
                    <a:pt x="617" y="6"/>
                    <a:pt x="572" y="18"/>
                  </a:cubicBezTo>
                  <a:cubicBezTo>
                    <a:pt x="235" y="104"/>
                    <a:pt x="0" y="521"/>
                    <a:pt x="195" y="840"/>
                  </a:cubicBezTo>
                  <a:cubicBezTo>
                    <a:pt x="213" y="870"/>
                    <a:pt x="233" y="895"/>
                    <a:pt x="254" y="923"/>
                  </a:cubicBezTo>
                  <a:cubicBezTo>
                    <a:pt x="273" y="954"/>
                    <a:pt x="299" y="979"/>
                    <a:pt x="328" y="1000"/>
                  </a:cubicBezTo>
                  <a:cubicBezTo>
                    <a:pt x="336" y="1011"/>
                    <a:pt x="343" y="1023"/>
                    <a:pt x="345" y="1026"/>
                  </a:cubicBezTo>
                  <a:cubicBezTo>
                    <a:pt x="424" y="1154"/>
                    <a:pt x="516" y="1274"/>
                    <a:pt x="620" y="1382"/>
                  </a:cubicBezTo>
                  <a:cubicBezTo>
                    <a:pt x="765" y="1539"/>
                    <a:pt x="922" y="1686"/>
                    <a:pt x="1087" y="1823"/>
                  </a:cubicBezTo>
                  <a:cubicBezTo>
                    <a:pt x="1284" y="1986"/>
                    <a:pt x="1495" y="2132"/>
                    <a:pt x="1717" y="2261"/>
                  </a:cubicBezTo>
                  <a:cubicBezTo>
                    <a:pt x="1810" y="2315"/>
                    <a:pt x="1904" y="2365"/>
                    <a:pt x="2001" y="2413"/>
                  </a:cubicBezTo>
                  <a:cubicBezTo>
                    <a:pt x="2093" y="2458"/>
                    <a:pt x="2190" y="2517"/>
                    <a:pt x="2288" y="2544"/>
                  </a:cubicBezTo>
                  <a:cubicBezTo>
                    <a:pt x="2386" y="2570"/>
                    <a:pt x="2495" y="2575"/>
                    <a:pt x="2597" y="2582"/>
                  </a:cubicBezTo>
                  <a:cubicBezTo>
                    <a:pt x="2609" y="2583"/>
                    <a:pt x="2621" y="2584"/>
                    <a:pt x="2633" y="2584"/>
                  </a:cubicBezTo>
                  <a:cubicBezTo>
                    <a:pt x="2876" y="2584"/>
                    <a:pt x="3104" y="2406"/>
                    <a:pt x="3197" y="2194"/>
                  </a:cubicBezTo>
                  <a:cubicBezTo>
                    <a:pt x="3297" y="1972"/>
                    <a:pt x="3268" y="1656"/>
                    <a:pt x="3076" y="1483"/>
                  </a:cubicBezTo>
                  <a:cubicBezTo>
                    <a:pt x="2992" y="1407"/>
                    <a:pt x="2913" y="1324"/>
                    <a:pt x="2814" y="1271"/>
                  </a:cubicBezTo>
                  <a:cubicBezTo>
                    <a:pt x="2755" y="1240"/>
                    <a:pt x="2691" y="1214"/>
                    <a:pt x="2632" y="1183"/>
                  </a:cubicBezTo>
                  <a:cubicBezTo>
                    <a:pt x="2505" y="1118"/>
                    <a:pt x="2382" y="1049"/>
                    <a:pt x="2263" y="974"/>
                  </a:cubicBezTo>
                  <a:cubicBezTo>
                    <a:pt x="2043" y="837"/>
                    <a:pt x="1833" y="687"/>
                    <a:pt x="1630" y="527"/>
                  </a:cubicBezTo>
                  <a:cubicBezTo>
                    <a:pt x="1477" y="398"/>
                    <a:pt x="1329" y="265"/>
                    <a:pt x="1164" y="150"/>
                  </a:cubicBezTo>
                  <a:cubicBezTo>
                    <a:pt x="1037" y="61"/>
                    <a:pt x="872" y="1"/>
                    <a:pt x="7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5126425" y="3902575"/>
              <a:ext cx="551500" cy="873800"/>
            </a:xfrm>
            <a:custGeom>
              <a:avLst/>
              <a:gdLst/>
              <a:ahLst/>
              <a:cxnLst/>
              <a:rect l="l" t="t" r="r" b="b"/>
              <a:pathLst>
                <a:path w="22060" h="34952" extrusionOk="0">
                  <a:moveTo>
                    <a:pt x="8982" y="5918"/>
                  </a:moveTo>
                  <a:cubicBezTo>
                    <a:pt x="9576" y="5918"/>
                    <a:pt x="10188" y="6149"/>
                    <a:pt x="10553" y="6445"/>
                  </a:cubicBezTo>
                  <a:cubicBezTo>
                    <a:pt x="12523" y="8042"/>
                    <a:pt x="13951" y="10111"/>
                    <a:pt x="13030" y="12475"/>
                  </a:cubicBezTo>
                  <a:cubicBezTo>
                    <a:pt x="12057" y="14968"/>
                    <a:pt x="9536" y="16116"/>
                    <a:pt x="6890" y="16514"/>
                  </a:cubicBezTo>
                  <a:lnTo>
                    <a:pt x="6890" y="16513"/>
                  </a:lnTo>
                  <a:cubicBezTo>
                    <a:pt x="6907" y="15560"/>
                    <a:pt x="6897" y="14642"/>
                    <a:pt x="6945" y="13726"/>
                  </a:cubicBezTo>
                  <a:cubicBezTo>
                    <a:pt x="7052" y="11687"/>
                    <a:pt x="7180" y="9648"/>
                    <a:pt x="7316" y="7609"/>
                  </a:cubicBezTo>
                  <a:cubicBezTo>
                    <a:pt x="7401" y="6343"/>
                    <a:pt x="8176" y="5918"/>
                    <a:pt x="8982" y="5918"/>
                  </a:cubicBezTo>
                  <a:close/>
                  <a:moveTo>
                    <a:pt x="9359" y="1"/>
                  </a:moveTo>
                  <a:cubicBezTo>
                    <a:pt x="8387" y="1"/>
                    <a:pt x="7386" y="159"/>
                    <a:pt x="6347" y="431"/>
                  </a:cubicBezTo>
                  <a:cubicBezTo>
                    <a:pt x="4349" y="954"/>
                    <a:pt x="1781" y="2434"/>
                    <a:pt x="1529" y="4283"/>
                  </a:cubicBezTo>
                  <a:cubicBezTo>
                    <a:pt x="1078" y="7599"/>
                    <a:pt x="377" y="21024"/>
                    <a:pt x="222" y="26368"/>
                  </a:cubicBezTo>
                  <a:cubicBezTo>
                    <a:pt x="1" y="34015"/>
                    <a:pt x="54" y="29394"/>
                    <a:pt x="140" y="33388"/>
                  </a:cubicBezTo>
                  <a:cubicBezTo>
                    <a:pt x="158" y="34230"/>
                    <a:pt x="426" y="34952"/>
                    <a:pt x="1190" y="34952"/>
                  </a:cubicBezTo>
                  <a:cubicBezTo>
                    <a:pt x="1244" y="34952"/>
                    <a:pt x="1301" y="34948"/>
                    <a:pt x="1361" y="34940"/>
                  </a:cubicBezTo>
                  <a:cubicBezTo>
                    <a:pt x="6534" y="34286"/>
                    <a:pt x="6422" y="34413"/>
                    <a:pt x="6361" y="33767"/>
                  </a:cubicBezTo>
                  <a:cubicBezTo>
                    <a:pt x="6165" y="31702"/>
                    <a:pt x="6393" y="26635"/>
                    <a:pt x="6525" y="24579"/>
                  </a:cubicBezTo>
                  <a:cubicBezTo>
                    <a:pt x="6541" y="24319"/>
                    <a:pt x="6597" y="24209"/>
                    <a:pt x="6687" y="24209"/>
                  </a:cubicBezTo>
                  <a:cubicBezTo>
                    <a:pt x="6823" y="24209"/>
                    <a:pt x="7037" y="24455"/>
                    <a:pt x="7317" y="24813"/>
                  </a:cubicBezTo>
                  <a:cubicBezTo>
                    <a:pt x="13063" y="32153"/>
                    <a:pt x="14405" y="33866"/>
                    <a:pt x="15158" y="33866"/>
                  </a:cubicBezTo>
                  <a:cubicBezTo>
                    <a:pt x="15447" y="33866"/>
                    <a:pt x="15649" y="33613"/>
                    <a:pt x="15982" y="33328"/>
                  </a:cubicBezTo>
                  <a:cubicBezTo>
                    <a:pt x="17000" y="32457"/>
                    <a:pt x="18012" y="31576"/>
                    <a:pt x="19026" y="30699"/>
                  </a:cubicBezTo>
                  <a:cubicBezTo>
                    <a:pt x="19429" y="30352"/>
                    <a:pt x="19454" y="30247"/>
                    <a:pt x="19130" y="29845"/>
                  </a:cubicBezTo>
                  <a:cubicBezTo>
                    <a:pt x="12045" y="20996"/>
                    <a:pt x="14856" y="24574"/>
                    <a:pt x="12278" y="21211"/>
                  </a:cubicBezTo>
                  <a:cubicBezTo>
                    <a:pt x="20655" y="16510"/>
                    <a:pt x="22059" y="9030"/>
                    <a:pt x="15242" y="2518"/>
                  </a:cubicBezTo>
                  <a:cubicBezTo>
                    <a:pt x="13343" y="705"/>
                    <a:pt x="11415" y="1"/>
                    <a:pt x="93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4098625" y="3977325"/>
              <a:ext cx="639850" cy="867700"/>
            </a:xfrm>
            <a:custGeom>
              <a:avLst/>
              <a:gdLst/>
              <a:ahLst/>
              <a:cxnLst/>
              <a:rect l="l" t="t" r="r" b="b"/>
              <a:pathLst>
                <a:path w="25594" h="34708" extrusionOk="0">
                  <a:moveTo>
                    <a:pt x="10262" y="1"/>
                  </a:moveTo>
                  <a:cubicBezTo>
                    <a:pt x="9747" y="1"/>
                    <a:pt x="9189" y="103"/>
                    <a:pt x="8883" y="174"/>
                  </a:cubicBezTo>
                  <a:cubicBezTo>
                    <a:pt x="5620" y="934"/>
                    <a:pt x="1906" y="3589"/>
                    <a:pt x="1073" y="7143"/>
                  </a:cubicBezTo>
                  <a:cubicBezTo>
                    <a:pt x="0" y="11720"/>
                    <a:pt x="2550" y="15046"/>
                    <a:pt x="6142" y="18054"/>
                  </a:cubicBezTo>
                  <a:cubicBezTo>
                    <a:pt x="7436" y="19137"/>
                    <a:pt x="8848" y="20080"/>
                    <a:pt x="10044" y="21284"/>
                  </a:cubicBezTo>
                  <a:cubicBezTo>
                    <a:pt x="15486" y="26762"/>
                    <a:pt x="11267" y="28391"/>
                    <a:pt x="8546" y="28391"/>
                  </a:cubicBezTo>
                  <a:cubicBezTo>
                    <a:pt x="7743" y="28391"/>
                    <a:pt x="7070" y="28249"/>
                    <a:pt x="6815" y="28022"/>
                  </a:cubicBezTo>
                  <a:cubicBezTo>
                    <a:pt x="6714" y="27932"/>
                    <a:pt x="6619" y="27893"/>
                    <a:pt x="6531" y="27893"/>
                  </a:cubicBezTo>
                  <a:cubicBezTo>
                    <a:pt x="6096" y="27893"/>
                    <a:pt x="5813" y="28848"/>
                    <a:pt x="5562" y="29232"/>
                  </a:cubicBezTo>
                  <a:cubicBezTo>
                    <a:pt x="3256" y="32753"/>
                    <a:pt x="3402" y="32472"/>
                    <a:pt x="3982" y="33092"/>
                  </a:cubicBezTo>
                  <a:cubicBezTo>
                    <a:pt x="4837" y="34005"/>
                    <a:pt x="6281" y="34474"/>
                    <a:pt x="7521" y="34707"/>
                  </a:cubicBezTo>
                  <a:lnTo>
                    <a:pt x="7520" y="34707"/>
                  </a:lnTo>
                  <a:cubicBezTo>
                    <a:pt x="7532" y="34707"/>
                    <a:pt x="7544" y="34707"/>
                    <a:pt x="7556" y="34707"/>
                  </a:cubicBezTo>
                  <a:cubicBezTo>
                    <a:pt x="17280" y="34707"/>
                    <a:pt x="25593" y="26017"/>
                    <a:pt x="10747" y="13992"/>
                  </a:cubicBezTo>
                  <a:cubicBezTo>
                    <a:pt x="9608" y="13069"/>
                    <a:pt x="8489" y="12119"/>
                    <a:pt x="7678" y="10873"/>
                  </a:cubicBezTo>
                  <a:cubicBezTo>
                    <a:pt x="6013" y="8317"/>
                    <a:pt x="8410" y="6262"/>
                    <a:pt x="10748" y="5947"/>
                  </a:cubicBezTo>
                  <a:cubicBezTo>
                    <a:pt x="12965" y="5649"/>
                    <a:pt x="12390" y="6006"/>
                    <a:pt x="11415" y="544"/>
                  </a:cubicBezTo>
                  <a:cubicBezTo>
                    <a:pt x="11341" y="124"/>
                    <a:pt x="10827" y="1"/>
                    <a:pt x="10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5625450" y="3919850"/>
              <a:ext cx="547575" cy="705750"/>
            </a:xfrm>
            <a:custGeom>
              <a:avLst/>
              <a:gdLst/>
              <a:ahLst/>
              <a:cxnLst/>
              <a:rect l="l" t="t" r="r" b="b"/>
              <a:pathLst>
                <a:path w="21903" h="28230" extrusionOk="0">
                  <a:moveTo>
                    <a:pt x="10513" y="1"/>
                  </a:moveTo>
                  <a:cubicBezTo>
                    <a:pt x="10424" y="1"/>
                    <a:pt x="10327" y="35"/>
                    <a:pt x="10212" y="91"/>
                  </a:cubicBezTo>
                  <a:cubicBezTo>
                    <a:pt x="9656" y="366"/>
                    <a:pt x="9086" y="613"/>
                    <a:pt x="8528" y="884"/>
                  </a:cubicBezTo>
                  <a:cubicBezTo>
                    <a:pt x="6589" y="1823"/>
                    <a:pt x="4812" y="2996"/>
                    <a:pt x="3288" y="4528"/>
                  </a:cubicBezTo>
                  <a:cubicBezTo>
                    <a:pt x="2377" y="5444"/>
                    <a:pt x="1484" y="6385"/>
                    <a:pt x="914" y="7560"/>
                  </a:cubicBezTo>
                  <a:cubicBezTo>
                    <a:pt x="78" y="9280"/>
                    <a:pt x="0" y="11001"/>
                    <a:pt x="1058" y="12678"/>
                  </a:cubicBezTo>
                  <a:cubicBezTo>
                    <a:pt x="1926" y="14057"/>
                    <a:pt x="3864" y="14741"/>
                    <a:pt x="4252" y="14932"/>
                  </a:cubicBezTo>
                  <a:cubicBezTo>
                    <a:pt x="2855" y="16636"/>
                    <a:pt x="1342" y="18260"/>
                    <a:pt x="1482" y="21437"/>
                  </a:cubicBezTo>
                  <a:cubicBezTo>
                    <a:pt x="1499" y="21833"/>
                    <a:pt x="1440" y="22236"/>
                    <a:pt x="1580" y="22624"/>
                  </a:cubicBezTo>
                  <a:cubicBezTo>
                    <a:pt x="2208" y="24355"/>
                    <a:pt x="3041" y="25918"/>
                    <a:pt x="4653" y="26979"/>
                  </a:cubicBezTo>
                  <a:cubicBezTo>
                    <a:pt x="5836" y="27759"/>
                    <a:pt x="7060" y="28229"/>
                    <a:pt x="8384" y="28229"/>
                  </a:cubicBezTo>
                  <a:cubicBezTo>
                    <a:pt x="8848" y="28229"/>
                    <a:pt x="9325" y="28171"/>
                    <a:pt x="9816" y="28049"/>
                  </a:cubicBezTo>
                  <a:cubicBezTo>
                    <a:pt x="10563" y="27863"/>
                    <a:pt x="11303" y="27665"/>
                    <a:pt x="12026" y="27380"/>
                  </a:cubicBezTo>
                  <a:cubicBezTo>
                    <a:pt x="13749" y="26702"/>
                    <a:pt x="15392" y="25907"/>
                    <a:pt x="16694" y="24538"/>
                  </a:cubicBezTo>
                  <a:cubicBezTo>
                    <a:pt x="17122" y="24089"/>
                    <a:pt x="17582" y="23671"/>
                    <a:pt x="18027" y="23237"/>
                  </a:cubicBezTo>
                  <a:cubicBezTo>
                    <a:pt x="21902" y="19457"/>
                    <a:pt x="21351" y="19642"/>
                    <a:pt x="20090" y="18820"/>
                  </a:cubicBezTo>
                  <a:cubicBezTo>
                    <a:pt x="18209" y="17593"/>
                    <a:pt x="17610" y="17151"/>
                    <a:pt x="17263" y="17151"/>
                  </a:cubicBezTo>
                  <a:cubicBezTo>
                    <a:pt x="16992" y="17151"/>
                    <a:pt x="16874" y="17419"/>
                    <a:pt x="16421" y="17794"/>
                  </a:cubicBezTo>
                  <a:cubicBezTo>
                    <a:pt x="16257" y="17929"/>
                    <a:pt x="14972" y="19770"/>
                    <a:pt x="12417" y="21436"/>
                  </a:cubicBezTo>
                  <a:cubicBezTo>
                    <a:pt x="11480" y="22047"/>
                    <a:pt x="10512" y="22601"/>
                    <a:pt x="9368" y="22742"/>
                  </a:cubicBezTo>
                  <a:cubicBezTo>
                    <a:pt x="9147" y="22769"/>
                    <a:pt x="8926" y="22793"/>
                    <a:pt x="8707" y="22793"/>
                  </a:cubicBezTo>
                  <a:cubicBezTo>
                    <a:pt x="8457" y="22793"/>
                    <a:pt x="8209" y="22762"/>
                    <a:pt x="7965" y="22673"/>
                  </a:cubicBezTo>
                  <a:cubicBezTo>
                    <a:pt x="7496" y="22501"/>
                    <a:pt x="7416" y="22348"/>
                    <a:pt x="7377" y="21843"/>
                  </a:cubicBezTo>
                  <a:cubicBezTo>
                    <a:pt x="7329" y="21211"/>
                    <a:pt x="7612" y="20687"/>
                    <a:pt x="7845" y="20137"/>
                  </a:cubicBezTo>
                  <a:cubicBezTo>
                    <a:pt x="9259" y="16795"/>
                    <a:pt x="12371" y="15205"/>
                    <a:pt x="12926" y="14716"/>
                  </a:cubicBezTo>
                  <a:cubicBezTo>
                    <a:pt x="13844" y="13908"/>
                    <a:pt x="14359" y="11658"/>
                    <a:pt x="11557" y="10699"/>
                  </a:cubicBezTo>
                  <a:cubicBezTo>
                    <a:pt x="10803" y="10441"/>
                    <a:pt x="10371" y="10399"/>
                    <a:pt x="9986" y="10399"/>
                  </a:cubicBezTo>
                  <a:cubicBezTo>
                    <a:pt x="9805" y="10399"/>
                    <a:pt x="9635" y="10408"/>
                    <a:pt x="9446" y="10408"/>
                  </a:cubicBezTo>
                  <a:cubicBezTo>
                    <a:pt x="9090" y="10408"/>
                    <a:pt x="8670" y="10376"/>
                    <a:pt x="7995" y="10191"/>
                  </a:cubicBezTo>
                  <a:cubicBezTo>
                    <a:pt x="7516" y="10060"/>
                    <a:pt x="7476" y="9971"/>
                    <a:pt x="7814" y="9641"/>
                  </a:cubicBezTo>
                  <a:cubicBezTo>
                    <a:pt x="8342" y="9120"/>
                    <a:pt x="8881" y="8608"/>
                    <a:pt x="9433" y="8112"/>
                  </a:cubicBezTo>
                  <a:cubicBezTo>
                    <a:pt x="10730" y="6951"/>
                    <a:pt x="12097" y="5877"/>
                    <a:pt x="13574" y="4951"/>
                  </a:cubicBezTo>
                  <a:cubicBezTo>
                    <a:pt x="14113" y="4613"/>
                    <a:pt x="14133" y="4613"/>
                    <a:pt x="13753" y="4157"/>
                  </a:cubicBezTo>
                  <a:cubicBezTo>
                    <a:pt x="12719" y="2914"/>
                    <a:pt x="11808" y="1580"/>
                    <a:pt x="10884" y="257"/>
                  </a:cubicBezTo>
                  <a:cubicBezTo>
                    <a:pt x="10756" y="74"/>
                    <a:pt x="10643" y="1"/>
                    <a:pt x="10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4518525" y="3945175"/>
              <a:ext cx="514075" cy="506250"/>
            </a:xfrm>
            <a:custGeom>
              <a:avLst/>
              <a:gdLst/>
              <a:ahLst/>
              <a:cxnLst/>
              <a:rect l="l" t="t" r="r" b="b"/>
              <a:pathLst>
                <a:path w="20563" h="20250" extrusionOk="0">
                  <a:moveTo>
                    <a:pt x="19402" y="478"/>
                  </a:moveTo>
                  <a:cubicBezTo>
                    <a:pt x="19265" y="478"/>
                    <a:pt x="19106" y="496"/>
                    <a:pt x="18921" y="527"/>
                  </a:cubicBezTo>
                  <a:cubicBezTo>
                    <a:pt x="13365" y="1458"/>
                    <a:pt x="14071" y="0"/>
                    <a:pt x="14235" y="5176"/>
                  </a:cubicBezTo>
                  <a:cubicBezTo>
                    <a:pt x="14216" y="6278"/>
                    <a:pt x="14182" y="7324"/>
                    <a:pt x="14182" y="8371"/>
                  </a:cubicBezTo>
                  <a:cubicBezTo>
                    <a:pt x="14180" y="9983"/>
                    <a:pt x="13369" y="12417"/>
                    <a:pt x="12304" y="13452"/>
                  </a:cubicBezTo>
                  <a:cubicBezTo>
                    <a:pt x="12056" y="13694"/>
                    <a:pt x="11825" y="13798"/>
                    <a:pt x="11602" y="13798"/>
                  </a:cubicBezTo>
                  <a:cubicBezTo>
                    <a:pt x="11136" y="13798"/>
                    <a:pt x="10706" y="13345"/>
                    <a:pt x="10223" y="12735"/>
                  </a:cubicBezTo>
                  <a:cubicBezTo>
                    <a:pt x="8379" y="10408"/>
                    <a:pt x="8192" y="6905"/>
                    <a:pt x="8374" y="3943"/>
                  </a:cubicBezTo>
                  <a:cubicBezTo>
                    <a:pt x="8438" y="2880"/>
                    <a:pt x="8647" y="2425"/>
                    <a:pt x="8062" y="2425"/>
                  </a:cubicBezTo>
                  <a:cubicBezTo>
                    <a:pt x="8038" y="2425"/>
                    <a:pt x="8013" y="2426"/>
                    <a:pt x="7987" y="2427"/>
                  </a:cubicBezTo>
                  <a:cubicBezTo>
                    <a:pt x="7449" y="2459"/>
                    <a:pt x="6824" y="2545"/>
                    <a:pt x="4692" y="2545"/>
                  </a:cubicBezTo>
                  <a:cubicBezTo>
                    <a:pt x="4188" y="2545"/>
                    <a:pt x="3601" y="2540"/>
                    <a:pt x="2910" y="2529"/>
                  </a:cubicBezTo>
                  <a:cubicBezTo>
                    <a:pt x="2906" y="2529"/>
                    <a:pt x="2902" y="2529"/>
                    <a:pt x="2898" y="2529"/>
                  </a:cubicBezTo>
                  <a:cubicBezTo>
                    <a:pt x="1" y="2529"/>
                    <a:pt x="3122" y="20249"/>
                    <a:pt x="11322" y="20249"/>
                  </a:cubicBezTo>
                  <a:cubicBezTo>
                    <a:pt x="12554" y="20249"/>
                    <a:pt x="13901" y="19849"/>
                    <a:pt x="15360" y="18928"/>
                  </a:cubicBezTo>
                  <a:cubicBezTo>
                    <a:pt x="18876" y="16707"/>
                    <a:pt x="20510" y="11553"/>
                    <a:pt x="20411" y="7295"/>
                  </a:cubicBezTo>
                  <a:cubicBezTo>
                    <a:pt x="20377" y="5834"/>
                    <a:pt x="20563" y="3497"/>
                    <a:pt x="20241" y="1478"/>
                  </a:cubicBezTo>
                  <a:cubicBezTo>
                    <a:pt x="20120" y="723"/>
                    <a:pt x="19907" y="478"/>
                    <a:pt x="19402" y="4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4143250" y="3626450"/>
              <a:ext cx="1985500" cy="256525"/>
            </a:xfrm>
            <a:custGeom>
              <a:avLst/>
              <a:gdLst/>
              <a:ahLst/>
              <a:cxnLst/>
              <a:rect l="l" t="t" r="r" b="b"/>
              <a:pathLst>
                <a:path w="79420" h="10261" extrusionOk="0">
                  <a:moveTo>
                    <a:pt x="42315" y="1"/>
                  </a:moveTo>
                  <a:cubicBezTo>
                    <a:pt x="41891" y="1"/>
                    <a:pt x="41487" y="169"/>
                    <a:pt x="41065" y="519"/>
                  </a:cubicBezTo>
                  <a:cubicBezTo>
                    <a:pt x="39033" y="2208"/>
                    <a:pt x="36954" y="3841"/>
                    <a:pt x="34901" y="5503"/>
                  </a:cubicBezTo>
                  <a:cubicBezTo>
                    <a:pt x="34203" y="6067"/>
                    <a:pt x="33517" y="6646"/>
                    <a:pt x="32836" y="7230"/>
                  </a:cubicBezTo>
                  <a:cubicBezTo>
                    <a:pt x="32625" y="7410"/>
                    <a:pt x="32426" y="7501"/>
                    <a:pt x="32217" y="7501"/>
                  </a:cubicBezTo>
                  <a:cubicBezTo>
                    <a:pt x="32034" y="7501"/>
                    <a:pt x="31844" y="7431"/>
                    <a:pt x="31631" y="7290"/>
                  </a:cubicBezTo>
                  <a:cubicBezTo>
                    <a:pt x="30281" y="6395"/>
                    <a:pt x="28900" y="5547"/>
                    <a:pt x="27537" y="4672"/>
                  </a:cubicBezTo>
                  <a:cubicBezTo>
                    <a:pt x="25943" y="3648"/>
                    <a:pt x="24353" y="2616"/>
                    <a:pt x="22682" y="1723"/>
                  </a:cubicBezTo>
                  <a:cubicBezTo>
                    <a:pt x="22229" y="1482"/>
                    <a:pt x="21907" y="1355"/>
                    <a:pt x="21620" y="1355"/>
                  </a:cubicBezTo>
                  <a:cubicBezTo>
                    <a:pt x="21238" y="1355"/>
                    <a:pt x="20917" y="1578"/>
                    <a:pt x="20435" y="2051"/>
                  </a:cubicBezTo>
                  <a:cubicBezTo>
                    <a:pt x="18870" y="3587"/>
                    <a:pt x="17315" y="5135"/>
                    <a:pt x="15751" y="6673"/>
                  </a:cubicBezTo>
                  <a:cubicBezTo>
                    <a:pt x="15093" y="7318"/>
                    <a:pt x="14406" y="7934"/>
                    <a:pt x="13691" y="8519"/>
                  </a:cubicBezTo>
                  <a:cubicBezTo>
                    <a:pt x="13399" y="8758"/>
                    <a:pt x="13118" y="8890"/>
                    <a:pt x="12816" y="8890"/>
                  </a:cubicBezTo>
                  <a:cubicBezTo>
                    <a:pt x="12602" y="8890"/>
                    <a:pt x="12378" y="8824"/>
                    <a:pt x="12132" y="8683"/>
                  </a:cubicBezTo>
                  <a:cubicBezTo>
                    <a:pt x="11398" y="8262"/>
                    <a:pt x="10614" y="7930"/>
                    <a:pt x="9857" y="7549"/>
                  </a:cubicBezTo>
                  <a:cubicBezTo>
                    <a:pt x="7564" y="6400"/>
                    <a:pt x="5228" y="5329"/>
                    <a:pt x="3063" y="3934"/>
                  </a:cubicBezTo>
                  <a:cubicBezTo>
                    <a:pt x="2500" y="3571"/>
                    <a:pt x="1876" y="3300"/>
                    <a:pt x="1264" y="3022"/>
                  </a:cubicBezTo>
                  <a:cubicBezTo>
                    <a:pt x="1053" y="2926"/>
                    <a:pt x="867" y="2881"/>
                    <a:pt x="707" y="2881"/>
                  </a:cubicBezTo>
                  <a:cubicBezTo>
                    <a:pt x="446" y="2881"/>
                    <a:pt x="259" y="3003"/>
                    <a:pt x="159" y="3231"/>
                  </a:cubicBezTo>
                  <a:cubicBezTo>
                    <a:pt x="0" y="3593"/>
                    <a:pt x="189" y="3922"/>
                    <a:pt x="747" y="4192"/>
                  </a:cubicBezTo>
                  <a:cubicBezTo>
                    <a:pt x="1377" y="4495"/>
                    <a:pt x="2017" y="4777"/>
                    <a:pt x="2606" y="5153"/>
                  </a:cubicBezTo>
                  <a:cubicBezTo>
                    <a:pt x="5560" y="7033"/>
                    <a:pt x="8778" y="8401"/>
                    <a:pt x="11888" y="9978"/>
                  </a:cubicBezTo>
                  <a:cubicBezTo>
                    <a:pt x="12178" y="10126"/>
                    <a:pt x="12484" y="10233"/>
                    <a:pt x="12824" y="10261"/>
                  </a:cubicBezTo>
                  <a:lnTo>
                    <a:pt x="12825" y="10260"/>
                  </a:lnTo>
                  <a:cubicBezTo>
                    <a:pt x="13394" y="10256"/>
                    <a:pt x="13867" y="9982"/>
                    <a:pt x="14311" y="9651"/>
                  </a:cubicBezTo>
                  <a:cubicBezTo>
                    <a:pt x="15474" y="8784"/>
                    <a:pt x="16492" y="7756"/>
                    <a:pt x="17520" y="6739"/>
                  </a:cubicBezTo>
                  <a:cubicBezTo>
                    <a:pt x="18756" y="5508"/>
                    <a:pt x="19998" y="4282"/>
                    <a:pt x="21243" y="3060"/>
                  </a:cubicBezTo>
                  <a:cubicBezTo>
                    <a:pt x="21478" y="2831"/>
                    <a:pt x="21589" y="2725"/>
                    <a:pt x="21729" y="2725"/>
                  </a:cubicBezTo>
                  <a:cubicBezTo>
                    <a:pt x="21842" y="2725"/>
                    <a:pt x="21974" y="2795"/>
                    <a:pt x="22206" y="2925"/>
                  </a:cubicBezTo>
                  <a:cubicBezTo>
                    <a:pt x="23010" y="3377"/>
                    <a:pt x="23809" y="3840"/>
                    <a:pt x="24590" y="4331"/>
                  </a:cubicBezTo>
                  <a:cubicBezTo>
                    <a:pt x="26809" y="5717"/>
                    <a:pt x="29018" y="7120"/>
                    <a:pt x="31217" y="8539"/>
                  </a:cubicBezTo>
                  <a:cubicBezTo>
                    <a:pt x="31558" y="8759"/>
                    <a:pt x="31885" y="8866"/>
                    <a:pt x="32209" y="8866"/>
                  </a:cubicBezTo>
                  <a:cubicBezTo>
                    <a:pt x="32550" y="8866"/>
                    <a:pt x="32887" y="8747"/>
                    <a:pt x="33233" y="8517"/>
                  </a:cubicBezTo>
                  <a:cubicBezTo>
                    <a:pt x="33710" y="8197"/>
                    <a:pt x="34150" y="7830"/>
                    <a:pt x="34585" y="7458"/>
                  </a:cubicBezTo>
                  <a:cubicBezTo>
                    <a:pt x="36954" y="5431"/>
                    <a:pt x="39416" y="3521"/>
                    <a:pt x="41835" y="1558"/>
                  </a:cubicBezTo>
                  <a:cubicBezTo>
                    <a:pt x="42019" y="1409"/>
                    <a:pt x="42186" y="1335"/>
                    <a:pt x="42365" y="1335"/>
                  </a:cubicBezTo>
                  <a:cubicBezTo>
                    <a:pt x="42493" y="1335"/>
                    <a:pt x="42627" y="1373"/>
                    <a:pt x="42779" y="1448"/>
                  </a:cubicBezTo>
                  <a:cubicBezTo>
                    <a:pt x="43745" y="1926"/>
                    <a:pt x="44640" y="2510"/>
                    <a:pt x="45490" y="3168"/>
                  </a:cubicBezTo>
                  <a:cubicBezTo>
                    <a:pt x="47896" y="5031"/>
                    <a:pt x="50415" y="6734"/>
                    <a:pt x="52933" y="8440"/>
                  </a:cubicBezTo>
                  <a:cubicBezTo>
                    <a:pt x="53301" y="8690"/>
                    <a:pt x="53660" y="8817"/>
                    <a:pt x="54027" y="8817"/>
                  </a:cubicBezTo>
                  <a:cubicBezTo>
                    <a:pt x="54309" y="8817"/>
                    <a:pt x="54596" y="8742"/>
                    <a:pt x="54895" y="8589"/>
                  </a:cubicBezTo>
                  <a:cubicBezTo>
                    <a:pt x="55404" y="8329"/>
                    <a:pt x="55930" y="8095"/>
                    <a:pt x="56435" y="7824"/>
                  </a:cubicBezTo>
                  <a:cubicBezTo>
                    <a:pt x="60263" y="5772"/>
                    <a:pt x="64258" y="4086"/>
                    <a:pt x="68266" y="2429"/>
                  </a:cubicBezTo>
                  <a:cubicBezTo>
                    <a:pt x="68447" y="2353"/>
                    <a:pt x="68604" y="2316"/>
                    <a:pt x="68749" y="2316"/>
                  </a:cubicBezTo>
                  <a:cubicBezTo>
                    <a:pt x="68994" y="2316"/>
                    <a:pt x="69207" y="2422"/>
                    <a:pt x="69457" y="2624"/>
                  </a:cubicBezTo>
                  <a:cubicBezTo>
                    <a:pt x="72252" y="4881"/>
                    <a:pt x="75214" y="6910"/>
                    <a:pt x="78192" y="8913"/>
                  </a:cubicBezTo>
                  <a:cubicBezTo>
                    <a:pt x="78314" y="8995"/>
                    <a:pt x="78451" y="9068"/>
                    <a:pt x="78592" y="9108"/>
                  </a:cubicBezTo>
                  <a:cubicBezTo>
                    <a:pt x="78662" y="9127"/>
                    <a:pt x="78730" y="9137"/>
                    <a:pt x="78795" y="9137"/>
                  </a:cubicBezTo>
                  <a:cubicBezTo>
                    <a:pt x="78974" y="9137"/>
                    <a:pt x="79134" y="9062"/>
                    <a:pt x="79255" y="8891"/>
                  </a:cubicBezTo>
                  <a:cubicBezTo>
                    <a:pt x="79420" y="8659"/>
                    <a:pt x="79392" y="8422"/>
                    <a:pt x="79244" y="8193"/>
                  </a:cubicBezTo>
                  <a:cubicBezTo>
                    <a:pt x="79106" y="7978"/>
                    <a:pt x="78897" y="7838"/>
                    <a:pt x="78690" y="7699"/>
                  </a:cubicBezTo>
                  <a:cubicBezTo>
                    <a:pt x="77742" y="7054"/>
                    <a:pt x="76787" y="6420"/>
                    <a:pt x="75844" y="5767"/>
                  </a:cubicBezTo>
                  <a:cubicBezTo>
                    <a:pt x="73814" y="4363"/>
                    <a:pt x="71806" y="2926"/>
                    <a:pt x="69925" y="1328"/>
                  </a:cubicBezTo>
                  <a:cubicBezTo>
                    <a:pt x="69581" y="1036"/>
                    <a:pt x="69267" y="891"/>
                    <a:pt x="68921" y="891"/>
                  </a:cubicBezTo>
                  <a:cubicBezTo>
                    <a:pt x="68709" y="891"/>
                    <a:pt x="68484" y="945"/>
                    <a:pt x="68235" y="1054"/>
                  </a:cubicBezTo>
                  <a:cubicBezTo>
                    <a:pt x="66522" y="1803"/>
                    <a:pt x="64791" y="2510"/>
                    <a:pt x="63064" y="3223"/>
                  </a:cubicBezTo>
                  <a:cubicBezTo>
                    <a:pt x="60203" y="4405"/>
                    <a:pt x="57476" y="5862"/>
                    <a:pt x="54720" y="7262"/>
                  </a:cubicBezTo>
                  <a:cubicBezTo>
                    <a:pt x="54488" y="7379"/>
                    <a:pt x="54283" y="7441"/>
                    <a:pt x="54083" y="7441"/>
                  </a:cubicBezTo>
                  <a:cubicBezTo>
                    <a:pt x="53847" y="7441"/>
                    <a:pt x="53618" y="7356"/>
                    <a:pt x="53357" y="7181"/>
                  </a:cubicBezTo>
                  <a:cubicBezTo>
                    <a:pt x="50919" y="5535"/>
                    <a:pt x="48494" y="3871"/>
                    <a:pt x="46166" y="2070"/>
                  </a:cubicBezTo>
                  <a:cubicBezTo>
                    <a:pt x="45276" y="1383"/>
                    <a:pt x="44323" y="801"/>
                    <a:pt x="43323" y="282"/>
                  </a:cubicBezTo>
                  <a:cubicBezTo>
                    <a:pt x="42965" y="97"/>
                    <a:pt x="42635" y="1"/>
                    <a:pt x="42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5188525" y="3957600"/>
              <a:ext cx="364500" cy="758400"/>
            </a:xfrm>
            <a:custGeom>
              <a:avLst/>
              <a:gdLst/>
              <a:ahLst/>
              <a:cxnLst/>
              <a:rect l="l" t="t" r="r" b="b"/>
              <a:pathLst>
                <a:path w="14580" h="30336" extrusionOk="0">
                  <a:moveTo>
                    <a:pt x="6825" y="1591"/>
                  </a:moveTo>
                  <a:cubicBezTo>
                    <a:pt x="7294" y="1591"/>
                    <a:pt x="7773" y="1648"/>
                    <a:pt x="8255" y="1748"/>
                  </a:cubicBezTo>
                  <a:cubicBezTo>
                    <a:pt x="9163" y="1936"/>
                    <a:pt x="10001" y="2330"/>
                    <a:pt x="10723" y="2933"/>
                  </a:cubicBezTo>
                  <a:cubicBezTo>
                    <a:pt x="11546" y="3620"/>
                    <a:pt x="12104" y="4446"/>
                    <a:pt x="12387" y="5516"/>
                  </a:cubicBezTo>
                  <a:cubicBezTo>
                    <a:pt x="13365" y="9218"/>
                    <a:pt x="12007" y="12097"/>
                    <a:pt x="9289" y="14491"/>
                  </a:cubicBezTo>
                  <a:cubicBezTo>
                    <a:pt x="8429" y="15249"/>
                    <a:pt x="7409" y="15792"/>
                    <a:pt x="6334" y="16216"/>
                  </a:cubicBezTo>
                  <a:cubicBezTo>
                    <a:pt x="5319" y="16616"/>
                    <a:pt x="4370" y="17194"/>
                    <a:pt x="3267" y="17361"/>
                  </a:cubicBezTo>
                  <a:cubicBezTo>
                    <a:pt x="3243" y="17365"/>
                    <a:pt x="3220" y="17378"/>
                    <a:pt x="3196" y="17384"/>
                  </a:cubicBezTo>
                  <a:cubicBezTo>
                    <a:pt x="2779" y="17490"/>
                    <a:pt x="2501" y="17560"/>
                    <a:pt x="2316" y="17560"/>
                  </a:cubicBezTo>
                  <a:cubicBezTo>
                    <a:pt x="1947" y="17560"/>
                    <a:pt x="1944" y="17282"/>
                    <a:pt x="1934" y="16457"/>
                  </a:cubicBezTo>
                  <a:cubicBezTo>
                    <a:pt x="1914" y="14663"/>
                    <a:pt x="2010" y="12871"/>
                    <a:pt x="2093" y="11080"/>
                  </a:cubicBezTo>
                  <a:lnTo>
                    <a:pt x="2092" y="11080"/>
                  </a:lnTo>
                  <a:cubicBezTo>
                    <a:pt x="2124" y="9313"/>
                    <a:pt x="2186" y="7543"/>
                    <a:pt x="2178" y="5775"/>
                  </a:cubicBezTo>
                  <a:cubicBezTo>
                    <a:pt x="2171" y="4330"/>
                    <a:pt x="2912" y="3329"/>
                    <a:pt x="3982" y="2516"/>
                  </a:cubicBezTo>
                  <a:cubicBezTo>
                    <a:pt x="4857" y="1852"/>
                    <a:pt x="5820" y="1591"/>
                    <a:pt x="6825" y="1591"/>
                  </a:cubicBezTo>
                  <a:close/>
                  <a:moveTo>
                    <a:pt x="7007" y="1"/>
                  </a:moveTo>
                  <a:cubicBezTo>
                    <a:pt x="5290" y="1"/>
                    <a:pt x="3538" y="627"/>
                    <a:pt x="2111" y="2102"/>
                  </a:cubicBezTo>
                  <a:cubicBezTo>
                    <a:pt x="598" y="3665"/>
                    <a:pt x="761" y="3147"/>
                    <a:pt x="691" y="5263"/>
                  </a:cubicBezTo>
                  <a:cubicBezTo>
                    <a:pt x="690" y="5313"/>
                    <a:pt x="684" y="5363"/>
                    <a:pt x="683" y="5412"/>
                  </a:cubicBezTo>
                  <a:cubicBezTo>
                    <a:pt x="592" y="9074"/>
                    <a:pt x="320" y="12731"/>
                    <a:pt x="330" y="16394"/>
                  </a:cubicBezTo>
                  <a:cubicBezTo>
                    <a:pt x="336" y="18686"/>
                    <a:pt x="416" y="20980"/>
                    <a:pt x="268" y="23270"/>
                  </a:cubicBezTo>
                  <a:cubicBezTo>
                    <a:pt x="137" y="25284"/>
                    <a:pt x="67" y="27301"/>
                    <a:pt x="20" y="29319"/>
                  </a:cubicBezTo>
                  <a:cubicBezTo>
                    <a:pt x="0" y="30162"/>
                    <a:pt x="8" y="30335"/>
                    <a:pt x="535" y="30335"/>
                  </a:cubicBezTo>
                  <a:cubicBezTo>
                    <a:pt x="666" y="30335"/>
                    <a:pt x="829" y="30325"/>
                    <a:pt x="1031" y="30311"/>
                  </a:cubicBezTo>
                  <a:cubicBezTo>
                    <a:pt x="1545" y="30275"/>
                    <a:pt x="1545" y="30275"/>
                    <a:pt x="1589" y="29747"/>
                  </a:cubicBezTo>
                  <a:cubicBezTo>
                    <a:pt x="1599" y="29648"/>
                    <a:pt x="1602" y="29548"/>
                    <a:pt x="1605" y="29449"/>
                  </a:cubicBezTo>
                  <a:cubicBezTo>
                    <a:pt x="1679" y="26211"/>
                    <a:pt x="1961" y="22981"/>
                    <a:pt x="1983" y="19741"/>
                  </a:cubicBezTo>
                  <a:cubicBezTo>
                    <a:pt x="1987" y="19215"/>
                    <a:pt x="2013" y="19172"/>
                    <a:pt x="2511" y="19134"/>
                  </a:cubicBezTo>
                  <a:cubicBezTo>
                    <a:pt x="2961" y="19101"/>
                    <a:pt x="3399" y="19027"/>
                    <a:pt x="3828" y="18889"/>
                  </a:cubicBezTo>
                  <a:cubicBezTo>
                    <a:pt x="3951" y="18850"/>
                    <a:pt x="4062" y="18829"/>
                    <a:pt x="4166" y="18829"/>
                  </a:cubicBezTo>
                  <a:cubicBezTo>
                    <a:pt x="4393" y="18829"/>
                    <a:pt x="4584" y="18932"/>
                    <a:pt x="4789" y="19181"/>
                  </a:cubicBezTo>
                  <a:cubicBezTo>
                    <a:pt x="6849" y="21681"/>
                    <a:pt x="8944" y="24152"/>
                    <a:pt x="11028" y="26632"/>
                  </a:cubicBezTo>
                  <a:cubicBezTo>
                    <a:pt x="11653" y="27377"/>
                    <a:pt x="12285" y="28115"/>
                    <a:pt x="12906" y="28863"/>
                  </a:cubicBezTo>
                  <a:cubicBezTo>
                    <a:pt x="13038" y="29022"/>
                    <a:pt x="13160" y="29129"/>
                    <a:pt x="13303" y="29129"/>
                  </a:cubicBezTo>
                  <a:cubicBezTo>
                    <a:pt x="13401" y="29129"/>
                    <a:pt x="13509" y="29080"/>
                    <a:pt x="13636" y="28964"/>
                  </a:cubicBezTo>
                  <a:cubicBezTo>
                    <a:pt x="14496" y="28184"/>
                    <a:pt x="14580" y="28437"/>
                    <a:pt x="13808" y="27426"/>
                  </a:cubicBezTo>
                  <a:cubicBezTo>
                    <a:pt x="13763" y="27367"/>
                    <a:pt x="13713" y="27312"/>
                    <a:pt x="13664" y="27254"/>
                  </a:cubicBezTo>
                  <a:cubicBezTo>
                    <a:pt x="11309" y="24448"/>
                    <a:pt x="8956" y="21641"/>
                    <a:pt x="6604" y="18833"/>
                  </a:cubicBezTo>
                  <a:cubicBezTo>
                    <a:pt x="6430" y="18626"/>
                    <a:pt x="6222" y="18439"/>
                    <a:pt x="6105" y="18147"/>
                  </a:cubicBezTo>
                  <a:lnTo>
                    <a:pt x="6104" y="18147"/>
                  </a:lnTo>
                  <a:cubicBezTo>
                    <a:pt x="6356" y="17910"/>
                    <a:pt x="6628" y="17846"/>
                    <a:pt x="6877" y="17746"/>
                  </a:cubicBezTo>
                  <a:cubicBezTo>
                    <a:pt x="7944" y="17321"/>
                    <a:pt x="8950" y="16761"/>
                    <a:pt x="9874" y="16080"/>
                  </a:cubicBezTo>
                  <a:cubicBezTo>
                    <a:pt x="12368" y="14246"/>
                    <a:pt x="13857" y="11784"/>
                    <a:pt x="14270" y="8723"/>
                  </a:cubicBezTo>
                  <a:cubicBezTo>
                    <a:pt x="14527" y="6821"/>
                    <a:pt x="14196" y="4952"/>
                    <a:pt x="13186" y="3326"/>
                  </a:cubicBezTo>
                  <a:cubicBezTo>
                    <a:pt x="11953" y="1340"/>
                    <a:pt x="9517" y="1"/>
                    <a:pt x="7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4232475" y="4883800"/>
              <a:ext cx="1919925" cy="251000"/>
            </a:xfrm>
            <a:custGeom>
              <a:avLst/>
              <a:gdLst/>
              <a:ahLst/>
              <a:cxnLst/>
              <a:rect l="l" t="t" r="r" b="b"/>
              <a:pathLst>
                <a:path w="76797" h="10040" extrusionOk="0">
                  <a:moveTo>
                    <a:pt x="67085" y="1"/>
                  </a:moveTo>
                  <a:cubicBezTo>
                    <a:pt x="66856" y="1"/>
                    <a:pt x="66629" y="62"/>
                    <a:pt x="66393" y="195"/>
                  </a:cubicBezTo>
                  <a:cubicBezTo>
                    <a:pt x="63548" y="1795"/>
                    <a:pt x="60616" y="3242"/>
                    <a:pt x="57866" y="5008"/>
                  </a:cubicBezTo>
                  <a:cubicBezTo>
                    <a:pt x="57493" y="5247"/>
                    <a:pt x="57148" y="5357"/>
                    <a:pt x="56779" y="5357"/>
                  </a:cubicBezTo>
                  <a:cubicBezTo>
                    <a:pt x="56549" y="5357"/>
                    <a:pt x="56310" y="5314"/>
                    <a:pt x="56049" y="5232"/>
                  </a:cubicBezTo>
                  <a:cubicBezTo>
                    <a:pt x="52836" y="4222"/>
                    <a:pt x="49679" y="3069"/>
                    <a:pt x="46600" y="1705"/>
                  </a:cubicBezTo>
                  <a:cubicBezTo>
                    <a:pt x="46217" y="1536"/>
                    <a:pt x="45839" y="1442"/>
                    <a:pt x="45454" y="1442"/>
                  </a:cubicBezTo>
                  <a:cubicBezTo>
                    <a:pt x="45211" y="1442"/>
                    <a:pt x="44965" y="1479"/>
                    <a:pt x="44713" y="1558"/>
                  </a:cubicBezTo>
                  <a:cubicBezTo>
                    <a:pt x="44356" y="1671"/>
                    <a:pt x="43990" y="1749"/>
                    <a:pt x="43628" y="1843"/>
                  </a:cubicBezTo>
                  <a:cubicBezTo>
                    <a:pt x="39208" y="2974"/>
                    <a:pt x="34862" y="4350"/>
                    <a:pt x="30563" y="5873"/>
                  </a:cubicBezTo>
                  <a:cubicBezTo>
                    <a:pt x="30421" y="5924"/>
                    <a:pt x="30288" y="5947"/>
                    <a:pt x="30157" y="5947"/>
                  </a:cubicBezTo>
                  <a:cubicBezTo>
                    <a:pt x="30004" y="5947"/>
                    <a:pt x="29854" y="5916"/>
                    <a:pt x="29696" y="5865"/>
                  </a:cubicBezTo>
                  <a:cubicBezTo>
                    <a:pt x="28557" y="5500"/>
                    <a:pt x="27408" y="5165"/>
                    <a:pt x="26275" y="4784"/>
                  </a:cubicBezTo>
                  <a:cubicBezTo>
                    <a:pt x="23465" y="3839"/>
                    <a:pt x="20662" y="2871"/>
                    <a:pt x="17855" y="1917"/>
                  </a:cubicBezTo>
                  <a:cubicBezTo>
                    <a:pt x="17455" y="1780"/>
                    <a:pt x="17054" y="1638"/>
                    <a:pt x="16646" y="1616"/>
                  </a:cubicBezTo>
                  <a:lnTo>
                    <a:pt x="16646" y="1618"/>
                  </a:lnTo>
                  <a:cubicBezTo>
                    <a:pt x="16264" y="1623"/>
                    <a:pt x="15949" y="1771"/>
                    <a:pt x="15639" y="1937"/>
                  </a:cubicBezTo>
                  <a:cubicBezTo>
                    <a:pt x="14870" y="2349"/>
                    <a:pt x="14102" y="2760"/>
                    <a:pt x="13288" y="3081"/>
                  </a:cubicBezTo>
                  <a:cubicBezTo>
                    <a:pt x="9088" y="4736"/>
                    <a:pt x="5029" y="6706"/>
                    <a:pt x="939" y="8606"/>
                  </a:cubicBezTo>
                  <a:cubicBezTo>
                    <a:pt x="738" y="8701"/>
                    <a:pt x="533" y="8805"/>
                    <a:pt x="358" y="8938"/>
                  </a:cubicBezTo>
                  <a:cubicBezTo>
                    <a:pt x="90" y="9142"/>
                    <a:pt x="1" y="9430"/>
                    <a:pt x="165" y="9735"/>
                  </a:cubicBezTo>
                  <a:cubicBezTo>
                    <a:pt x="276" y="9941"/>
                    <a:pt x="456" y="10039"/>
                    <a:pt x="663" y="10039"/>
                  </a:cubicBezTo>
                  <a:cubicBezTo>
                    <a:pt x="731" y="10039"/>
                    <a:pt x="801" y="10029"/>
                    <a:pt x="873" y="10008"/>
                  </a:cubicBezTo>
                  <a:cubicBezTo>
                    <a:pt x="1110" y="9941"/>
                    <a:pt x="1339" y="9837"/>
                    <a:pt x="1565" y="9733"/>
                  </a:cubicBezTo>
                  <a:cubicBezTo>
                    <a:pt x="5233" y="8050"/>
                    <a:pt x="8857" y="6265"/>
                    <a:pt x="12603" y="4755"/>
                  </a:cubicBezTo>
                  <a:cubicBezTo>
                    <a:pt x="13690" y="4316"/>
                    <a:pt x="14798" y="3915"/>
                    <a:pt x="15797" y="3298"/>
                  </a:cubicBezTo>
                  <a:cubicBezTo>
                    <a:pt x="16125" y="3096"/>
                    <a:pt x="16436" y="3008"/>
                    <a:pt x="16757" y="3008"/>
                  </a:cubicBezTo>
                  <a:cubicBezTo>
                    <a:pt x="17012" y="3008"/>
                    <a:pt x="17274" y="3064"/>
                    <a:pt x="17556" y="3162"/>
                  </a:cubicBezTo>
                  <a:cubicBezTo>
                    <a:pt x="21296" y="4467"/>
                    <a:pt x="25038" y="5766"/>
                    <a:pt x="28819" y="6953"/>
                  </a:cubicBezTo>
                  <a:cubicBezTo>
                    <a:pt x="29312" y="7107"/>
                    <a:pt x="29783" y="7220"/>
                    <a:pt x="30246" y="7220"/>
                  </a:cubicBezTo>
                  <a:cubicBezTo>
                    <a:pt x="30679" y="7220"/>
                    <a:pt x="31106" y="7122"/>
                    <a:pt x="31538" y="6866"/>
                  </a:cubicBezTo>
                  <a:cubicBezTo>
                    <a:pt x="31685" y="6778"/>
                    <a:pt x="31862" y="6735"/>
                    <a:pt x="32026" y="6682"/>
                  </a:cubicBezTo>
                  <a:cubicBezTo>
                    <a:pt x="36248" y="5321"/>
                    <a:pt x="40461" y="3934"/>
                    <a:pt x="44768" y="2860"/>
                  </a:cubicBezTo>
                  <a:cubicBezTo>
                    <a:pt x="44989" y="2805"/>
                    <a:pt x="45198" y="2776"/>
                    <a:pt x="45402" y="2776"/>
                  </a:cubicBezTo>
                  <a:cubicBezTo>
                    <a:pt x="45721" y="2776"/>
                    <a:pt x="46027" y="2845"/>
                    <a:pt x="46350" y="2990"/>
                  </a:cubicBezTo>
                  <a:cubicBezTo>
                    <a:pt x="49494" y="4395"/>
                    <a:pt x="52736" y="5535"/>
                    <a:pt x="56019" y="6568"/>
                  </a:cubicBezTo>
                  <a:cubicBezTo>
                    <a:pt x="56315" y="6662"/>
                    <a:pt x="56598" y="6709"/>
                    <a:pt x="56871" y="6709"/>
                  </a:cubicBezTo>
                  <a:cubicBezTo>
                    <a:pt x="57341" y="6709"/>
                    <a:pt x="57784" y="6569"/>
                    <a:pt x="58223" y="6286"/>
                  </a:cubicBezTo>
                  <a:cubicBezTo>
                    <a:pt x="60909" y="4559"/>
                    <a:pt x="63774" y="3145"/>
                    <a:pt x="66545" y="1567"/>
                  </a:cubicBezTo>
                  <a:cubicBezTo>
                    <a:pt x="66742" y="1454"/>
                    <a:pt x="66919" y="1401"/>
                    <a:pt x="67098" y="1401"/>
                  </a:cubicBezTo>
                  <a:cubicBezTo>
                    <a:pt x="67273" y="1401"/>
                    <a:pt x="67450" y="1452"/>
                    <a:pt x="67649" y="1549"/>
                  </a:cubicBezTo>
                  <a:cubicBezTo>
                    <a:pt x="70184" y="2774"/>
                    <a:pt x="72733" y="3971"/>
                    <a:pt x="75279" y="5175"/>
                  </a:cubicBezTo>
                  <a:cubicBezTo>
                    <a:pt x="75503" y="5280"/>
                    <a:pt x="75734" y="5386"/>
                    <a:pt x="75972" y="5444"/>
                  </a:cubicBezTo>
                  <a:cubicBezTo>
                    <a:pt x="76031" y="5457"/>
                    <a:pt x="76089" y="5465"/>
                    <a:pt x="76145" y="5465"/>
                  </a:cubicBezTo>
                  <a:cubicBezTo>
                    <a:pt x="76365" y="5465"/>
                    <a:pt x="76553" y="5354"/>
                    <a:pt x="76661" y="5128"/>
                  </a:cubicBezTo>
                  <a:cubicBezTo>
                    <a:pt x="76796" y="4844"/>
                    <a:pt x="76725" y="4574"/>
                    <a:pt x="76481" y="4394"/>
                  </a:cubicBezTo>
                  <a:cubicBezTo>
                    <a:pt x="76264" y="4232"/>
                    <a:pt x="76013" y="4111"/>
                    <a:pt x="75767" y="3993"/>
                  </a:cubicBezTo>
                  <a:cubicBezTo>
                    <a:pt x="73115" y="2725"/>
                    <a:pt x="70456" y="1468"/>
                    <a:pt x="67810" y="188"/>
                  </a:cubicBezTo>
                  <a:cubicBezTo>
                    <a:pt x="67559" y="66"/>
                    <a:pt x="67321" y="1"/>
                    <a:pt x="67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4169175" y="4043525"/>
              <a:ext cx="341675" cy="745000"/>
            </a:xfrm>
            <a:custGeom>
              <a:avLst/>
              <a:gdLst/>
              <a:ahLst/>
              <a:cxnLst/>
              <a:rect l="l" t="t" r="r" b="b"/>
              <a:pathLst>
                <a:path w="13667" h="29800" extrusionOk="0">
                  <a:moveTo>
                    <a:pt x="4516" y="0"/>
                  </a:moveTo>
                  <a:cubicBezTo>
                    <a:pt x="4436" y="0"/>
                    <a:pt x="4331" y="56"/>
                    <a:pt x="4163" y="158"/>
                  </a:cubicBezTo>
                  <a:cubicBezTo>
                    <a:pt x="3067" y="817"/>
                    <a:pt x="2049" y="1582"/>
                    <a:pt x="1280" y="2615"/>
                  </a:cubicBezTo>
                  <a:cubicBezTo>
                    <a:pt x="452" y="3728"/>
                    <a:pt x="1" y="4986"/>
                    <a:pt x="133" y="6388"/>
                  </a:cubicBezTo>
                  <a:cubicBezTo>
                    <a:pt x="340" y="8574"/>
                    <a:pt x="1217" y="10462"/>
                    <a:pt x="2808" y="11994"/>
                  </a:cubicBezTo>
                  <a:cubicBezTo>
                    <a:pt x="3705" y="12858"/>
                    <a:pt x="4683" y="13629"/>
                    <a:pt x="5693" y="14360"/>
                  </a:cubicBezTo>
                  <a:cubicBezTo>
                    <a:pt x="6782" y="15148"/>
                    <a:pt x="7872" y="15940"/>
                    <a:pt x="8872" y="16840"/>
                  </a:cubicBezTo>
                  <a:cubicBezTo>
                    <a:pt x="10708" y="18492"/>
                    <a:pt x="11769" y="20552"/>
                    <a:pt x="12011" y="23015"/>
                  </a:cubicBezTo>
                  <a:cubicBezTo>
                    <a:pt x="12237" y="25329"/>
                    <a:pt x="10984" y="27158"/>
                    <a:pt x="8753" y="27829"/>
                  </a:cubicBezTo>
                  <a:cubicBezTo>
                    <a:pt x="7958" y="28069"/>
                    <a:pt x="7146" y="28170"/>
                    <a:pt x="6324" y="28190"/>
                  </a:cubicBezTo>
                  <a:cubicBezTo>
                    <a:pt x="5554" y="28209"/>
                    <a:pt x="5552" y="28193"/>
                    <a:pt x="5304" y="28912"/>
                  </a:cubicBezTo>
                  <a:cubicBezTo>
                    <a:pt x="5272" y="29006"/>
                    <a:pt x="5242" y="29102"/>
                    <a:pt x="5212" y="29196"/>
                  </a:cubicBezTo>
                  <a:cubicBezTo>
                    <a:pt x="5052" y="29703"/>
                    <a:pt x="5057" y="29738"/>
                    <a:pt x="5604" y="29773"/>
                  </a:cubicBezTo>
                  <a:cubicBezTo>
                    <a:pt x="5876" y="29790"/>
                    <a:pt x="6147" y="29799"/>
                    <a:pt x="6417" y="29799"/>
                  </a:cubicBezTo>
                  <a:cubicBezTo>
                    <a:pt x="7850" y="29799"/>
                    <a:pt x="9241" y="29539"/>
                    <a:pt x="10526" y="28834"/>
                  </a:cubicBezTo>
                  <a:cubicBezTo>
                    <a:pt x="12382" y="27818"/>
                    <a:pt x="13413" y="26222"/>
                    <a:pt x="13634" y="24218"/>
                  </a:cubicBezTo>
                  <a:lnTo>
                    <a:pt x="13634" y="24217"/>
                  </a:lnTo>
                  <a:cubicBezTo>
                    <a:pt x="13642" y="23835"/>
                    <a:pt x="13667" y="23559"/>
                    <a:pt x="13650" y="23287"/>
                  </a:cubicBezTo>
                  <a:cubicBezTo>
                    <a:pt x="13462" y="20287"/>
                    <a:pt x="12252" y="17766"/>
                    <a:pt x="10050" y="15728"/>
                  </a:cubicBezTo>
                  <a:cubicBezTo>
                    <a:pt x="9044" y="14797"/>
                    <a:pt x="7933" y="13990"/>
                    <a:pt x="6820" y="13191"/>
                  </a:cubicBezTo>
                  <a:cubicBezTo>
                    <a:pt x="5930" y="12552"/>
                    <a:pt x="5077" y="11865"/>
                    <a:pt x="4249" y="11147"/>
                  </a:cubicBezTo>
                  <a:cubicBezTo>
                    <a:pt x="3021" y="10083"/>
                    <a:pt x="2258" y="8748"/>
                    <a:pt x="1857" y="7182"/>
                  </a:cubicBezTo>
                  <a:cubicBezTo>
                    <a:pt x="1466" y="5651"/>
                    <a:pt x="1839" y="4326"/>
                    <a:pt x="2859" y="3159"/>
                  </a:cubicBezTo>
                  <a:cubicBezTo>
                    <a:pt x="3336" y="2613"/>
                    <a:pt x="3908" y="2168"/>
                    <a:pt x="4491" y="1739"/>
                  </a:cubicBezTo>
                  <a:cubicBezTo>
                    <a:pt x="5190" y="1223"/>
                    <a:pt x="5192" y="1225"/>
                    <a:pt x="4844" y="452"/>
                  </a:cubicBezTo>
                  <a:cubicBezTo>
                    <a:pt x="4835" y="429"/>
                    <a:pt x="4828" y="405"/>
                    <a:pt x="4817" y="382"/>
                  </a:cubicBezTo>
                  <a:cubicBezTo>
                    <a:pt x="4693" y="118"/>
                    <a:pt x="4631" y="0"/>
                    <a:pt x="4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5693900" y="4008050"/>
              <a:ext cx="363150" cy="545525"/>
            </a:xfrm>
            <a:custGeom>
              <a:avLst/>
              <a:gdLst/>
              <a:ahLst/>
              <a:cxnLst/>
              <a:rect l="l" t="t" r="r" b="b"/>
              <a:pathLst>
                <a:path w="14526" h="21821" extrusionOk="0">
                  <a:moveTo>
                    <a:pt x="5275" y="1"/>
                  </a:moveTo>
                  <a:cubicBezTo>
                    <a:pt x="5140" y="1"/>
                    <a:pt x="4994" y="37"/>
                    <a:pt x="4844" y="112"/>
                  </a:cubicBezTo>
                  <a:cubicBezTo>
                    <a:pt x="4709" y="179"/>
                    <a:pt x="4580" y="254"/>
                    <a:pt x="4457" y="339"/>
                  </a:cubicBezTo>
                  <a:cubicBezTo>
                    <a:pt x="2680" y="1555"/>
                    <a:pt x="1386" y="3172"/>
                    <a:pt x="562" y="5152"/>
                  </a:cubicBezTo>
                  <a:cubicBezTo>
                    <a:pt x="6" y="6492"/>
                    <a:pt x="0" y="7871"/>
                    <a:pt x="475" y="9244"/>
                  </a:cubicBezTo>
                  <a:cubicBezTo>
                    <a:pt x="770" y="10098"/>
                    <a:pt x="1344" y="10674"/>
                    <a:pt x="2200" y="10983"/>
                  </a:cubicBezTo>
                  <a:cubicBezTo>
                    <a:pt x="2622" y="11136"/>
                    <a:pt x="3063" y="11197"/>
                    <a:pt x="3477" y="11303"/>
                  </a:cubicBezTo>
                  <a:lnTo>
                    <a:pt x="3478" y="11302"/>
                  </a:lnTo>
                  <a:lnTo>
                    <a:pt x="3478" y="11302"/>
                  </a:lnTo>
                  <a:cubicBezTo>
                    <a:pt x="3517" y="11437"/>
                    <a:pt x="3454" y="11519"/>
                    <a:pt x="3392" y="11594"/>
                  </a:cubicBezTo>
                  <a:cubicBezTo>
                    <a:pt x="2585" y="12577"/>
                    <a:pt x="2136" y="13747"/>
                    <a:pt x="1746" y="14926"/>
                  </a:cubicBezTo>
                  <a:cubicBezTo>
                    <a:pt x="1249" y="16427"/>
                    <a:pt x="1175" y="17954"/>
                    <a:pt x="1778" y="19464"/>
                  </a:cubicBezTo>
                  <a:cubicBezTo>
                    <a:pt x="2215" y="20558"/>
                    <a:pt x="2994" y="21268"/>
                    <a:pt x="4131" y="21574"/>
                  </a:cubicBezTo>
                  <a:cubicBezTo>
                    <a:pt x="4762" y="21744"/>
                    <a:pt x="5398" y="21821"/>
                    <a:pt x="6038" y="21821"/>
                  </a:cubicBezTo>
                  <a:cubicBezTo>
                    <a:pt x="6464" y="21821"/>
                    <a:pt x="6891" y="21786"/>
                    <a:pt x="7319" y="21722"/>
                  </a:cubicBezTo>
                  <a:cubicBezTo>
                    <a:pt x="8742" y="21509"/>
                    <a:pt x="9950" y="20823"/>
                    <a:pt x="11050" y="19939"/>
                  </a:cubicBezTo>
                  <a:cubicBezTo>
                    <a:pt x="11943" y="19219"/>
                    <a:pt x="12811" y="18469"/>
                    <a:pt x="13683" y="17724"/>
                  </a:cubicBezTo>
                  <a:cubicBezTo>
                    <a:pt x="14526" y="17002"/>
                    <a:pt x="14508" y="16982"/>
                    <a:pt x="13726" y="16194"/>
                  </a:cubicBezTo>
                  <a:cubicBezTo>
                    <a:pt x="13595" y="16063"/>
                    <a:pt x="13485" y="16003"/>
                    <a:pt x="13377" y="16003"/>
                  </a:cubicBezTo>
                  <a:cubicBezTo>
                    <a:pt x="13269" y="16003"/>
                    <a:pt x="13163" y="16063"/>
                    <a:pt x="13039" y="16171"/>
                  </a:cubicBezTo>
                  <a:cubicBezTo>
                    <a:pt x="12491" y="16642"/>
                    <a:pt x="11931" y="17099"/>
                    <a:pt x="11380" y="17565"/>
                  </a:cubicBezTo>
                  <a:cubicBezTo>
                    <a:pt x="10655" y="18175"/>
                    <a:pt x="9940" y="18796"/>
                    <a:pt x="9139" y="19308"/>
                  </a:cubicBezTo>
                  <a:cubicBezTo>
                    <a:pt x="8177" y="19924"/>
                    <a:pt x="7151" y="20192"/>
                    <a:pt x="6073" y="20192"/>
                  </a:cubicBezTo>
                  <a:cubicBezTo>
                    <a:pt x="5714" y="20192"/>
                    <a:pt x="5349" y="20163"/>
                    <a:pt x="4979" y="20106"/>
                  </a:cubicBezTo>
                  <a:cubicBezTo>
                    <a:pt x="3976" y="19953"/>
                    <a:pt x="3375" y="19380"/>
                    <a:pt x="3131" y="18404"/>
                  </a:cubicBezTo>
                  <a:cubicBezTo>
                    <a:pt x="2953" y="17701"/>
                    <a:pt x="2937" y="16966"/>
                    <a:pt x="3084" y="16254"/>
                  </a:cubicBezTo>
                  <a:cubicBezTo>
                    <a:pt x="3575" y="13851"/>
                    <a:pt x="4789" y="11914"/>
                    <a:pt x="6857" y="10555"/>
                  </a:cubicBezTo>
                  <a:cubicBezTo>
                    <a:pt x="7423" y="10183"/>
                    <a:pt x="7484" y="10122"/>
                    <a:pt x="7116" y="9504"/>
                  </a:cubicBezTo>
                  <a:cubicBezTo>
                    <a:pt x="6872" y="9092"/>
                    <a:pt x="6780" y="8917"/>
                    <a:pt x="6591" y="8917"/>
                  </a:cubicBezTo>
                  <a:cubicBezTo>
                    <a:pt x="6462" y="8917"/>
                    <a:pt x="6288" y="8999"/>
                    <a:pt x="5990" y="9142"/>
                  </a:cubicBezTo>
                  <a:cubicBezTo>
                    <a:pt x="5315" y="9470"/>
                    <a:pt x="4575" y="9641"/>
                    <a:pt x="3828" y="9641"/>
                  </a:cubicBezTo>
                  <a:cubicBezTo>
                    <a:pt x="3727" y="9641"/>
                    <a:pt x="3626" y="9638"/>
                    <a:pt x="3525" y="9631"/>
                  </a:cubicBezTo>
                  <a:cubicBezTo>
                    <a:pt x="2498" y="9574"/>
                    <a:pt x="2044" y="9170"/>
                    <a:pt x="1828" y="8173"/>
                  </a:cubicBezTo>
                  <a:cubicBezTo>
                    <a:pt x="1577" y="7014"/>
                    <a:pt x="1842" y="5943"/>
                    <a:pt x="2396" y="4934"/>
                  </a:cubicBezTo>
                  <a:cubicBezTo>
                    <a:pt x="3138" y="3585"/>
                    <a:pt x="4111" y="2427"/>
                    <a:pt x="5349" y="1502"/>
                  </a:cubicBezTo>
                  <a:cubicBezTo>
                    <a:pt x="5528" y="1367"/>
                    <a:pt x="5706" y="1231"/>
                    <a:pt x="5878" y="1086"/>
                  </a:cubicBezTo>
                  <a:cubicBezTo>
                    <a:pt x="6027" y="962"/>
                    <a:pt x="6063" y="802"/>
                    <a:pt x="6003" y="615"/>
                  </a:cubicBezTo>
                  <a:cubicBezTo>
                    <a:pt x="5877" y="218"/>
                    <a:pt x="5607" y="1"/>
                    <a:pt x="5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4621000" y="4040450"/>
              <a:ext cx="375550" cy="350950"/>
            </a:xfrm>
            <a:custGeom>
              <a:avLst/>
              <a:gdLst/>
              <a:ahLst/>
              <a:cxnLst/>
              <a:rect l="l" t="t" r="r" b="b"/>
              <a:pathLst>
                <a:path w="15022" h="14038" extrusionOk="0">
                  <a:moveTo>
                    <a:pt x="14411" y="0"/>
                  </a:moveTo>
                  <a:cubicBezTo>
                    <a:pt x="14283" y="0"/>
                    <a:pt x="14115" y="18"/>
                    <a:pt x="13895" y="41"/>
                  </a:cubicBezTo>
                  <a:cubicBezTo>
                    <a:pt x="13848" y="45"/>
                    <a:pt x="13803" y="58"/>
                    <a:pt x="13757" y="58"/>
                  </a:cubicBezTo>
                  <a:cubicBezTo>
                    <a:pt x="13753" y="58"/>
                    <a:pt x="13749" y="58"/>
                    <a:pt x="13745" y="58"/>
                  </a:cubicBezTo>
                  <a:cubicBezTo>
                    <a:pt x="13732" y="57"/>
                    <a:pt x="13719" y="57"/>
                    <a:pt x="13707" y="57"/>
                  </a:cubicBezTo>
                  <a:cubicBezTo>
                    <a:pt x="13374" y="57"/>
                    <a:pt x="13277" y="253"/>
                    <a:pt x="13283" y="572"/>
                  </a:cubicBezTo>
                  <a:cubicBezTo>
                    <a:pt x="13290" y="995"/>
                    <a:pt x="13271" y="1419"/>
                    <a:pt x="13265" y="1771"/>
                  </a:cubicBezTo>
                  <a:lnTo>
                    <a:pt x="13267" y="1772"/>
                  </a:lnTo>
                  <a:cubicBezTo>
                    <a:pt x="13312" y="2670"/>
                    <a:pt x="13209" y="3487"/>
                    <a:pt x="13098" y="4301"/>
                  </a:cubicBezTo>
                  <a:cubicBezTo>
                    <a:pt x="12855" y="6066"/>
                    <a:pt x="12382" y="7762"/>
                    <a:pt x="11516" y="9331"/>
                  </a:cubicBezTo>
                  <a:cubicBezTo>
                    <a:pt x="11030" y="10211"/>
                    <a:pt x="10438" y="11009"/>
                    <a:pt x="9629" y="11622"/>
                  </a:cubicBezTo>
                  <a:cubicBezTo>
                    <a:pt x="8931" y="12150"/>
                    <a:pt x="8214" y="12414"/>
                    <a:pt x="7496" y="12414"/>
                  </a:cubicBezTo>
                  <a:cubicBezTo>
                    <a:pt x="6777" y="12414"/>
                    <a:pt x="6059" y="12150"/>
                    <a:pt x="5361" y="11622"/>
                  </a:cubicBezTo>
                  <a:cubicBezTo>
                    <a:pt x="4615" y="11056"/>
                    <a:pt x="4053" y="10330"/>
                    <a:pt x="3586" y="9527"/>
                  </a:cubicBezTo>
                  <a:cubicBezTo>
                    <a:pt x="2646" y="7907"/>
                    <a:pt x="2159" y="6140"/>
                    <a:pt x="1891" y="4302"/>
                  </a:cubicBezTo>
                  <a:cubicBezTo>
                    <a:pt x="1735" y="3238"/>
                    <a:pt x="1731" y="2167"/>
                    <a:pt x="1707" y="1096"/>
                  </a:cubicBezTo>
                  <a:cubicBezTo>
                    <a:pt x="1694" y="514"/>
                    <a:pt x="1634" y="473"/>
                    <a:pt x="1051" y="443"/>
                  </a:cubicBezTo>
                  <a:cubicBezTo>
                    <a:pt x="974" y="439"/>
                    <a:pt x="897" y="437"/>
                    <a:pt x="820" y="437"/>
                  </a:cubicBezTo>
                  <a:cubicBezTo>
                    <a:pt x="797" y="437"/>
                    <a:pt x="775" y="437"/>
                    <a:pt x="753" y="437"/>
                  </a:cubicBezTo>
                  <a:cubicBezTo>
                    <a:pt x="176" y="441"/>
                    <a:pt x="151" y="450"/>
                    <a:pt x="126" y="1004"/>
                  </a:cubicBezTo>
                  <a:cubicBezTo>
                    <a:pt x="0" y="3807"/>
                    <a:pt x="428" y="6516"/>
                    <a:pt x="1549" y="9098"/>
                  </a:cubicBezTo>
                  <a:cubicBezTo>
                    <a:pt x="2110" y="10389"/>
                    <a:pt x="2858" y="11560"/>
                    <a:pt x="3902" y="12522"/>
                  </a:cubicBezTo>
                  <a:cubicBezTo>
                    <a:pt x="4999" y="13532"/>
                    <a:pt x="6246" y="14037"/>
                    <a:pt x="7494" y="14037"/>
                  </a:cubicBezTo>
                  <a:cubicBezTo>
                    <a:pt x="8723" y="14037"/>
                    <a:pt x="9952" y="13547"/>
                    <a:pt x="11037" y="12565"/>
                  </a:cubicBezTo>
                  <a:cubicBezTo>
                    <a:pt x="11760" y="11912"/>
                    <a:pt x="12367" y="11142"/>
                    <a:pt x="12835" y="10289"/>
                  </a:cubicBezTo>
                  <a:cubicBezTo>
                    <a:pt x="14458" y="7347"/>
                    <a:pt x="15022" y="4173"/>
                    <a:pt x="14864" y="849"/>
                  </a:cubicBezTo>
                  <a:cubicBezTo>
                    <a:pt x="14832" y="167"/>
                    <a:pt x="14808" y="0"/>
                    <a:pt x="14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4645375" y="4627775"/>
              <a:ext cx="280825" cy="50100"/>
            </a:xfrm>
            <a:custGeom>
              <a:avLst/>
              <a:gdLst/>
              <a:ahLst/>
              <a:cxnLst/>
              <a:rect l="l" t="t" r="r" b="b"/>
              <a:pathLst>
                <a:path w="11233" h="2004" extrusionOk="0">
                  <a:moveTo>
                    <a:pt x="10457" y="0"/>
                  </a:moveTo>
                  <a:cubicBezTo>
                    <a:pt x="10335" y="0"/>
                    <a:pt x="10212" y="14"/>
                    <a:pt x="10090" y="23"/>
                  </a:cubicBezTo>
                  <a:cubicBezTo>
                    <a:pt x="7012" y="263"/>
                    <a:pt x="3947" y="665"/>
                    <a:pt x="855" y="703"/>
                  </a:cubicBezTo>
                  <a:cubicBezTo>
                    <a:pt x="730" y="703"/>
                    <a:pt x="607" y="720"/>
                    <a:pt x="487" y="751"/>
                  </a:cubicBezTo>
                  <a:cubicBezTo>
                    <a:pt x="225" y="825"/>
                    <a:pt x="50" y="989"/>
                    <a:pt x="26" y="1272"/>
                  </a:cubicBezTo>
                  <a:cubicBezTo>
                    <a:pt x="1" y="1553"/>
                    <a:pt x="137" y="1747"/>
                    <a:pt x="379" y="1875"/>
                  </a:cubicBezTo>
                  <a:cubicBezTo>
                    <a:pt x="566" y="1974"/>
                    <a:pt x="767" y="2004"/>
                    <a:pt x="972" y="2004"/>
                  </a:cubicBezTo>
                  <a:cubicBezTo>
                    <a:pt x="992" y="2004"/>
                    <a:pt x="1012" y="2004"/>
                    <a:pt x="1033" y="2003"/>
                  </a:cubicBezTo>
                  <a:cubicBezTo>
                    <a:pt x="1455" y="1990"/>
                    <a:pt x="1878" y="1967"/>
                    <a:pt x="2300" y="1949"/>
                  </a:cubicBezTo>
                  <a:lnTo>
                    <a:pt x="2302" y="1949"/>
                  </a:lnTo>
                  <a:cubicBezTo>
                    <a:pt x="4965" y="1847"/>
                    <a:pt x="7610" y="1510"/>
                    <a:pt x="10267" y="1302"/>
                  </a:cubicBezTo>
                  <a:cubicBezTo>
                    <a:pt x="10440" y="1289"/>
                    <a:pt x="10610" y="1252"/>
                    <a:pt x="10774" y="1194"/>
                  </a:cubicBezTo>
                  <a:cubicBezTo>
                    <a:pt x="11059" y="1092"/>
                    <a:pt x="11232" y="881"/>
                    <a:pt x="11207" y="570"/>
                  </a:cubicBezTo>
                  <a:cubicBezTo>
                    <a:pt x="11178" y="218"/>
                    <a:pt x="10939" y="47"/>
                    <a:pt x="10610" y="9"/>
                  </a:cubicBezTo>
                  <a:cubicBezTo>
                    <a:pt x="10560" y="3"/>
                    <a:pt x="10509" y="0"/>
                    <a:pt x="104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4652300" y="4725300"/>
              <a:ext cx="281000" cy="51100"/>
            </a:xfrm>
            <a:custGeom>
              <a:avLst/>
              <a:gdLst/>
              <a:ahLst/>
              <a:cxnLst/>
              <a:rect l="l" t="t" r="r" b="b"/>
              <a:pathLst>
                <a:path w="11240" h="2044" extrusionOk="0">
                  <a:moveTo>
                    <a:pt x="10475" y="1"/>
                  </a:moveTo>
                  <a:cubicBezTo>
                    <a:pt x="10320" y="1"/>
                    <a:pt x="10162" y="23"/>
                    <a:pt x="10006" y="34"/>
                  </a:cubicBezTo>
                  <a:cubicBezTo>
                    <a:pt x="7025" y="267"/>
                    <a:pt x="4045" y="499"/>
                    <a:pt x="1065" y="733"/>
                  </a:cubicBezTo>
                  <a:cubicBezTo>
                    <a:pt x="890" y="747"/>
                    <a:pt x="715" y="754"/>
                    <a:pt x="545" y="791"/>
                  </a:cubicBezTo>
                  <a:cubicBezTo>
                    <a:pt x="219" y="864"/>
                    <a:pt x="1" y="1061"/>
                    <a:pt x="14" y="1412"/>
                  </a:cubicBezTo>
                  <a:cubicBezTo>
                    <a:pt x="28" y="1764"/>
                    <a:pt x="268" y="1947"/>
                    <a:pt x="591" y="1999"/>
                  </a:cubicBezTo>
                  <a:cubicBezTo>
                    <a:pt x="694" y="2015"/>
                    <a:pt x="799" y="2019"/>
                    <a:pt x="905" y="2019"/>
                  </a:cubicBezTo>
                  <a:cubicBezTo>
                    <a:pt x="998" y="2019"/>
                    <a:pt x="1093" y="2016"/>
                    <a:pt x="1187" y="2016"/>
                  </a:cubicBezTo>
                  <a:cubicBezTo>
                    <a:pt x="1211" y="2016"/>
                    <a:pt x="1236" y="2016"/>
                    <a:pt x="1261" y="2017"/>
                  </a:cubicBezTo>
                  <a:lnTo>
                    <a:pt x="1261" y="2016"/>
                  </a:lnTo>
                  <a:cubicBezTo>
                    <a:pt x="1262" y="2025"/>
                    <a:pt x="1262" y="2035"/>
                    <a:pt x="1262" y="2043"/>
                  </a:cubicBezTo>
                  <a:cubicBezTo>
                    <a:pt x="4291" y="1796"/>
                    <a:pt x="7320" y="1547"/>
                    <a:pt x="10349" y="1293"/>
                  </a:cubicBezTo>
                  <a:cubicBezTo>
                    <a:pt x="10498" y="1280"/>
                    <a:pt x="10644" y="1244"/>
                    <a:pt x="10782" y="1188"/>
                  </a:cubicBezTo>
                  <a:cubicBezTo>
                    <a:pt x="11061" y="1076"/>
                    <a:pt x="11240" y="871"/>
                    <a:pt x="11207" y="557"/>
                  </a:cubicBezTo>
                  <a:cubicBezTo>
                    <a:pt x="11172" y="207"/>
                    <a:pt x="10929" y="36"/>
                    <a:pt x="10601" y="6"/>
                  </a:cubicBezTo>
                  <a:cubicBezTo>
                    <a:pt x="10559" y="3"/>
                    <a:pt x="10517" y="1"/>
                    <a:pt x="104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1620400" y="703325"/>
              <a:ext cx="1306200" cy="1035000"/>
            </a:xfrm>
            <a:custGeom>
              <a:avLst/>
              <a:gdLst/>
              <a:ahLst/>
              <a:cxnLst/>
              <a:rect l="l" t="t" r="r" b="b"/>
              <a:pathLst>
                <a:path w="52248" h="41400" extrusionOk="0">
                  <a:moveTo>
                    <a:pt x="9396" y="5232"/>
                  </a:moveTo>
                  <a:cubicBezTo>
                    <a:pt x="9528" y="5232"/>
                    <a:pt x="9668" y="5250"/>
                    <a:pt x="9815" y="5284"/>
                  </a:cubicBezTo>
                  <a:cubicBezTo>
                    <a:pt x="10741" y="5503"/>
                    <a:pt x="11517" y="5985"/>
                    <a:pt x="12217" y="6596"/>
                  </a:cubicBezTo>
                  <a:cubicBezTo>
                    <a:pt x="13476" y="7694"/>
                    <a:pt x="14300" y="9082"/>
                    <a:pt x="14860" y="10639"/>
                  </a:cubicBezTo>
                  <a:cubicBezTo>
                    <a:pt x="15284" y="11819"/>
                    <a:pt x="15237" y="12032"/>
                    <a:pt x="14210" y="12032"/>
                  </a:cubicBezTo>
                  <a:cubicBezTo>
                    <a:pt x="14119" y="12032"/>
                    <a:pt x="14021" y="12031"/>
                    <a:pt x="13914" y="12028"/>
                  </a:cubicBezTo>
                  <a:lnTo>
                    <a:pt x="13913" y="12028"/>
                  </a:lnTo>
                  <a:cubicBezTo>
                    <a:pt x="11937" y="11973"/>
                    <a:pt x="10197" y="11293"/>
                    <a:pt x="8719" y="9993"/>
                  </a:cubicBezTo>
                  <a:cubicBezTo>
                    <a:pt x="7444" y="8871"/>
                    <a:pt x="7325" y="7073"/>
                    <a:pt x="8374" y="5756"/>
                  </a:cubicBezTo>
                  <a:cubicBezTo>
                    <a:pt x="8664" y="5393"/>
                    <a:pt x="8999" y="5232"/>
                    <a:pt x="9396" y="5232"/>
                  </a:cubicBezTo>
                  <a:close/>
                  <a:moveTo>
                    <a:pt x="6026" y="14667"/>
                  </a:moveTo>
                  <a:cubicBezTo>
                    <a:pt x="6361" y="14764"/>
                    <a:pt x="6479" y="14771"/>
                    <a:pt x="6565" y="14826"/>
                  </a:cubicBezTo>
                  <a:cubicBezTo>
                    <a:pt x="8873" y="16320"/>
                    <a:pt x="11358" y="17174"/>
                    <a:pt x="14066" y="17174"/>
                  </a:cubicBezTo>
                  <a:cubicBezTo>
                    <a:pt x="14397" y="17174"/>
                    <a:pt x="14731" y="17161"/>
                    <a:pt x="15069" y="17135"/>
                  </a:cubicBezTo>
                  <a:cubicBezTo>
                    <a:pt x="15142" y="17130"/>
                    <a:pt x="15211" y="17127"/>
                    <a:pt x="15276" y="17127"/>
                  </a:cubicBezTo>
                  <a:cubicBezTo>
                    <a:pt x="15915" y="17127"/>
                    <a:pt x="16137" y="17407"/>
                    <a:pt x="16095" y="18124"/>
                  </a:cubicBezTo>
                  <a:cubicBezTo>
                    <a:pt x="15812" y="23048"/>
                    <a:pt x="14970" y="27846"/>
                    <a:pt x="12977" y="32392"/>
                  </a:cubicBezTo>
                  <a:cubicBezTo>
                    <a:pt x="12605" y="33241"/>
                    <a:pt x="12099" y="34022"/>
                    <a:pt x="11518" y="34746"/>
                  </a:cubicBezTo>
                  <a:cubicBezTo>
                    <a:pt x="11075" y="35298"/>
                    <a:pt x="10786" y="35577"/>
                    <a:pt x="10499" y="35577"/>
                  </a:cubicBezTo>
                  <a:cubicBezTo>
                    <a:pt x="10203" y="35577"/>
                    <a:pt x="9908" y="35279"/>
                    <a:pt x="9449" y="34678"/>
                  </a:cubicBezTo>
                  <a:cubicBezTo>
                    <a:pt x="8784" y="33809"/>
                    <a:pt x="8293" y="32838"/>
                    <a:pt x="7842" y="31845"/>
                  </a:cubicBezTo>
                  <a:cubicBezTo>
                    <a:pt x="5734" y="27212"/>
                    <a:pt x="5117" y="22363"/>
                    <a:pt x="5714" y="17334"/>
                  </a:cubicBezTo>
                  <a:cubicBezTo>
                    <a:pt x="5815" y="16482"/>
                    <a:pt x="5912" y="15631"/>
                    <a:pt x="6026" y="14667"/>
                  </a:cubicBezTo>
                  <a:close/>
                  <a:moveTo>
                    <a:pt x="9178" y="1"/>
                  </a:moveTo>
                  <a:cubicBezTo>
                    <a:pt x="6960" y="1"/>
                    <a:pt x="5051" y="1156"/>
                    <a:pt x="3782" y="3315"/>
                  </a:cubicBezTo>
                  <a:cubicBezTo>
                    <a:pt x="3222" y="4268"/>
                    <a:pt x="2940" y="5320"/>
                    <a:pt x="2637" y="6367"/>
                  </a:cubicBezTo>
                  <a:cubicBezTo>
                    <a:pt x="1664" y="9732"/>
                    <a:pt x="1183" y="13180"/>
                    <a:pt x="771" y="16648"/>
                  </a:cubicBezTo>
                  <a:cubicBezTo>
                    <a:pt x="1" y="23153"/>
                    <a:pt x="889" y="29365"/>
                    <a:pt x="3867" y="35237"/>
                  </a:cubicBezTo>
                  <a:cubicBezTo>
                    <a:pt x="4611" y="36706"/>
                    <a:pt x="5490" y="38081"/>
                    <a:pt x="6670" y="39239"/>
                  </a:cubicBezTo>
                  <a:cubicBezTo>
                    <a:pt x="7867" y="40412"/>
                    <a:pt x="9161" y="41002"/>
                    <a:pt x="10468" y="41002"/>
                  </a:cubicBezTo>
                  <a:cubicBezTo>
                    <a:pt x="11692" y="41002"/>
                    <a:pt x="12928" y="40485"/>
                    <a:pt x="14107" y="39446"/>
                  </a:cubicBezTo>
                  <a:cubicBezTo>
                    <a:pt x="14635" y="38980"/>
                    <a:pt x="15106" y="38436"/>
                    <a:pt x="15539" y="37879"/>
                  </a:cubicBezTo>
                  <a:cubicBezTo>
                    <a:pt x="16688" y="36408"/>
                    <a:pt x="17619" y="34796"/>
                    <a:pt x="18243" y="33043"/>
                  </a:cubicBezTo>
                  <a:cubicBezTo>
                    <a:pt x="20197" y="27555"/>
                    <a:pt x="21239" y="21901"/>
                    <a:pt x="21147" y="16063"/>
                  </a:cubicBezTo>
                  <a:cubicBezTo>
                    <a:pt x="21137" y="15493"/>
                    <a:pt x="21245" y="15149"/>
                    <a:pt x="21739" y="14869"/>
                  </a:cubicBezTo>
                  <a:cubicBezTo>
                    <a:pt x="22442" y="14473"/>
                    <a:pt x="23113" y="14020"/>
                    <a:pt x="23775" y="13607"/>
                  </a:cubicBezTo>
                  <a:cubicBezTo>
                    <a:pt x="24220" y="13923"/>
                    <a:pt x="24143" y="14330"/>
                    <a:pt x="24163" y="14700"/>
                  </a:cubicBezTo>
                  <a:cubicBezTo>
                    <a:pt x="24512" y="21230"/>
                    <a:pt x="24866" y="27758"/>
                    <a:pt x="25452" y="34272"/>
                  </a:cubicBezTo>
                  <a:cubicBezTo>
                    <a:pt x="25486" y="34651"/>
                    <a:pt x="25458" y="35035"/>
                    <a:pt x="25469" y="35417"/>
                  </a:cubicBezTo>
                  <a:cubicBezTo>
                    <a:pt x="25482" y="35877"/>
                    <a:pt x="25282" y="36115"/>
                    <a:pt x="24807" y="36159"/>
                  </a:cubicBezTo>
                  <a:cubicBezTo>
                    <a:pt x="24484" y="36189"/>
                    <a:pt x="24173" y="36329"/>
                    <a:pt x="23851" y="36362"/>
                  </a:cubicBezTo>
                  <a:cubicBezTo>
                    <a:pt x="23019" y="36444"/>
                    <a:pt x="22717" y="36910"/>
                    <a:pt x="22821" y="37697"/>
                  </a:cubicBezTo>
                  <a:cubicBezTo>
                    <a:pt x="22944" y="38615"/>
                    <a:pt x="23128" y="39529"/>
                    <a:pt x="23179" y="40451"/>
                  </a:cubicBezTo>
                  <a:cubicBezTo>
                    <a:pt x="23226" y="41286"/>
                    <a:pt x="23675" y="41394"/>
                    <a:pt x="24365" y="41399"/>
                  </a:cubicBezTo>
                  <a:cubicBezTo>
                    <a:pt x="24389" y="41399"/>
                    <a:pt x="24414" y="41399"/>
                    <a:pt x="24438" y="41399"/>
                  </a:cubicBezTo>
                  <a:cubicBezTo>
                    <a:pt x="25622" y="41399"/>
                    <a:pt x="26777" y="41176"/>
                    <a:pt x="27938" y="41017"/>
                  </a:cubicBezTo>
                  <a:cubicBezTo>
                    <a:pt x="29718" y="40772"/>
                    <a:pt x="31490" y="40463"/>
                    <a:pt x="33268" y="40199"/>
                  </a:cubicBezTo>
                  <a:cubicBezTo>
                    <a:pt x="34008" y="40088"/>
                    <a:pt x="34295" y="39669"/>
                    <a:pt x="34199" y="38957"/>
                  </a:cubicBezTo>
                  <a:cubicBezTo>
                    <a:pt x="34068" y="37986"/>
                    <a:pt x="33887" y="37020"/>
                    <a:pt x="33795" y="36044"/>
                  </a:cubicBezTo>
                  <a:cubicBezTo>
                    <a:pt x="33735" y="35412"/>
                    <a:pt x="33441" y="35174"/>
                    <a:pt x="32934" y="35174"/>
                  </a:cubicBezTo>
                  <a:cubicBezTo>
                    <a:pt x="32861" y="35174"/>
                    <a:pt x="32784" y="35179"/>
                    <a:pt x="32703" y="35188"/>
                  </a:cubicBezTo>
                  <a:cubicBezTo>
                    <a:pt x="32432" y="35218"/>
                    <a:pt x="32160" y="35231"/>
                    <a:pt x="31888" y="35241"/>
                  </a:cubicBezTo>
                  <a:cubicBezTo>
                    <a:pt x="31672" y="35248"/>
                    <a:pt x="31490" y="35255"/>
                    <a:pt x="31336" y="35255"/>
                  </a:cubicBezTo>
                  <a:cubicBezTo>
                    <a:pt x="30544" y="35255"/>
                    <a:pt x="30512" y="35082"/>
                    <a:pt x="30437" y="34013"/>
                  </a:cubicBezTo>
                  <a:cubicBezTo>
                    <a:pt x="29964" y="27160"/>
                    <a:pt x="29494" y="20305"/>
                    <a:pt x="29025" y="13452"/>
                  </a:cubicBezTo>
                  <a:cubicBezTo>
                    <a:pt x="29014" y="13297"/>
                    <a:pt x="28996" y="13136"/>
                    <a:pt x="29256" y="12996"/>
                  </a:cubicBezTo>
                  <a:cubicBezTo>
                    <a:pt x="30275" y="14448"/>
                    <a:pt x="31078" y="16036"/>
                    <a:pt x="31889" y="17617"/>
                  </a:cubicBezTo>
                  <a:cubicBezTo>
                    <a:pt x="32886" y="19558"/>
                    <a:pt x="34015" y="21421"/>
                    <a:pt x="35187" y="23262"/>
                  </a:cubicBezTo>
                  <a:cubicBezTo>
                    <a:pt x="35636" y="23970"/>
                    <a:pt x="36240" y="24243"/>
                    <a:pt x="37073" y="24339"/>
                  </a:cubicBezTo>
                  <a:cubicBezTo>
                    <a:pt x="37208" y="24354"/>
                    <a:pt x="37338" y="24362"/>
                    <a:pt x="37463" y="24362"/>
                  </a:cubicBezTo>
                  <a:cubicBezTo>
                    <a:pt x="38592" y="24362"/>
                    <a:pt x="39337" y="23747"/>
                    <a:pt x="39898" y="22809"/>
                  </a:cubicBezTo>
                  <a:cubicBezTo>
                    <a:pt x="41074" y="20845"/>
                    <a:pt x="42194" y="18848"/>
                    <a:pt x="43352" y="16873"/>
                  </a:cubicBezTo>
                  <a:cubicBezTo>
                    <a:pt x="43553" y="16529"/>
                    <a:pt x="43627" y="16062"/>
                    <a:pt x="44087" y="15885"/>
                  </a:cubicBezTo>
                  <a:cubicBezTo>
                    <a:pt x="44143" y="16004"/>
                    <a:pt x="44181" y="16049"/>
                    <a:pt x="44183" y="16096"/>
                  </a:cubicBezTo>
                  <a:cubicBezTo>
                    <a:pt x="44364" y="22306"/>
                    <a:pt x="43971" y="28528"/>
                    <a:pt x="44532" y="34732"/>
                  </a:cubicBezTo>
                  <a:cubicBezTo>
                    <a:pt x="44583" y="35297"/>
                    <a:pt x="44315" y="35458"/>
                    <a:pt x="43769" y="35498"/>
                  </a:cubicBezTo>
                  <a:cubicBezTo>
                    <a:pt x="42200" y="35614"/>
                    <a:pt x="42175" y="35653"/>
                    <a:pt x="42015" y="37145"/>
                  </a:cubicBezTo>
                  <a:cubicBezTo>
                    <a:pt x="41941" y="37848"/>
                    <a:pt x="41990" y="38569"/>
                    <a:pt x="41874" y="39264"/>
                  </a:cubicBezTo>
                  <a:cubicBezTo>
                    <a:pt x="41731" y="40132"/>
                    <a:pt x="42146" y="40447"/>
                    <a:pt x="42903" y="40550"/>
                  </a:cubicBezTo>
                  <a:cubicBezTo>
                    <a:pt x="45554" y="40913"/>
                    <a:pt x="48219" y="41078"/>
                    <a:pt x="50888" y="41198"/>
                  </a:cubicBezTo>
                  <a:cubicBezTo>
                    <a:pt x="50917" y="41200"/>
                    <a:pt x="50945" y="41200"/>
                    <a:pt x="50973" y="41200"/>
                  </a:cubicBezTo>
                  <a:cubicBezTo>
                    <a:pt x="51598" y="41200"/>
                    <a:pt x="51917" y="40864"/>
                    <a:pt x="51976" y="40258"/>
                  </a:cubicBezTo>
                  <a:cubicBezTo>
                    <a:pt x="52060" y="39390"/>
                    <a:pt x="52104" y="38519"/>
                    <a:pt x="52164" y="37649"/>
                  </a:cubicBezTo>
                  <a:cubicBezTo>
                    <a:pt x="52247" y="36411"/>
                    <a:pt x="52228" y="36386"/>
                    <a:pt x="51051" y="36155"/>
                  </a:cubicBezTo>
                  <a:cubicBezTo>
                    <a:pt x="49714" y="35893"/>
                    <a:pt x="49708" y="35893"/>
                    <a:pt x="49609" y="34546"/>
                  </a:cubicBezTo>
                  <a:cubicBezTo>
                    <a:pt x="49382" y="31443"/>
                    <a:pt x="49281" y="28338"/>
                    <a:pt x="49284" y="25227"/>
                  </a:cubicBezTo>
                  <a:cubicBezTo>
                    <a:pt x="49289" y="20262"/>
                    <a:pt x="49292" y="15298"/>
                    <a:pt x="49221" y="10335"/>
                  </a:cubicBezTo>
                  <a:cubicBezTo>
                    <a:pt x="49184" y="7775"/>
                    <a:pt x="49253" y="5202"/>
                    <a:pt x="48887" y="2656"/>
                  </a:cubicBezTo>
                  <a:cubicBezTo>
                    <a:pt x="48709" y="1417"/>
                    <a:pt x="47874" y="694"/>
                    <a:pt x="46841" y="694"/>
                  </a:cubicBezTo>
                  <a:cubicBezTo>
                    <a:pt x="46456" y="694"/>
                    <a:pt x="46044" y="794"/>
                    <a:pt x="45628" y="1005"/>
                  </a:cubicBezTo>
                  <a:cubicBezTo>
                    <a:pt x="45026" y="1312"/>
                    <a:pt x="44600" y="1799"/>
                    <a:pt x="44233" y="2354"/>
                  </a:cubicBezTo>
                  <a:cubicBezTo>
                    <a:pt x="43778" y="3046"/>
                    <a:pt x="43522" y="3823"/>
                    <a:pt x="43263" y="4598"/>
                  </a:cubicBezTo>
                  <a:cubicBezTo>
                    <a:pt x="41925" y="8595"/>
                    <a:pt x="40070" y="12356"/>
                    <a:pt x="38045" y="16039"/>
                  </a:cubicBezTo>
                  <a:cubicBezTo>
                    <a:pt x="37873" y="16353"/>
                    <a:pt x="37791" y="16759"/>
                    <a:pt x="37302" y="16915"/>
                  </a:cubicBezTo>
                  <a:lnTo>
                    <a:pt x="37302" y="16915"/>
                  </a:lnTo>
                  <a:cubicBezTo>
                    <a:pt x="36763" y="16387"/>
                    <a:pt x="36511" y="15657"/>
                    <a:pt x="36151" y="15004"/>
                  </a:cubicBezTo>
                  <a:cubicBezTo>
                    <a:pt x="34044" y="11182"/>
                    <a:pt x="31920" y="7370"/>
                    <a:pt x="29262" y="3891"/>
                  </a:cubicBezTo>
                  <a:cubicBezTo>
                    <a:pt x="28768" y="3244"/>
                    <a:pt x="28256" y="2582"/>
                    <a:pt x="27640" y="2061"/>
                  </a:cubicBezTo>
                  <a:cubicBezTo>
                    <a:pt x="27047" y="1558"/>
                    <a:pt x="26402" y="1325"/>
                    <a:pt x="25794" y="1325"/>
                  </a:cubicBezTo>
                  <a:cubicBezTo>
                    <a:pt x="24623" y="1325"/>
                    <a:pt x="23592" y="2190"/>
                    <a:pt x="23346" y="3664"/>
                  </a:cubicBezTo>
                  <a:cubicBezTo>
                    <a:pt x="23220" y="4423"/>
                    <a:pt x="23310" y="5188"/>
                    <a:pt x="23383" y="5948"/>
                  </a:cubicBezTo>
                  <a:cubicBezTo>
                    <a:pt x="23425" y="6377"/>
                    <a:pt x="23579" y="6845"/>
                    <a:pt x="23184" y="7179"/>
                  </a:cubicBezTo>
                  <a:cubicBezTo>
                    <a:pt x="22171" y="8040"/>
                    <a:pt x="21332" y="9123"/>
                    <a:pt x="20057" y="9778"/>
                  </a:cubicBezTo>
                  <a:cubicBezTo>
                    <a:pt x="19647" y="8827"/>
                    <a:pt x="19323" y="7959"/>
                    <a:pt x="18910" y="7135"/>
                  </a:cubicBezTo>
                  <a:cubicBezTo>
                    <a:pt x="17306" y="3939"/>
                    <a:pt x="14954" y="1539"/>
                    <a:pt x="11490" y="393"/>
                  </a:cubicBezTo>
                  <a:cubicBezTo>
                    <a:pt x="10693" y="129"/>
                    <a:pt x="9919" y="1"/>
                    <a:pt x="9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2925900" y="702500"/>
              <a:ext cx="640675" cy="1052550"/>
            </a:xfrm>
            <a:custGeom>
              <a:avLst/>
              <a:gdLst/>
              <a:ahLst/>
              <a:cxnLst/>
              <a:rect l="l" t="t" r="r" b="b"/>
              <a:pathLst>
                <a:path w="25627" h="42102" extrusionOk="0">
                  <a:moveTo>
                    <a:pt x="12737" y="1"/>
                  </a:moveTo>
                  <a:cubicBezTo>
                    <a:pt x="11172" y="1"/>
                    <a:pt x="9582" y="517"/>
                    <a:pt x="8096" y="1561"/>
                  </a:cubicBezTo>
                  <a:cubicBezTo>
                    <a:pt x="6035" y="3009"/>
                    <a:pt x="4595" y="4988"/>
                    <a:pt x="3473" y="7201"/>
                  </a:cubicBezTo>
                  <a:cubicBezTo>
                    <a:pt x="1030" y="12020"/>
                    <a:pt x="94" y="17182"/>
                    <a:pt x="52" y="23606"/>
                  </a:cubicBezTo>
                  <a:cubicBezTo>
                    <a:pt x="1" y="25118"/>
                    <a:pt x="264" y="27662"/>
                    <a:pt x="818" y="30174"/>
                  </a:cubicBezTo>
                  <a:cubicBezTo>
                    <a:pt x="1520" y="33350"/>
                    <a:pt x="2617" y="36359"/>
                    <a:pt x="4758" y="38879"/>
                  </a:cubicBezTo>
                  <a:cubicBezTo>
                    <a:pt x="6576" y="41021"/>
                    <a:pt x="8792" y="42101"/>
                    <a:pt x="11054" y="42101"/>
                  </a:cubicBezTo>
                  <a:cubicBezTo>
                    <a:pt x="13025" y="42101"/>
                    <a:pt x="15030" y="41282"/>
                    <a:pt x="16839" y="39632"/>
                  </a:cubicBezTo>
                  <a:cubicBezTo>
                    <a:pt x="18225" y="38367"/>
                    <a:pt x="19402" y="36901"/>
                    <a:pt x="20138" y="35194"/>
                  </a:cubicBezTo>
                  <a:cubicBezTo>
                    <a:pt x="20694" y="33905"/>
                    <a:pt x="21267" y="32892"/>
                    <a:pt x="22472" y="32892"/>
                  </a:cubicBezTo>
                  <a:cubicBezTo>
                    <a:pt x="22819" y="32892"/>
                    <a:pt x="23217" y="32975"/>
                    <a:pt x="23683" y="33160"/>
                  </a:cubicBezTo>
                  <a:cubicBezTo>
                    <a:pt x="23826" y="33217"/>
                    <a:pt x="23956" y="33243"/>
                    <a:pt x="24075" y="33243"/>
                  </a:cubicBezTo>
                  <a:cubicBezTo>
                    <a:pt x="24553" y="33243"/>
                    <a:pt x="24836" y="32820"/>
                    <a:pt x="24951" y="32282"/>
                  </a:cubicBezTo>
                  <a:cubicBezTo>
                    <a:pt x="25133" y="31430"/>
                    <a:pt x="25283" y="30571"/>
                    <a:pt x="25432" y="29712"/>
                  </a:cubicBezTo>
                  <a:cubicBezTo>
                    <a:pt x="25627" y="28590"/>
                    <a:pt x="25624" y="28577"/>
                    <a:pt x="24551" y="28258"/>
                  </a:cubicBezTo>
                  <a:cubicBezTo>
                    <a:pt x="22038" y="27512"/>
                    <a:pt x="19444" y="27131"/>
                    <a:pt x="16880" y="26629"/>
                  </a:cubicBezTo>
                  <a:cubicBezTo>
                    <a:pt x="15975" y="26453"/>
                    <a:pt x="15387" y="26332"/>
                    <a:pt x="14989" y="26332"/>
                  </a:cubicBezTo>
                  <a:cubicBezTo>
                    <a:pt x="14141" y="26332"/>
                    <a:pt x="14155" y="26880"/>
                    <a:pt x="13819" y="28609"/>
                  </a:cubicBezTo>
                  <a:cubicBezTo>
                    <a:pt x="13684" y="29303"/>
                    <a:pt x="13330" y="30068"/>
                    <a:pt x="13502" y="30679"/>
                  </a:cubicBezTo>
                  <a:cubicBezTo>
                    <a:pt x="13731" y="31500"/>
                    <a:pt x="14759" y="31368"/>
                    <a:pt x="15457" y="31590"/>
                  </a:cubicBezTo>
                  <a:cubicBezTo>
                    <a:pt x="16097" y="31794"/>
                    <a:pt x="16025" y="32135"/>
                    <a:pt x="15791" y="32574"/>
                  </a:cubicBezTo>
                  <a:cubicBezTo>
                    <a:pt x="15147" y="33785"/>
                    <a:pt x="14416" y="34932"/>
                    <a:pt x="13377" y="35849"/>
                  </a:cubicBezTo>
                  <a:cubicBezTo>
                    <a:pt x="12580" y="36552"/>
                    <a:pt x="11817" y="36904"/>
                    <a:pt x="11078" y="36904"/>
                  </a:cubicBezTo>
                  <a:cubicBezTo>
                    <a:pt x="10255" y="36904"/>
                    <a:pt x="9462" y="36469"/>
                    <a:pt x="8682" y="35595"/>
                  </a:cubicBezTo>
                  <a:cubicBezTo>
                    <a:pt x="7799" y="34605"/>
                    <a:pt x="7204" y="33438"/>
                    <a:pt x="6726" y="32212"/>
                  </a:cubicBezTo>
                  <a:cubicBezTo>
                    <a:pt x="5746" y="29693"/>
                    <a:pt x="5314" y="27059"/>
                    <a:pt x="5177" y="24380"/>
                  </a:cubicBezTo>
                  <a:cubicBezTo>
                    <a:pt x="4940" y="19745"/>
                    <a:pt x="5576" y="15237"/>
                    <a:pt x="7354" y="10926"/>
                  </a:cubicBezTo>
                  <a:cubicBezTo>
                    <a:pt x="8089" y="9149"/>
                    <a:pt x="9021" y="7481"/>
                    <a:pt x="10495" y="6195"/>
                  </a:cubicBezTo>
                  <a:cubicBezTo>
                    <a:pt x="11277" y="5512"/>
                    <a:pt x="11923" y="5179"/>
                    <a:pt x="12600" y="5179"/>
                  </a:cubicBezTo>
                  <a:cubicBezTo>
                    <a:pt x="13203" y="5179"/>
                    <a:pt x="13831" y="5443"/>
                    <a:pt x="14602" y="5958"/>
                  </a:cubicBezTo>
                  <a:cubicBezTo>
                    <a:pt x="14829" y="6110"/>
                    <a:pt x="15072" y="6241"/>
                    <a:pt x="15279" y="6416"/>
                  </a:cubicBezTo>
                  <a:cubicBezTo>
                    <a:pt x="15505" y="6606"/>
                    <a:pt x="15719" y="6692"/>
                    <a:pt x="15921" y="6692"/>
                  </a:cubicBezTo>
                  <a:cubicBezTo>
                    <a:pt x="16198" y="6692"/>
                    <a:pt x="16454" y="6531"/>
                    <a:pt x="16694" y="6257"/>
                  </a:cubicBezTo>
                  <a:cubicBezTo>
                    <a:pt x="17231" y="5642"/>
                    <a:pt x="17759" y="5019"/>
                    <a:pt x="18276" y="4387"/>
                  </a:cubicBezTo>
                  <a:cubicBezTo>
                    <a:pt x="19156" y="3309"/>
                    <a:pt x="19145" y="3248"/>
                    <a:pt x="18114" y="2276"/>
                  </a:cubicBezTo>
                  <a:cubicBezTo>
                    <a:pt x="16513" y="766"/>
                    <a:pt x="14643" y="1"/>
                    <a:pt x="127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1709275" y="605575"/>
              <a:ext cx="1306200" cy="1035000"/>
            </a:xfrm>
            <a:custGeom>
              <a:avLst/>
              <a:gdLst/>
              <a:ahLst/>
              <a:cxnLst/>
              <a:rect l="l" t="t" r="r" b="b"/>
              <a:pathLst>
                <a:path w="52248" h="41400" extrusionOk="0">
                  <a:moveTo>
                    <a:pt x="9396" y="5231"/>
                  </a:moveTo>
                  <a:cubicBezTo>
                    <a:pt x="9528" y="5231"/>
                    <a:pt x="9668" y="5249"/>
                    <a:pt x="9816" y="5284"/>
                  </a:cubicBezTo>
                  <a:cubicBezTo>
                    <a:pt x="10741" y="5503"/>
                    <a:pt x="11517" y="5985"/>
                    <a:pt x="12218" y="6596"/>
                  </a:cubicBezTo>
                  <a:cubicBezTo>
                    <a:pt x="13476" y="7693"/>
                    <a:pt x="14300" y="9082"/>
                    <a:pt x="14860" y="10638"/>
                  </a:cubicBezTo>
                  <a:cubicBezTo>
                    <a:pt x="15285" y="11819"/>
                    <a:pt x="15238" y="12032"/>
                    <a:pt x="14211" y="12032"/>
                  </a:cubicBezTo>
                  <a:cubicBezTo>
                    <a:pt x="14120" y="12032"/>
                    <a:pt x="14021" y="12030"/>
                    <a:pt x="13915" y="12028"/>
                  </a:cubicBezTo>
                  <a:lnTo>
                    <a:pt x="13913" y="12028"/>
                  </a:lnTo>
                  <a:cubicBezTo>
                    <a:pt x="11937" y="11973"/>
                    <a:pt x="10198" y="11292"/>
                    <a:pt x="8720" y="9992"/>
                  </a:cubicBezTo>
                  <a:cubicBezTo>
                    <a:pt x="7445" y="8869"/>
                    <a:pt x="7325" y="7073"/>
                    <a:pt x="8375" y="5756"/>
                  </a:cubicBezTo>
                  <a:cubicBezTo>
                    <a:pt x="8664" y="5393"/>
                    <a:pt x="8999" y="5231"/>
                    <a:pt x="9396" y="5231"/>
                  </a:cubicBezTo>
                  <a:close/>
                  <a:moveTo>
                    <a:pt x="6026" y="14666"/>
                  </a:moveTo>
                  <a:cubicBezTo>
                    <a:pt x="6362" y="14764"/>
                    <a:pt x="6480" y="14770"/>
                    <a:pt x="6566" y="14826"/>
                  </a:cubicBezTo>
                  <a:cubicBezTo>
                    <a:pt x="8874" y="16320"/>
                    <a:pt x="11359" y="17174"/>
                    <a:pt x="14067" y="17174"/>
                  </a:cubicBezTo>
                  <a:cubicBezTo>
                    <a:pt x="14398" y="17174"/>
                    <a:pt x="14732" y="17161"/>
                    <a:pt x="15069" y="17135"/>
                  </a:cubicBezTo>
                  <a:cubicBezTo>
                    <a:pt x="15143" y="17130"/>
                    <a:pt x="15212" y="17127"/>
                    <a:pt x="15277" y="17127"/>
                  </a:cubicBezTo>
                  <a:cubicBezTo>
                    <a:pt x="15916" y="17127"/>
                    <a:pt x="16137" y="17407"/>
                    <a:pt x="16096" y="18124"/>
                  </a:cubicBezTo>
                  <a:cubicBezTo>
                    <a:pt x="15813" y="23048"/>
                    <a:pt x="14970" y="27846"/>
                    <a:pt x="12977" y="32392"/>
                  </a:cubicBezTo>
                  <a:cubicBezTo>
                    <a:pt x="12605" y="33241"/>
                    <a:pt x="12100" y="34021"/>
                    <a:pt x="11518" y="34746"/>
                  </a:cubicBezTo>
                  <a:cubicBezTo>
                    <a:pt x="11075" y="35298"/>
                    <a:pt x="10786" y="35576"/>
                    <a:pt x="10499" y="35576"/>
                  </a:cubicBezTo>
                  <a:cubicBezTo>
                    <a:pt x="10203" y="35576"/>
                    <a:pt x="9908" y="35279"/>
                    <a:pt x="9449" y="34678"/>
                  </a:cubicBezTo>
                  <a:cubicBezTo>
                    <a:pt x="8784" y="33809"/>
                    <a:pt x="8294" y="32838"/>
                    <a:pt x="7842" y="31845"/>
                  </a:cubicBezTo>
                  <a:cubicBezTo>
                    <a:pt x="5735" y="27212"/>
                    <a:pt x="5118" y="22362"/>
                    <a:pt x="5715" y="17333"/>
                  </a:cubicBezTo>
                  <a:cubicBezTo>
                    <a:pt x="5815" y="16482"/>
                    <a:pt x="5913" y="15631"/>
                    <a:pt x="6026" y="14666"/>
                  </a:cubicBezTo>
                  <a:close/>
                  <a:moveTo>
                    <a:pt x="9178" y="0"/>
                  </a:moveTo>
                  <a:cubicBezTo>
                    <a:pt x="6960" y="0"/>
                    <a:pt x="5050" y="1156"/>
                    <a:pt x="3783" y="3315"/>
                  </a:cubicBezTo>
                  <a:cubicBezTo>
                    <a:pt x="3223" y="4268"/>
                    <a:pt x="2940" y="5320"/>
                    <a:pt x="2637" y="6367"/>
                  </a:cubicBezTo>
                  <a:cubicBezTo>
                    <a:pt x="1663" y="9732"/>
                    <a:pt x="1182" y="13180"/>
                    <a:pt x="772" y="16648"/>
                  </a:cubicBezTo>
                  <a:cubicBezTo>
                    <a:pt x="0" y="23154"/>
                    <a:pt x="889" y="29365"/>
                    <a:pt x="3866" y="35238"/>
                  </a:cubicBezTo>
                  <a:cubicBezTo>
                    <a:pt x="4610" y="36705"/>
                    <a:pt x="5489" y="38081"/>
                    <a:pt x="6670" y="39239"/>
                  </a:cubicBezTo>
                  <a:cubicBezTo>
                    <a:pt x="7867" y="40412"/>
                    <a:pt x="9161" y="41002"/>
                    <a:pt x="10468" y="41002"/>
                  </a:cubicBezTo>
                  <a:cubicBezTo>
                    <a:pt x="11692" y="41002"/>
                    <a:pt x="12928" y="40485"/>
                    <a:pt x="14107" y="39446"/>
                  </a:cubicBezTo>
                  <a:cubicBezTo>
                    <a:pt x="14635" y="38980"/>
                    <a:pt x="15105" y="38435"/>
                    <a:pt x="15538" y="37879"/>
                  </a:cubicBezTo>
                  <a:cubicBezTo>
                    <a:pt x="16687" y="36408"/>
                    <a:pt x="17618" y="34796"/>
                    <a:pt x="18243" y="33042"/>
                  </a:cubicBezTo>
                  <a:cubicBezTo>
                    <a:pt x="20196" y="27555"/>
                    <a:pt x="21238" y="21900"/>
                    <a:pt x="21146" y="16063"/>
                  </a:cubicBezTo>
                  <a:cubicBezTo>
                    <a:pt x="21138" y="15492"/>
                    <a:pt x="21244" y="15149"/>
                    <a:pt x="21739" y="14869"/>
                  </a:cubicBezTo>
                  <a:cubicBezTo>
                    <a:pt x="22442" y="14474"/>
                    <a:pt x="23113" y="14020"/>
                    <a:pt x="23774" y="13608"/>
                  </a:cubicBezTo>
                  <a:cubicBezTo>
                    <a:pt x="24221" y="13924"/>
                    <a:pt x="24142" y="14329"/>
                    <a:pt x="24162" y="14700"/>
                  </a:cubicBezTo>
                  <a:cubicBezTo>
                    <a:pt x="24511" y="21229"/>
                    <a:pt x="24867" y="27758"/>
                    <a:pt x="25452" y="34272"/>
                  </a:cubicBezTo>
                  <a:cubicBezTo>
                    <a:pt x="25486" y="34651"/>
                    <a:pt x="25458" y="35035"/>
                    <a:pt x="25469" y="35417"/>
                  </a:cubicBezTo>
                  <a:cubicBezTo>
                    <a:pt x="25482" y="35878"/>
                    <a:pt x="25281" y="36114"/>
                    <a:pt x="24807" y="36159"/>
                  </a:cubicBezTo>
                  <a:cubicBezTo>
                    <a:pt x="24485" y="36190"/>
                    <a:pt x="24173" y="36329"/>
                    <a:pt x="23851" y="36362"/>
                  </a:cubicBezTo>
                  <a:cubicBezTo>
                    <a:pt x="23019" y="36445"/>
                    <a:pt x="22716" y="36910"/>
                    <a:pt x="22820" y="37696"/>
                  </a:cubicBezTo>
                  <a:cubicBezTo>
                    <a:pt x="22943" y="38615"/>
                    <a:pt x="23127" y="39529"/>
                    <a:pt x="23179" y="40451"/>
                  </a:cubicBezTo>
                  <a:cubicBezTo>
                    <a:pt x="23225" y="41285"/>
                    <a:pt x="23675" y="41394"/>
                    <a:pt x="24364" y="41399"/>
                  </a:cubicBezTo>
                  <a:cubicBezTo>
                    <a:pt x="24389" y="41399"/>
                    <a:pt x="24413" y="41399"/>
                    <a:pt x="24438" y="41399"/>
                  </a:cubicBezTo>
                  <a:cubicBezTo>
                    <a:pt x="25621" y="41399"/>
                    <a:pt x="26776" y="41176"/>
                    <a:pt x="27939" y="41017"/>
                  </a:cubicBezTo>
                  <a:cubicBezTo>
                    <a:pt x="29719" y="40772"/>
                    <a:pt x="31490" y="40463"/>
                    <a:pt x="33267" y="40199"/>
                  </a:cubicBezTo>
                  <a:cubicBezTo>
                    <a:pt x="34009" y="40088"/>
                    <a:pt x="34295" y="39669"/>
                    <a:pt x="34199" y="38958"/>
                  </a:cubicBezTo>
                  <a:cubicBezTo>
                    <a:pt x="34069" y="37986"/>
                    <a:pt x="33886" y="37019"/>
                    <a:pt x="33794" y="36045"/>
                  </a:cubicBezTo>
                  <a:cubicBezTo>
                    <a:pt x="33734" y="35411"/>
                    <a:pt x="33441" y="35174"/>
                    <a:pt x="32932" y="35174"/>
                  </a:cubicBezTo>
                  <a:cubicBezTo>
                    <a:pt x="32860" y="35174"/>
                    <a:pt x="32783" y="35179"/>
                    <a:pt x="32703" y="35188"/>
                  </a:cubicBezTo>
                  <a:cubicBezTo>
                    <a:pt x="32433" y="35218"/>
                    <a:pt x="32159" y="35231"/>
                    <a:pt x="31887" y="35240"/>
                  </a:cubicBezTo>
                  <a:cubicBezTo>
                    <a:pt x="31671" y="35248"/>
                    <a:pt x="31489" y="35255"/>
                    <a:pt x="31336" y="35255"/>
                  </a:cubicBezTo>
                  <a:cubicBezTo>
                    <a:pt x="30543" y="35255"/>
                    <a:pt x="30512" y="35081"/>
                    <a:pt x="30437" y="34013"/>
                  </a:cubicBezTo>
                  <a:cubicBezTo>
                    <a:pt x="29964" y="27160"/>
                    <a:pt x="29493" y="20305"/>
                    <a:pt x="29024" y="13452"/>
                  </a:cubicBezTo>
                  <a:cubicBezTo>
                    <a:pt x="29013" y="13297"/>
                    <a:pt x="28996" y="13136"/>
                    <a:pt x="29256" y="12996"/>
                  </a:cubicBezTo>
                  <a:cubicBezTo>
                    <a:pt x="30275" y="14448"/>
                    <a:pt x="31078" y="16036"/>
                    <a:pt x="31890" y="17616"/>
                  </a:cubicBezTo>
                  <a:cubicBezTo>
                    <a:pt x="32885" y="19558"/>
                    <a:pt x="34016" y="21420"/>
                    <a:pt x="35186" y="23261"/>
                  </a:cubicBezTo>
                  <a:cubicBezTo>
                    <a:pt x="35636" y="23969"/>
                    <a:pt x="36239" y="24243"/>
                    <a:pt x="37073" y="24338"/>
                  </a:cubicBezTo>
                  <a:cubicBezTo>
                    <a:pt x="37207" y="24354"/>
                    <a:pt x="37337" y="24361"/>
                    <a:pt x="37462" y="24361"/>
                  </a:cubicBezTo>
                  <a:cubicBezTo>
                    <a:pt x="38592" y="24361"/>
                    <a:pt x="39336" y="23746"/>
                    <a:pt x="39898" y="22809"/>
                  </a:cubicBezTo>
                  <a:cubicBezTo>
                    <a:pt x="41074" y="20845"/>
                    <a:pt x="42193" y="18847"/>
                    <a:pt x="43352" y="16873"/>
                  </a:cubicBezTo>
                  <a:cubicBezTo>
                    <a:pt x="43552" y="16529"/>
                    <a:pt x="43627" y="16062"/>
                    <a:pt x="44087" y="15885"/>
                  </a:cubicBezTo>
                  <a:cubicBezTo>
                    <a:pt x="44142" y="16003"/>
                    <a:pt x="44181" y="16049"/>
                    <a:pt x="44183" y="16095"/>
                  </a:cubicBezTo>
                  <a:cubicBezTo>
                    <a:pt x="44363" y="22306"/>
                    <a:pt x="43970" y="28528"/>
                    <a:pt x="44531" y="34732"/>
                  </a:cubicBezTo>
                  <a:cubicBezTo>
                    <a:pt x="44583" y="35297"/>
                    <a:pt x="44315" y="35458"/>
                    <a:pt x="43768" y="35498"/>
                  </a:cubicBezTo>
                  <a:cubicBezTo>
                    <a:pt x="42199" y="35614"/>
                    <a:pt x="42176" y="35651"/>
                    <a:pt x="42016" y="37145"/>
                  </a:cubicBezTo>
                  <a:cubicBezTo>
                    <a:pt x="41940" y="37848"/>
                    <a:pt x="41989" y="38569"/>
                    <a:pt x="41875" y="39264"/>
                  </a:cubicBezTo>
                  <a:cubicBezTo>
                    <a:pt x="41731" y="40132"/>
                    <a:pt x="42146" y="40446"/>
                    <a:pt x="42903" y="40550"/>
                  </a:cubicBezTo>
                  <a:cubicBezTo>
                    <a:pt x="45553" y="40913"/>
                    <a:pt x="48219" y="41078"/>
                    <a:pt x="50889" y="41198"/>
                  </a:cubicBezTo>
                  <a:cubicBezTo>
                    <a:pt x="50918" y="41200"/>
                    <a:pt x="50946" y="41200"/>
                    <a:pt x="50973" y="41200"/>
                  </a:cubicBezTo>
                  <a:cubicBezTo>
                    <a:pt x="51597" y="41200"/>
                    <a:pt x="51916" y="40864"/>
                    <a:pt x="51976" y="40257"/>
                  </a:cubicBezTo>
                  <a:cubicBezTo>
                    <a:pt x="52059" y="39389"/>
                    <a:pt x="52103" y="38519"/>
                    <a:pt x="52163" y="37649"/>
                  </a:cubicBezTo>
                  <a:cubicBezTo>
                    <a:pt x="52248" y="36410"/>
                    <a:pt x="52227" y="36385"/>
                    <a:pt x="51050" y="36155"/>
                  </a:cubicBezTo>
                  <a:cubicBezTo>
                    <a:pt x="49713" y="35892"/>
                    <a:pt x="49707" y="35892"/>
                    <a:pt x="49609" y="34546"/>
                  </a:cubicBezTo>
                  <a:cubicBezTo>
                    <a:pt x="49381" y="31442"/>
                    <a:pt x="49281" y="28338"/>
                    <a:pt x="49284" y="25227"/>
                  </a:cubicBezTo>
                  <a:cubicBezTo>
                    <a:pt x="49288" y="20262"/>
                    <a:pt x="49293" y="15298"/>
                    <a:pt x="49221" y="10334"/>
                  </a:cubicBezTo>
                  <a:cubicBezTo>
                    <a:pt x="49183" y="7775"/>
                    <a:pt x="49252" y="5202"/>
                    <a:pt x="48887" y="2656"/>
                  </a:cubicBezTo>
                  <a:cubicBezTo>
                    <a:pt x="48708" y="1417"/>
                    <a:pt x="47874" y="694"/>
                    <a:pt x="46840" y="694"/>
                  </a:cubicBezTo>
                  <a:cubicBezTo>
                    <a:pt x="46456" y="694"/>
                    <a:pt x="46044" y="794"/>
                    <a:pt x="45627" y="1005"/>
                  </a:cubicBezTo>
                  <a:cubicBezTo>
                    <a:pt x="45026" y="1312"/>
                    <a:pt x="44599" y="1799"/>
                    <a:pt x="44234" y="2354"/>
                  </a:cubicBezTo>
                  <a:cubicBezTo>
                    <a:pt x="43778" y="3045"/>
                    <a:pt x="43521" y="3823"/>
                    <a:pt x="43262" y="4596"/>
                  </a:cubicBezTo>
                  <a:cubicBezTo>
                    <a:pt x="41926" y="8595"/>
                    <a:pt x="40071" y="12356"/>
                    <a:pt x="38046" y="16039"/>
                  </a:cubicBezTo>
                  <a:cubicBezTo>
                    <a:pt x="37873" y="16353"/>
                    <a:pt x="37791" y="16759"/>
                    <a:pt x="37301" y="16914"/>
                  </a:cubicBezTo>
                  <a:lnTo>
                    <a:pt x="37302" y="16916"/>
                  </a:lnTo>
                  <a:cubicBezTo>
                    <a:pt x="36762" y="16387"/>
                    <a:pt x="36511" y="15657"/>
                    <a:pt x="36151" y="15004"/>
                  </a:cubicBezTo>
                  <a:cubicBezTo>
                    <a:pt x="34044" y="11182"/>
                    <a:pt x="31920" y="7370"/>
                    <a:pt x="29262" y="3891"/>
                  </a:cubicBezTo>
                  <a:cubicBezTo>
                    <a:pt x="28767" y="3244"/>
                    <a:pt x="28256" y="2582"/>
                    <a:pt x="27639" y="2060"/>
                  </a:cubicBezTo>
                  <a:cubicBezTo>
                    <a:pt x="27046" y="1558"/>
                    <a:pt x="26401" y="1325"/>
                    <a:pt x="25794" y="1325"/>
                  </a:cubicBezTo>
                  <a:cubicBezTo>
                    <a:pt x="24623" y="1325"/>
                    <a:pt x="23592" y="2190"/>
                    <a:pt x="23346" y="3664"/>
                  </a:cubicBezTo>
                  <a:cubicBezTo>
                    <a:pt x="23219" y="4423"/>
                    <a:pt x="23310" y="5187"/>
                    <a:pt x="23384" y="5948"/>
                  </a:cubicBezTo>
                  <a:cubicBezTo>
                    <a:pt x="23425" y="6377"/>
                    <a:pt x="23579" y="6845"/>
                    <a:pt x="23185" y="7179"/>
                  </a:cubicBezTo>
                  <a:cubicBezTo>
                    <a:pt x="22171" y="8040"/>
                    <a:pt x="21332" y="9123"/>
                    <a:pt x="20056" y="9778"/>
                  </a:cubicBezTo>
                  <a:cubicBezTo>
                    <a:pt x="19647" y="8827"/>
                    <a:pt x="19323" y="7959"/>
                    <a:pt x="18910" y="7135"/>
                  </a:cubicBezTo>
                  <a:cubicBezTo>
                    <a:pt x="17305" y="3938"/>
                    <a:pt x="14953" y="1539"/>
                    <a:pt x="11490" y="392"/>
                  </a:cubicBezTo>
                  <a:cubicBezTo>
                    <a:pt x="10693" y="129"/>
                    <a:pt x="9918" y="0"/>
                    <a:pt x="91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3014800" y="604750"/>
              <a:ext cx="640675" cy="1052550"/>
            </a:xfrm>
            <a:custGeom>
              <a:avLst/>
              <a:gdLst/>
              <a:ahLst/>
              <a:cxnLst/>
              <a:rect l="l" t="t" r="r" b="b"/>
              <a:pathLst>
                <a:path w="25627" h="42102" extrusionOk="0">
                  <a:moveTo>
                    <a:pt x="12735" y="0"/>
                  </a:moveTo>
                  <a:cubicBezTo>
                    <a:pt x="11170" y="0"/>
                    <a:pt x="9580" y="517"/>
                    <a:pt x="8094" y="1561"/>
                  </a:cubicBezTo>
                  <a:cubicBezTo>
                    <a:pt x="6034" y="3008"/>
                    <a:pt x="4594" y="4988"/>
                    <a:pt x="3471" y="7201"/>
                  </a:cubicBezTo>
                  <a:cubicBezTo>
                    <a:pt x="1029" y="12020"/>
                    <a:pt x="92" y="17181"/>
                    <a:pt x="51" y="23606"/>
                  </a:cubicBezTo>
                  <a:lnTo>
                    <a:pt x="52" y="23606"/>
                  </a:lnTo>
                  <a:cubicBezTo>
                    <a:pt x="1" y="25118"/>
                    <a:pt x="262" y="27662"/>
                    <a:pt x="817" y="30174"/>
                  </a:cubicBezTo>
                  <a:cubicBezTo>
                    <a:pt x="1518" y="33350"/>
                    <a:pt x="2616" y="36359"/>
                    <a:pt x="4756" y="38879"/>
                  </a:cubicBezTo>
                  <a:cubicBezTo>
                    <a:pt x="6575" y="41021"/>
                    <a:pt x="8791" y="42101"/>
                    <a:pt x="11054" y="42101"/>
                  </a:cubicBezTo>
                  <a:cubicBezTo>
                    <a:pt x="13024" y="42101"/>
                    <a:pt x="15030" y="41282"/>
                    <a:pt x="16839" y="39631"/>
                  </a:cubicBezTo>
                  <a:cubicBezTo>
                    <a:pt x="18225" y="38367"/>
                    <a:pt x="19401" y="36901"/>
                    <a:pt x="20137" y="35193"/>
                  </a:cubicBezTo>
                  <a:cubicBezTo>
                    <a:pt x="20692" y="33905"/>
                    <a:pt x="21265" y="32891"/>
                    <a:pt x="22471" y="32891"/>
                  </a:cubicBezTo>
                  <a:cubicBezTo>
                    <a:pt x="22818" y="32891"/>
                    <a:pt x="23217" y="32975"/>
                    <a:pt x="23683" y="33160"/>
                  </a:cubicBezTo>
                  <a:cubicBezTo>
                    <a:pt x="23825" y="33217"/>
                    <a:pt x="23956" y="33243"/>
                    <a:pt x="24074" y="33243"/>
                  </a:cubicBezTo>
                  <a:cubicBezTo>
                    <a:pt x="24552" y="33243"/>
                    <a:pt x="24836" y="32820"/>
                    <a:pt x="24951" y="32281"/>
                  </a:cubicBezTo>
                  <a:cubicBezTo>
                    <a:pt x="25132" y="31430"/>
                    <a:pt x="25283" y="30570"/>
                    <a:pt x="25432" y="29712"/>
                  </a:cubicBezTo>
                  <a:cubicBezTo>
                    <a:pt x="25626" y="28590"/>
                    <a:pt x="25623" y="28577"/>
                    <a:pt x="24549" y="28258"/>
                  </a:cubicBezTo>
                  <a:cubicBezTo>
                    <a:pt x="22037" y="27511"/>
                    <a:pt x="19444" y="27131"/>
                    <a:pt x="16878" y="26629"/>
                  </a:cubicBezTo>
                  <a:cubicBezTo>
                    <a:pt x="15974" y="26452"/>
                    <a:pt x="15385" y="26331"/>
                    <a:pt x="14987" y="26331"/>
                  </a:cubicBezTo>
                  <a:cubicBezTo>
                    <a:pt x="14139" y="26331"/>
                    <a:pt x="14153" y="26880"/>
                    <a:pt x="13817" y="28609"/>
                  </a:cubicBezTo>
                  <a:cubicBezTo>
                    <a:pt x="13682" y="29302"/>
                    <a:pt x="13329" y="30068"/>
                    <a:pt x="13501" y="30679"/>
                  </a:cubicBezTo>
                  <a:cubicBezTo>
                    <a:pt x="13730" y="31498"/>
                    <a:pt x="14758" y="31368"/>
                    <a:pt x="15455" y="31590"/>
                  </a:cubicBezTo>
                  <a:cubicBezTo>
                    <a:pt x="16095" y="31794"/>
                    <a:pt x="16023" y="32134"/>
                    <a:pt x="15789" y="32574"/>
                  </a:cubicBezTo>
                  <a:cubicBezTo>
                    <a:pt x="15146" y="33785"/>
                    <a:pt x="14414" y="34932"/>
                    <a:pt x="13375" y="35849"/>
                  </a:cubicBezTo>
                  <a:cubicBezTo>
                    <a:pt x="12579" y="36551"/>
                    <a:pt x="11816" y="36903"/>
                    <a:pt x="11077" y="36903"/>
                  </a:cubicBezTo>
                  <a:cubicBezTo>
                    <a:pt x="10254" y="36903"/>
                    <a:pt x="9460" y="36467"/>
                    <a:pt x="8681" y="35593"/>
                  </a:cubicBezTo>
                  <a:cubicBezTo>
                    <a:pt x="7797" y="34604"/>
                    <a:pt x="7204" y="33438"/>
                    <a:pt x="6726" y="32211"/>
                  </a:cubicBezTo>
                  <a:cubicBezTo>
                    <a:pt x="5745" y="29693"/>
                    <a:pt x="5312" y="27059"/>
                    <a:pt x="5176" y="24380"/>
                  </a:cubicBezTo>
                  <a:cubicBezTo>
                    <a:pt x="4939" y="19745"/>
                    <a:pt x="5575" y="15236"/>
                    <a:pt x="7354" y="10925"/>
                  </a:cubicBezTo>
                  <a:cubicBezTo>
                    <a:pt x="8087" y="9148"/>
                    <a:pt x="9020" y="7480"/>
                    <a:pt x="10493" y="6195"/>
                  </a:cubicBezTo>
                  <a:cubicBezTo>
                    <a:pt x="11276" y="5511"/>
                    <a:pt x="11922" y="5179"/>
                    <a:pt x="12599" y="5179"/>
                  </a:cubicBezTo>
                  <a:cubicBezTo>
                    <a:pt x="13202" y="5179"/>
                    <a:pt x="13830" y="5443"/>
                    <a:pt x="14601" y="5958"/>
                  </a:cubicBezTo>
                  <a:cubicBezTo>
                    <a:pt x="14828" y="6110"/>
                    <a:pt x="15071" y="6241"/>
                    <a:pt x="15278" y="6415"/>
                  </a:cubicBezTo>
                  <a:cubicBezTo>
                    <a:pt x="15504" y="6606"/>
                    <a:pt x="15718" y="6692"/>
                    <a:pt x="15920" y="6692"/>
                  </a:cubicBezTo>
                  <a:cubicBezTo>
                    <a:pt x="16197" y="6692"/>
                    <a:pt x="16453" y="6531"/>
                    <a:pt x="16692" y="6257"/>
                  </a:cubicBezTo>
                  <a:cubicBezTo>
                    <a:pt x="17231" y="5643"/>
                    <a:pt x="17758" y="5019"/>
                    <a:pt x="18274" y="4387"/>
                  </a:cubicBezTo>
                  <a:cubicBezTo>
                    <a:pt x="19154" y="3309"/>
                    <a:pt x="19144" y="3248"/>
                    <a:pt x="18114" y="2276"/>
                  </a:cubicBezTo>
                  <a:cubicBezTo>
                    <a:pt x="16512" y="766"/>
                    <a:pt x="14642" y="0"/>
                    <a:pt x="12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1193100" y="986050"/>
              <a:ext cx="314525" cy="108675"/>
            </a:xfrm>
            <a:custGeom>
              <a:avLst/>
              <a:gdLst/>
              <a:ahLst/>
              <a:cxnLst/>
              <a:rect l="l" t="t" r="r" b="b"/>
              <a:pathLst>
                <a:path w="12581" h="4347" extrusionOk="0">
                  <a:moveTo>
                    <a:pt x="11464" y="1"/>
                  </a:moveTo>
                  <a:cubicBezTo>
                    <a:pt x="11281" y="1"/>
                    <a:pt x="11088" y="31"/>
                    <a:pt x="10914" y="43"/>
                  </a:cubicBezTo>
                  <a:cubicBezTo>
                    <a:pt x="7655" y="265"/>
                    <a:pt x="4424" y="738"/>
                    <a:pt x="1205" y="1276"/>
                  </a:cubicBezTo>
                  <a:cubicBezTo>
                    <a:pt x="85" y="1464"/>
                    <a:pt x="0" y="1730"/>
                    <a:pt x="218" y="3202"/>
                  </a:cubicBezTo>
                  <a:cubicBezTo>
                    <a:pt x="358" y="4162"/>
                    <a:pt x="398" y="4346"/>
                    <a:pt x="1331" y="4346"/>
                  </a:cubicBezTo>
                  <a:cubicBezTo>
                    <a:pt x="1537" y="4346"/>
                    <a:pt x="1787" y="4337"/>
                    <a:pt x="2091" y="4326"/>
                  </a:cubicBezTo>
                  <a:cubicBezTo>
                    <a:pt x="4989" y="3932"/>
                    <a:pt x="8274" y="3482"/>
                    <a:pt x="11561" y="3037"/>
                  </a:cubicBezTo>
                  <a:cubicBezTo>
                    <a:pt x="11836" y="2999"/>
                    <a:pt x="12161" y="2978"/>
                    <a:pt x="12271" y="2715"/>
                  </a:cubicBezTo>
                  <a:cubicBezTo>
                    <a:pt x="12581" y="1968"/>
                    <a:pt x="12376" y="1206"/>
                    <a:pt x="12165" y="482"/>
                  </a:cubicBezTo>
                  <a:cubicBezTo>
                    <a:pt x="12050" y="85"/>
                    <a:pt x="11770" y="1"/>
                    <a:pt x="114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1280650" y="688375"/>
              <a:ext cx="200500" cy="160925"/>
            </a:xfrm>
            <a:custGeom>
              <a:avLst/>
              <a:gdLst/>
              <a:ahLst/>
              <a:cxnLst/>
              <a:rect l="l" t="t" r="r" b="b"/>
              <a:pathLst>
                <a:path w="8020" h="6437" extrusionOk="0">
                  <a:moveTo>
                    <a:pt x="1746" y="0"/>
                  </a:moveTo>
                  <a:cubicBezTo>
                    <a:pt x="1432" y="0"/>
                    <a:pt x="1159" y="187"/>
                    <a:pt x="929" y="576"/>
                  </a:cubicBezTo>
                  <a:cubicBezTo>
                    <a:pt x="736" y="902"/>
                    <a:pt x="536" y="1227"/>
                    <a:pt x="314" y="1535"/>
                  </a:cubicBezTo>
                  <a:cubicBezTo>
                    <a:pt x="12" y="1954"/>
                    <a:pt x="0" y="2315"/>
                    <a:pt x="441" y="2648"/>
                  </a:cubicBezTo>
                  <a:cubicBezTo>
                    <a:pt x="2125" y="3924"/>
                    <a:pt x="3774" y="5252"/>
                    <a:pt x="5682" y="6197"/>
                  </a:cubicBezTo>
                  <a:cubicBezTo>
                    <a:pt x="5920" y="6314"/>
                    <a:pt x="6174" y="6437"/>
                    <a:pt x="6420" y="6437"/>
                  </a:cubicBezTo>
                  <a:cubicBezTo>
                    <a:pt x="6583" y="6437"/>
                    <a:pt x="6742" y="6383"/>
                    <a:pt x="6889" y="6237"/>
                  </a:cubicBezTo>
                  <a:cubicBezTo>
                    <a:pt x="7436" y="5695"/>
                    <a:pt x="7653" y="4939"/>
                    <a:pt x="8020" y="4287"/>
                  </a:cubicBezTo>
                  <a:cubicBezTo>
                    <a:pt x="8002" y="3896"/>
                    <a:pt x="7715" y="3709"/>
                    <a:pt x="7452" y="3535"/>
                  </a:cubicBezTo>
                  <a:cubicBezTo>
                    <a:pt x="5776" y="2434"/>
                    <a:pt x="4099" y="1336"/>
                    <a:pt x="2421" y="240"/>
                  </a:cubicBezTo>
                  <a:cubicBezTo>
                    <a:pt x="2179" y="81"/>
                    <a:pt x="1954" y="0"/>
                    <a:pt x="1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1326375" y="1188550"/>
              <a:ext cx="184400" cy="169225"/>
            </a:xfrm>
            <a:custGeom>
              <a:avLst/>
              <a:gdLst/>
              <a:ahLst/>
              <a:cxnLst/>
              <a:rect l="l" t="t" r="r" b="b"/>
              <a:pathLst>
                <a:path w="7376" h="6769" extrusionOk="0">
                  <a:moveTo>
                    <a:pt x="5575" y="0"/>
                  </a:moveTo>
                  <a:cubicBezTo>
                    <a:pt x="5354" y="0"/>
                    <a:pt x="5117" y="118"/>
                    <a:pt x="4855" y="348"/>
                  </a:cubicBezTo>
                  <a:cubicBezTo>
                    <a:pt x="3471" y="1569"/>
                    <a:pt x="2075" y="2773"/>
                    <a:pt x="666" y="3965"/>
                  </a:cubicBezTo>
                  <a:cubicBezTo>
                    <a:pt x="96" y="4447"/>
                    <a:pt x="0" y="4909"/>
                    <a:pt x="555" y="5457"/>
                  </a:cubicBezTo>
                  <a:cubicBezTo>
                    <a:pt x="748" y="5647"/>
                    <a:pt x="906" y="5870"/>
                    <a:pt x="1088" y="6072"/>
                  </a:cubicBezTo>
                  <a:cubicBezTo>
                    <a:pt x="1503" y="6536"/>
                    <a:pt x="1720" y="6768"/>
                    <a:pt x="1970" y="6768"/>
                  </a:cubicBezTo>
                  <a:cubicBezTo>
                    <a:pt x="2178" y="6768"/>
                    <a:pt x="2410" y="6607"/>
                    <a:pt x="2801" y="6285"/>
                  </a:cubicBezTo>
                  <a:cubicBezTo>
                    <a:pt x="4223" y="5112"/>
                    <a:pt x="5568" y="3847"/>
                    <a:pt x="6943" y="2617"/>
                  </a:cubicBezTo>
                  <a:cubicBezTo>
                    <a:pt x="7146" y="2435"/>
                    <a:pt x="7323" y="2231"/>
                    <a:pt x="7375" y="1896"/>
                  </a:cubicBezTo>
                  <a:cubicBezTo>
                    <a:pt x="7151" y="1374"/>
                    <a:pt x="6660" y="1000"/>
                    <a:pt x="6322" y="514"/>
                  </a:cubicBezTo>
                  <a:cubicBezTo>
                    <a:pt x="6083" y="168"/>
                    <a:pt x="5840" y="0"/>
                    <a:pt x="55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3627500" y="943325"/>
              <a:ext cx="310650" cy="88900"/>
            </a:xfrm>
            <a:custGeom>
              <a:avLst/>
              <a:gdLst/>
              <a:ahLst/>
              <a:cxnLst/>
              <a:rect l="l" t="t" r="r" b="b"/>
              <a:pathLst>
                <a:path w="12426" h="3556" extrusionOk="0">
                  <a:moveTo>
                    <a:pt x="11147" y="0"/>
                  </a:moveTo>
                  <a:cubicBezTo>
                    <a:pt x="11125" y="0"/>
                    <a:pt x="11102" y="0"/>
                    <a:pt x="11080" y="0"/>
                  </a:cubicBezTo>
                  <a:cubicBezTo>
                    <a:pt x="7816" y="34"/>
                    <a:pt x="4553" y="135"/>
                    <a:pt x="1305" y="486"/>
                  </a:cubicBezTo>
                  <a:cubicBezTo>
                    <a:pt x="843" y="536"/>
                    <a:pt x="221" y="482"/>
                    <a:pt x="150" y="1138"/>
                  </a:cubicBezTo>
                  <a:cubicBezTo>
                    <a:pt x="69" y="1887"/>
                    <a:pt x="1" y="2674"/>
                    <a:pt x="438" y="3354"/>
                  </a:cubicBezTo>
                  <a:cubicBezTo>
                    <a:pt x="547" y="3525"/>
                    <a:pt x="741" y="3556"/>
                    <a:pt x="945" y="3556"/>
                  </a:cubicBezTo>
                  <a:cubicBezTo>
                    <a:pt x="1027" y="3556"/>
                    <a:pt x="1112" y="3551"/>
                    <a:pt x="1192" y="3548"/>
                  </a:cubicBezTo>
                  <a:cubicBezTo>
                    <a:pt x="4506" y="3409"/>
                    <a:pt x="7820" y="3277"/>
                    <a:pt x="10742" y="3158"/>
                  </a:cubicBezTo>
                  <a:lnTo>
                    <a:pt x="10743" y="3158"/>
                  </a:lnTo>
                  <a:cubicBezTo>
                    <a:pt x="12407" y="2927"/>
                    <a:pt x="12425" y="2906"/>
                    <a:pt x="12391" y="1724"/>
                  </a:cubicBezTo>
                  <a:cubicBezTo>
                    <a:pt x="12346" y="266"/>
                    <a:pt x="12221" y="0"/>
                    <a:pt x="11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3610375" y="636225"/>
              <a:ext cx="190025" cy="179500"/>
            </a:xfrm>
            <a:custGeom>
              <a:avLst/>
              <a:gdLst/>
              <a:ahLst/>
              <a:cxnLst/>
              <a:rect l="l" t="t" r="r" b="b"/>
              <a:pathLst>
                <a:path w="7601" h="7180" extrusionOk="0">
                  <a:moveTo>
                    <a:pt x="5608" y="0"/>
                  </a:moveTo>
                  <a:cubicBezTo>
                    <a:pt x="5362" y="0"/>
                    <a:pt x="5111" y="125"/>
                    <a:pt x="4854" y="366"/>
                  </a:cubicBezTo>
                  <a:cubicBezTo>
                    <a:pt x="3394" y="1739"/>
                    <a:pt x="1935" y="3115"/>
                    <a:pt x="478" y="4493"/>
                  </a:cubicBezTo>
                  <a:cubicBezTo>
                    <a:pt x="248" y="4711"/>
                    <a:pt x="1" y="4945"/>
                    <a:pt x="49" y="5333"/>
                  </a:cubicBezTo>
                  <a:cubicBezTo>
                    <a:pt x="526" y="5911"/>
                    <a:pt x="872" y="6617"/>
                    <a:pt x="1505" y="7054"/>
                  </a:cubicBezTo>
                  <a:cubicBezTo>
                    <a:pt x="1634" y="7143"/>
                    <a:pt x="1761" y="7180"/>
                    <a:pt x="1885" y="7180"/>
                  </a:cubicBezTo>
                  <a:cubicBezTo>
                    <a:pt x="2170" y="7180"/>
                    <a:pt x="2440" y="6986"/>
                    <a:pt x="2687" y="6803"/>
                  </a:cubicBezTo>
                  <a:cubicBezTo>
                    <a:pt x="4399" y="5539"/>
                    <a:pt x="5790" y="3943"/>
                    <a:pt x="7225" y="2391"/>
                  </a:cubicBezTo>
                  <a:cubicBezTo>
                    <a:pt x="7600" y="1985"/>
                    <a:pt x="7525" y="1633"/>
                    <a:pt x="7155" y="1273"/>
                  </a:cubicBezTo>
                  <a:cubicBezTo>
                    <a:pt x="6882" y="1009"/>
                    <a:pt x="6629" y="725"/>
                    <a:pt x="6382" y="437"/>
                  </a:cubicBezTo>
                  <a:cubicBezTo>
                    <a:pt x="6130" y="143"/>
                    <a:pt x="5872" y="0"/>
                    <a:pt x="56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3659575" y="1153500"/>
              <a:ext cx="194750" cy="151250"/>
            </a:xfrm>
            <a:custGeom>
              <a:avLst/>
              <a:gdLst/>
              <a:ahLst/>
              <a:cxnLst/>
              <a:rect l="l" t="t" r="r" b="b"/>
              <a:pathLst>
                <a:path w="7790" h="6050" extrusionOk="0">
                  <a:moveTo>
                    <a:pt x="1556" y="1"/>
                  </a:moveTo>
                  <a:cubicBezTo>
                    <a:pt x="1242" y="1"/>
                    <a:pt x="996" y="210"/>
                    <a:pt x="795" y="647"/>
                  </a:cubicBezTo>
                  <a:cubicBezTo>
                    <a:pt x="548" y="1184"/>
                    <a:pt x="132" y="1639"/>
                    <a:pt x="0" y="2192"/>
                  </a:cubicBezTo>
                  <a:cubicBezTo>
                    <a:pt x="111" y="2513"/>
                    <a:pt x="320" y="2684"/>
                    <a:pt x="553" y="2827"/>
                  </a:cubicBezTo>
                  <a:cubicBezTo>
                    <a:pt x="2122" y="3796"/>
                    <a:pt x="3668" y="4807"/>
                    <a:pt x="5273" y="5712"/>
                  </a:cubicBezTo>
                  <a:cubicBezTo>
                    <a:pt x="5662" y="5932"/>
                    <a:pt x="5907" y="6050"/>
                    <a:pt x="6101" y="6050"/>
                  </a:cubicBezTo>
                  <a:cubicBezTo>
                    <a:pt x="6390" y="6050"/>
                    <a:pt x="6563" y="5786"/>
                    <a:pt x="6923" y="5203"/>
                  </a:cubicBezTo>
                  <a:cubicBezTo>
                    <a:pt x="7065" y="4973"/>
                    <a:pt x="7183" y="4725"/>
                    <a:pt x="7339" y="4504"/>
                  </a:cubicBezTo>
                  <a:cubicBezTo>
                    <a:pt x="7790" y="3867"/>
                    <a:pt x="7615" y="3429"/>
                    <a:pt x="6968" y="3054"/>
                  </a:cubicBezTo>
                  <a:cubicBezTo>
                    <a:pt x="5373" y="2129"/>
                    <a:pt x="3786" y="1187"/>
                    <a:pt x="2211" y="228"/>
                  </a:cubicBezTo>
                  <a:cubicBezTo>
                    <a:pt x="1964" y="78"/>
                    <a:pt x="1747" y="1"/>
                    <a:pt x="15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3182725" y="783400"/>
              <a:ext cx="168450" cy="692025"/>
            </a:xfrm>
            <a:custGeom>
              <a:avLst/>
              <a:gdLst/>
              <a:ahLst/>
              <a:cxnLst/>
              <a:rect l="l" t="t" r="r" b="b"/>
              <a:pathLst>
                <a:path w="6738" h="27681" extrusionOk="0">
                  <a:moveTo>
                    <a:pt x="5954" y="1"/>
                  </a:moveTo>
                  <a:cubicBezTo>
                    <a:pt x="5745" y="1"/>
                    <a:pt x="5527" y="107"/>
                    <a:pt x="5317" y="239"/>
                  </a:cubicBezTo>
                  <a:cubicBezTo>
                    <a:pt x="4851" y="534"/>
                    <a:pt x="4486" y="941"/>
                    <a:pt x="4156" y="1378"/>
                  </a:cubicBezTo>
                  <a:cubicBezTo>
                    <a:pt x="3264" y="2558"/>
                    <a:pt x="2532" y="3827"/>
                    <a:pt x="1985" y="5205"/>
                  </a:cubicBezTo>
                  <a:cubicBezTo>
                    <a:pt x="661" y="8538"/>
                    <a:pt x="69" y="12009"/>
                    <a:pt x="7" y="15308"/>
                  </a:cubicBezTo>
                  <a:cubicBezTo>
                    <a:pt x="1" y="17717"/>
                    <a:pt x="257" y="19827"/>
                    <a:pt x="687" y="21910"/>
                  </a:cubicBezTo>
                  <a:cubicBezTo>
                    <a:pt x="939" y="23137"/>
                    <a:pt x="1331" y="24333"/>
                    <a:pt x="1950" y="25437"/>
                  </a:cubicBezTo>
                  <a:cubicBezTo>
                    <a:pt x="2381" y="26206"/>
                    <a:pt x="2924" y="26884"/>
                    <a:pt x="3610" y="27438"/>
                  </a:cubicBezTo>
                  <a:cubicBezTo>
                    <a:pt x="3789" y="27582"/>
                    <a:pt x="3979" y="27680"/>
                    <a:pt x="4170" y="27680"/>
                  </a:cubicBezTo>
                  <a:cubicBezTo>
                    <a:pt x="4324" y="27680"/>
                    <a:pt x="4479" y="27616"/>
                    <a:pt x="4630" y="27461"/>
                  </a:cubicBezTo>
                  <a:cubicBezTo>
                    <a:pt x="4968" y="27115"/>
                    <a:pt x="4825" y="26765"/>
                    <a:pt x="4590" y="26432"/>
                  </a:cubicBezTo>
                  <a:cubicBezTo>
                    <a:pt x="4528" y="26344"/>
                    <a:pt x="4463" y="26253"/>
                    <a:pt x="4384" y="26179"/>
                  </a:cubicBezTo>
                  <a:cubicBezTo>
                    <a:pt x="2951" y="24838"/>
                    <a:pt x="2408" y="23054"/>
                    <a:pt x="2059" y="21229"/>
                  </a:cubicBezTo>
                  <a:cubicBezTo>
                    <a:pt x="1422" y="17888"/>
                    <a:pt x="1288" y="14519"/>
                    <a:pt x="1898" y="11151"/>
                  </a:cubicBezTo>
                  <a:cubicBezTo>
                    <a:pt x="2556" y="7521"/>
                    <a:pt x="3503" y="4015"/>
                    <a:pt x="6264" y="1317"/>
                  </a:cubicBezTo>
                  <a:cubicBezTo>
                    <a:pt x="6560" y="1027"/>
                    <a:pt x="6737" y="675"/>
                    <a:pt x="6468" y="300"/>
                  </a:cubicBezTo>
                  <a:cubicBezTo>
                    <a:pt x="6313" y="82"/>
                    <a:pt x="6138" y="1"/>
                    <a:pt x="5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1887975" y="1032950"/>
              <a:ext cx="110050" cy="423125"/>
            </a:xfrm>
            <a:custGeom>
              <a:avLst/>
              <a:gdLst/>
              <a:ahLst/>
              <a:cxnLst/>
              <a:rect l="l" t="t" r="r" b="b"/>
              <a:pathLst>
                <a:path w="4402" h="16925" extrusionOk="0">
                  <a:moveTo>
                    <a:pt x="862" y="0"/>
                  </a:moveTo>
                  <a:cubicBezTo>
                    <a:pt x="511" y="0"/>
                    <a:pt x="309" y="234"/>
                    <a:pt x="195" y="539"/>
                  </a:cubicBezTo>
                  <a:cubicBezTo>
                    <a:pt x="1" y="1060"/>
                    <a:pt x="20" y="1610"/>
                    <a:pt x="33" y="2152"/>
                  </a:cubicBezTo>
                  <a:cubicBezTo>
                    <a:pt x="141" y="6421"/>
                    <a:pt x="858" y="10584"/>
                    <a:pt x="2218" y="14633"/>
                  </a:cubicBezTo>
                  <a:cubicBezTo>
                    <a:pt x="2408" y="15199"/>
                    <a:pt x="2582" y="15775"/>
                    <a:pt x="2829" y="16317"/>
                  </a:cubicBezTo>
                  <a:cubicBezTo>
                    <a:pt x="2979" y="16648"/>
                    <a:pt x="3228" y="16924"/>
                    <a:pt x="3584" y="16924"/>
                  </a:cubicBezTo>
                  <a:cubicBezTo>
                    <a:pt x="3671" y="16924"/>
                    <a:pt x="3765" y="16908"/>
                    <a:pt x="3865" y="16871"/>
                  </a:cubicBezTo>
                  <a:cubicBezTo>
                    <a:pt x="4401" y="16677"/>
                    <a:pt x="4386" y="16246"/>
                    <a:pt x="4209" y="15792"/>
                  </a:cubicBezTo>
                  <a:cubicBezTo>
                    <a:pt x="4092" y="15489"/>
                    <a:pt x="3970" y="15186"/>
                    <a:pt x="3859" y="14879"/>
                  </a:cubicBezTo>
                  <a:cubicBezTo>
                    <a:pt x="2391" y="10803"/>
                    <a:pt x="1688" y="6582"/>
                    <a:pt x="1557" y="2266"/>
                  </a:cubicBezTo>
                  <a:cubicBezTo>
                    <a:pt x="1557" y="1723"/>
                    <a:pt x="1593" y="1177"/>
                    <a:pt x="1545" y="638"/>
                  </a:cubicBezTo>
                  <a:cubicBezTo>
                    <a:pt x="1513" y="307"/>
                    <a:pt x="1309" y="27"/>
                    <a:pt x="916" y="2"/>
                  </a:cubicBezTo>
                  <a:cubicBezTo>
                    <a:pt x="898" y="1"/>
                    <a:pt x="880" y="0"/>
                    <a:pt x="8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2439900" y="638075"/>
              <a:ext cx="219575" cy="313250"/>
            </a:xfrm>
            <a:custGeom>
              <a:avLst/>
              <a:gdLst/>
              <a:ahLst/>
              <a:cxnLst/>
              <a:rect l="l" t="t" r="r" b="b"/>
              <a:pathLst>
                <a:path w="8783" h="12530" extrusionOk="0">
                  <a:moveTo>
                    <a:pt x="1150" y="0"/>
                  </a:moveTo>
                  <a:cubicBezTo>
                    <a:pt x="1021" y="0"/>
                    <a:pt x="882" y="43"/>
                    <a:pt x="728" y="147"/>
                  </a:cubicBezTo>
                  <a:cubicBezTo>
                    <a:pt x="1" y="635"/>
                    <a:pt x="582" y="1209"/>
                    <a:pt x="929" y="1665"/>
                  </a:cubicBezTo>
                  <a:cubicBezTo>
                    <a:pt x="3043" y="4448"/>
                    <a:pt x="4756" y="7479"/>
                    <a:pt x="6476" y="10509"/>
                  </a:cubicBezTo>
                  <a:cubicBezTo>
                    <a:pt x="6771" y="11028"/>
                    <a:pt x="7075" y="11545"/>
                    <a:pt x="7395" y="12050"/>
                  </a:cubicBezTo>
                  <a:cubicBezTo>
                    <a:pt x="7568" y="12323"/>
                    <a:pt x="7803" y="12529"/>
                    <a:pt x="8230" y="12529"/>
                  </a:cubicBezTo>
                  <a:cubicBezTo>
                    <a:pt x="8247" y="12529"/>
                    <a:pt x="8265" y="12529"/>
                    <a:pt x="8283" y="12528"/>
                  </a:cubicBezTo>
                  <a:cubicBezTo>
                    <a:pt x="8556" y="12455"/>
                    <a:pt x="8759" y="12243"/>
                    <a:pt x="8772" y="11865"/>
                  </a:cubicBezTo>
                  <a:cubicBezTo>
                    <a:pt x="8782" y="11520"/>
                    <a:pt x="8603" y="11241"/>
                    <a:pt x="8441" y="10959"/>
                  </a:cubicBezTo>
                  <a:cubicBezTo>
                    <a:pt x="6941" y="8371"/>
                    <a:pt x="5534" y="5726"/>
                    <a:pt x="3856" y="3244"/>
                  </a:cubicBezTo>
                  <a:cubicBezTo>
                    <a:pt x="3309" y="2432"/>
                    <a:pt x="2745" y="1631"/>
                    <a:pt x="2155" y="849"/>
                  </a:cubicBezTo>
                  <a:cubicBezTo>
                    <a:pt x="1884" y="491"/>
                    <a:pt x="1581" y="0"/>
                    <a:pt x="11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2479550" y="1126300"/>
              <a:ext cx="46550" cy="287650"/>
            </a:xfrm>
            <a:custGeom>
              <a:avLst/>
              <a:gdLst/>
              <a:ahLst/>
              <a:cxnLst/>
              <a:rect l="l" t="t" r="r" b="b"/>
              <a:pathLst>
                <a:path w="1862" h="11506" extrusionOk="0">
                  <a:moveTo>
                    <a:pt x="726" y="1"/>
                  </a:moveTo>
                  <a:cubicBezTo>
                    <a:pt x="682" y="1"/>
                    <a:pt x="637" y="5"/>
                    <a:pt x="589" y="13"/>
                  </a:cubicBezTo>
                  <a:cubicBezTo>
                    <a:pt x="299" y="67"/>
                    <a:pt x="89" y="270"/>
                    <a:pt x="51" y="550"/>
                  </a:cubicBezTo>
                  <a:cubicBezTo>
                    <a:pt x="1" y="921"/>
                    <a:pt x="5" y="1304"/>
                    <a:pt x="21" y="1681"/>
                  </a:cubicBezTo>
                  <a:cubicBezTo>
                    <a:pt x="72" y="2929"/>
                    <a:pt x="140" y="4174"/>
                    <a:pt x="202" y="5421"/>
                  </a:cubicBezTo>
                  <a:cubicBezTo>
                    <a:pt x="229" y="5422"/>
                    <a:pt x="254" y="5422"/>
                    <a:pt x="280" y="5422"/>
                  </a:cubicBezTo>
                  <a:cubicBezTo>
                    <a:pt x="280" y="6724"/>
                    <a:pt x="264" y="8027"/>
                    <a:pt x="288" y="9329"/>
                  </a:cubicBezTo>
                  <a:cubicBezTo>
                    <a:pt x="300" y="9870"/>
                    <a:pt x="359" y="10408"/>
                    <a:pt x="465" y="10938"/>
                  </a:cubicBezTo>
                  <a:cubicBezTo>
                    <a:pt x="528" y="11263"/>
                    <a:pt x="773" y="11506"/>
                    <a:pt x="1126" y="11506"/>
                  </a:cubicBezTo>
                  <a:cubicBezTo>
                    <a:pt x="1137" y="11506"/>
                    <a:pt x="1148" y="11506"/>
                    <a:pt x="1159" y="11505"/>
                  </a:cubicBezTo>
                  <a:cubicBezTo>
                    <a:pt x="1528" y="11490"/>
                    <a:pt x="1735" y="11219"/>
                    <a:pt x="1814" y="10882"/>
                  </a:cubicBezTo>
                  <a:cubicBezTo>
                    <a:pt x="1862" y="10676"/>
                    <a:pt x="1858" y="10449"/>
                    <a:pt x="1838" y="10235"/>
                  </a:cubicBezTo>
                  <a:cubicBezTo>
                    <a:pt x="1571" y="7421"/>
                    <a:pt x="1700" y="4592"/>
                    <a:pt x="1532" y="1776"/>
                  </a:cubicBezTo>
                  <a:cubicBezTo>
                    <a:pt x="1507" y="1346"/>
                    <a:pt x="1446" y="909"/>
                    <a:pt x="1327" y="498"/>
                  </a:cubicBezTo>
                  <a:cubicBezTo>
                    <a:pt x="1244" y="215"/>
                    <a:pt x="1037" y="1"/>
                    <a:pt x="7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1924475" y="748200"/>
              <a:ext cx="45550" cy="82525"/>
            </a:xfrm>
            <a:custGeom>
              <a:avLst/>
              <a:gdLst/>
              <a:ahLst/>
              <a:cxnLst/>
              <a:rect l="l" t="t" r="r" b="b"/>
              <a:pathLst>
                <a:path w="1822" h="3301" extrusionOk="0">
                  <a:moveTo>
                    <a:pt x="1076" y="0"/>
                  </a:moveTo>
                  <a:cubicBezTo>
                    <a:pt x="687" y="0"/>
                    <a:pt x="486" y="313"/>
                    <a:pt x="392" y="655"/>
                  </a:cubicBezTo>
                  <a:cubicBezTo>
                    <a:pt x="237" y="1226"/>
                    <a:pt x="109" y="1811"/>
                    <a:pt x="44" y="2398"/>
                  </a:cubicBezTo>
                  <a:cubicBezTo>
                    <a:pt x="1" y="2781"/>
                    <a:pt x="130" y="3166"/>
                    <a:pt x="583" y="3276"/>
                  </a:cubicBezTo>
                  <a:cubicBezTo>
                    <a:pt x="654" y="3293"/>
                    <a:pt x="720" y="3301"/>
                    <a:pt x="782" y="3301"/>
                  </a:cubicBezTo>
                  <a:cubicBezTo>
                    <a:pt x="1123" y="3301"/>
                    <a:pt x="1331" y="3055"/>
                    <a:pt x="1424" y="2719"/>
                  </a:cubicBezTo>
                  <a:cubicBezTo>
                    <a:pt x="1582" y="2148"/>
                    <a:pt x="1682" y="1562"/>
                    <a:pt x="1801" y="1006"/>
                  </a:cubicBezTo>
                  <a:cubicBezTo>
                    <a:pt x="1821" y="515"/>
                    <a:pt x="1747" y="89"/>
                    <a:pt x="1192" y="9"/>
                  </a:cubicBezTo>
                  <a:cubicBezTo>
                    <a:pt x="1152" y="3"/>
                    <a:pt x="1113" y="0"/>
                    <a:pt x="10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5166500" y="692200"/>
              <a:ext cx="929500" cy="920075"/>
            </a:xfrm>
            <a:custGeom>
              <a:avLst/>
              <a:gdLst/>
              <a:ahLst/>
              <a:cxnLst/>
              <a:rect l="l" t="t" r="r" b="b"/>
              <a:pathLst>
                <a:path w="37180" h="36803" extrusionOk="0">
                  <a:moveTo>
                    <a:pt x="11111" y="0"/>
                  </a:moveTo>
                  <a:cubicBezTo>
                    <a:pt x="10199" y="0"/>
                    <a:pt x="9288" y="111"/>
                    <a:pt x="8385" y="325"/>
                  </a:cubicBezTo>
                  <a:cubicBezTo>
                    <a:pt x="4814" y="1176"/>
                    <a:pt x="2270" y="3204"/>
                    <a:pt x="1190" y="6821"/>
                  </a:cubicBezTo>
                  <a:cubicBezTo>
                    <a:pt x="623" y="8708"/>
                    <a:pt x="700" y="10636"/>
                    <a:pt x="1007" y="12559"/>
                  </a:cubicBezTo>
                  <a:cubicBezTo>
                    <a:pt x="1118" y="13248"/>
                    <a:pt x="1121" y="13909"/>
                    <a:pt x="991" y="14598"/>
                  </a:cubicBezTo>
                  <a:cubicBezTo>
                    <a:pt x="390" y="17820"/>
                    <a:pt x="0" y="21067"/>
                    <a:pt x="302" y="24354"/>
                  </a:cubicBezTo>
                  <a:cubicBezTo>
                    <a:pt x="574" y="27304"/>
                    <a:pt x="1428" y="30057"/>
                    <a:pt x="3219" y="32468"/>
                  </a:cubicBezTo>
                  <a:cubicBezTo>
                    <a:pt x="5315" y="35284"/>
                    <a:pt x="8380" y="36802"/>
                    <a:pt x="11598" y="36802"/>
                  </a:cubicBezTo>
                  <a:cubicBezTo>
                    <a:pt x="13117" y="36802"/>
                    <a:pt x="14670" y="36464"/>
                    <a:pt x="16171" y="35764"/>
                  </a:cubicBezTo>
                  <a:cubicBezTo>
                    <a:pt x="19737" y="34102"/>
                    <a:pt x="22449" y="31558"/>
                    <a:pt x="24105" y="27949"/>
                  </a:cubicBezTo>
                  <a:cubicBezTo>
                    <a:pt x="24656" y="26757"/>
                    <a:pt x="25177" y="25553"/>
                    <a:pt x="25472" y="24277"/>
                  </a:cubicBezTo>
                  <a:cubicBezTo>
                    <a:pt x="25651" y="23508"/>
                    <a:pt x="26031" y="23087"/>
                    <a:pt x="26765" y="22750"/>
                  </a:cubicBezTo>
                  <a:cubicBezTo>
                    <a:pt x="30126" y="21227"/>
                    <a:pt x="33199" y="19263"/>
                    <a:pt x="35767" y="16576"/>
                  </a:cubicBezTo>
                  <a:cubicBezTo>
                    <a:pt x="36081" y="16248"/>
                    <a:pt x="36376" y="15887"/>
                    <a:pt x="36616" y="15505"/>
                  </a:cubicBezTo>
                  <a:cubicBezTo>
                    <a:pt x="37180" y="14625"/>
                    <a:pt x="37130" y="14353"/>
                    <a:pt x="36391" y="13652"/>
                  </a:cubicBezTo>
                  <a:cubicBezTo>
                    <a:pt x="36295" y="13564"/>
                    <a:pt x="36188" y="13484"/>
                    <a:pt x="36089" y="13400"/>
                  </a:cubicBezTo>
                  <a:cubicBezTo>
                    <a:pt x="34641" y="12179"/>
                    <a:pt x="33184" y="10966"/>
                    <a:pt x="31744" y="9729"/>
                  </a:cubicBezTo>
                  <a:cubicBezTo>
                    <a:pt x="31155" y="9223"/>
                    <a:pt x="30933" y="8968"/>
                    <a:pt x="30728" y="8968"/>
                  </a:cubicBezTo>
                  <a:cubicBezTo>
                    <a:pt x="30510" y="8968"/>
                    <a:pt x="30312" y="9258"/>
                    <a:pt x="29712" y="9845"/>
                  </a:cubicBezTo>
                  <a:cubicBezTo>
                    <a:pt x="28705" y="10829"/>
                    <a:pt x="27629" y="11712"/>
                    <a:pt x="26336" y="12519"/>
                  </a:cubicBezTo>
                  <a:cubicBezTo>
                    <a:pt x="26263" y="12252"/>
                    <a:pt x="26229" y="12125"/>
                    <a:pt x="26194" y="12003"/>
                  </a:cubicBezTo>
                  <a:cubicBezTo>
                    <a:pt x="24395" y="5484"/>
                    <a:pt x="20036" y="1719"/>
                    <a:pt x="13544" y="268"/>
                  </a:cubicBezTo>
                  <a:cubicBezTo>
                    <a:pt x="12736" y="88"/>
                    <a:pt x="11923" y="0"/>
                    <a:pt x="111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4348800" y="331825"/>
              <a:ext cx="1230400" cy="1433100"/>
            </a:xfrm>
            <a:custGeom>
              <a:avLst/>
              <a:gdLst/>
              <a:ahLst/>
              <a:cxnLst/>
              <a:rect l="l" t="t" r="r" b="b"/>
              <a:pathLst>
                <a:path w="49216" h="57324" extrusionOk="0">
                  <a:moveTo>
                    <a:pt x="30652" y="43712"/>
                  </a:moveTo>
                  <a:cubicBezTo>
                    <a:pt x="30647" y="43999"/>
                    <a:pt x="30611" y="44303"/>
                    <a:pt x="30472" y="44475"/>
                  </a:cubicBezTo>
                  <a:cubicBezTo>
                    <a:pt x="30453" y="44494"/>
                    <a:pt x="30432" y="44512"/>
                    <a:pt x="30410" y="44528"/>
                  </a:cubicBezTo>
                  <a:cubicBezTo>
                    <a:pt x="30510" y="44262"/>
                    <a:pt x="30591" y="43989"/>
                    <a:pt x="30652" y="43712"/>
                  </a:cubicBezTo>
                  <a:close/>
                  <a:moveTo>
                    <a:pt x="44214" y="1"/>
                  </a:moveTo>
                  <a:cubicBezTo>
                    <a:pt x="42535" y="1"/>
                    <a:pt x="40886" y="153"/>
                    <a:pt x="39219" y="488"/>
                  </a:cubicBezTo>
                  <a:cubicBezTo>
                    <a:pt x="35650" y="1207"/>
                    <a:pt x="32451" y="2665"/>
                    <a:pt x="29491" y="4731"/>
                  </a:cubicBezTo>
                  <a:cubicBezTo>
                    <a:pt x="24520" y="8202"/>
                    <a:pt x="21231" y="12859"/>
                    <a:pt x="19625" y="18701"/>
                  </a:cubicBezTo>
                  <a:cubicBezTo>
                    <a:pt x="18919" y="21274"/>
                    <a:pt x="18653" y="23904"/>
                    <a:pt x="18574" y="26562"/>
                  </a:cubicBezTo>
                  <a:cubicBezTo>
                    <a:pt x="18564" y="26885"/>
                    <a:pt x="18638" y="27249"/>
                    <a:pt x="18367" y="27614"/>
                  </a:cubicBezTo>
                  <a:cubicBezTo>
                    <a:pt x="17681" y="26707"/>
                    <a:pt x="17068" y="25863"/>
                    <a:pt x="16418" y="25049"/>
                  </a:cubicBezTo>
                  <a:cubicBezTo>
                    <a:pt x="15374" y="23743"/>
                    <a:pt x="14277" y="22487"/>
                    <a:pt x="12876" y="21536"/>
                  </a:cubicBezTo>
                  <a:cubicBezTo>
                    <a:pt x="11586" y="20660"/>
                    <a:pt x="10176" y="20241"/>
                    <a:pt x="8801" y="20241"/>
                  </a:cubicBezTo>
                  <a:cubicBezTo>
                    <a:pt x="6395" y="20241"/>
                    <a:pt x="4098" y="21525"/>
                    <a:pt x="2737" y="23899"/>
                  </a:cubicBezTo>
                  <a:cubicBezTo>
                    <a:pt x="1997" y="25190"/>
                    <a:pt x="1518" y="26576"/>
                    <a:pt x="1202" y="28020"/>
                  </a:cubicBezTo>
                  <a:cubicBezTo>
                    <a:pt x="1" y="33505"/>
                    <a:pt x="105" y="38994"/>
                    <a:pt x="1098" y="44496"/>
                  </a:cubicBezTo>
                  <a:cubicBezTo>
                    <a:pt x="1785" y="48299"/>
                    <a:pt x="3283" y="51746"/>
                    <a:pt x="5489" y="54902"/>
                  </a:cubicBezTo>
                  <a:cubicBezTo>
                    <a:pt x="5941" y="55546"/>
                    <a:pt x="6414" y="56173"/>
                    <a:pt x="6960" y="56739"/>
                  </a:cubicBezTo>
                  <a:cubicBezTo>
                    <a:pt x="7341" y="57133"/>
                    <a:pt x="7565" y="57324"/>
                    <a:pt x="7825" y="57324"/>
                  </a:cubicBezTo>
                  <a:cubicBezTo>
                    <a:pt x="8035" y="57324"/>
                    <a:pt x="8269" y="57199"/>
                    <a:pt x="8627" y="56957"/>
                  </a:cubicBezTo>
                  <a:cubicBezTo>
                    <a:pt x="10308" y="55826"/>
                    <a:pt x="11981" y="54676"/>
                    <a:pt x="13625" y="53489"/>
                  </a:cubicBezTo>
                  <a:cubicBezTo>
                    <a:pt x="13878" y="53305"/>
                    <a:pt x="14064" y="53149"/>
                    <a:pt x="14191" y="53000"/>
                  </a:cubicBezTo>
                  <a:cubicBezTo>
                    <a:pt x="14774" y="52615"/>
                    <a:pt x="15331" y="52192"/>
                    <a:pt x="15860" y="51735"/>
                  </a:cubicBezTo>
                  <a:cubicBezTo>
                    <a:pt x="16166" y="51472"/>
                    <a:pt x="16461" y="51199"/>
                    <a:pt x="16746" y="50914"/>
                  </a:cubicBezTo>
                  <a:cubicBezTo>
                    <a:pt x="17045" y="50616"/>
                    <a:pt x="17425" y="50289"/>
                    <a:pt x="17618" y="49910"/>
                  </a:cubicBezTo>
                  <a:cubicBezTo>
                    <a:pt x="17725" y="49698"/>
                    <a:pt x="17769" y="49455"/>
                    <a:pt x="17698" y="49223"/>
                  </a:cubicBezTo>
                  <a:cubicBezTo>
                    <a:pt x="17628" y="49003"/>
                    <a:pt x="17472" y="48857"/>
                    <a:pt x="17337" y="48679"/>
                  </a:cubicBezTo>
                  <a:cubicBezTo>
                    <a:pt x="17087" y="48354"/>
                    <a:pt x="16992" y="47962"/>
                    <a:pt x="16803" y="47606"/>
                  </a:cubicBezTo>
                  <a:cubicBezTo>
                    <a:pt x="16702" y="47415"/>
                    <a:pt x="16529" y="47332"/>
                    <a:pt x="16352" y="47332"/>
                  </a:cubicBezTo>
                  <a:cubicBezTo>
                    <a:pt x="16063" y="47332"/>
                    <a:pt x="15764" y="47556"/>
                    <a:pt x="15759" y="47889"/>
                  </a:cubicBezTo>
                  <a:cubicBezTo>
                    <a:pt x="15753" y="48276"/>
                    <a:pt x="15900" y="48632"/>
                    <a:pt x="16098" y="48960"/>
                  </a:cubicBezTo>
                  <a:cubicBezTo>
                    <a:pt x="16192" y="49113"/>
                    <a:pt x="16298" y="49259"/>
                    <a:pt x="16414" y="49397"/>
                  </a:cubicBezTo>
                  <a:cubicBezTo>
                    <a:pt x="16455" y="49448"/>
                    <a:pt x="16502" y="49494"/>
                    <a:pt x="16548" y="49542"/>
                  </a:cubicBezTo>
                  <a:cubicBezTo>
                    <a:pt x="16508" y="49586"/>
                    <a:pt x="16469" y="49635"/>
                    <a:pt x="16433" y="49674"/>
                  </a:cubicBezTo>
                  <a:cubicBezTo>
                    <a:pt x="16342" y="49773"/>
                    <a:pt x="16251" y="49871"/>
                    <a:pt x="16157" y="49968"/>
                  </a:cubicBezTo>
                  <a:cubicBezTo>
                    <a:pt x="15947" y="50185"/>
                    <a:pt x="15731" y="50397"/>
                    <a:pt x="15509" y="50602"/>
                  </a:cubicBezTo>
                  <a:cubicBezTo>
                    <a:pt x="15088" y="50995"/>
                    <a:pt x="14643" y="51361"/>
                    <a:pt x="14180" y="51703"/>
                  </a:cubicBezTo>
                  <a:cubicBezTo>
                    <a:pt x="14147" y="51727"/>
                    <a:pt x="14112" y="51749"/>
                    <a:pt x="14079" y="51773"/>
                  </a:cubicBezTo>
                  <a:cubicBezTo>
                    <a:pt x="14024" y="51689"/>
                    <a:pt x="13962" y="51600"/>
                    <a:pt x="13892" y="51504"/>
                  </a:cubicBezTo>
                  <a:cubicBezTo>
                    <a:pt x="13680" y="51212"/>
                    <a:pt x="13461" y="50927"/>
                    <a:pt x="13260" y="50628"/>
                  </a:cubicBezTo>
                  <a:cubicBezTo>
                    <a:pt x="11938" y="48662"/>
                    <a:pt x="10794" y="46604"/>
                    <a:pt x="10249" y="44276"/>
                  </a:cubicBezTo>
                  <a:cubicBezTo>
                    <a:pt x="9320" y="40319"/>
                    <a:pt x="9127" y="36316"/>
                    <a:pt x="9640" y="32282"/>
                  </a:cubicBezTo>
                  <a:cubicBezTo>
                    <a:pt x="9671" y="32036"/>
                    <a:pt x="9623" y="31750"/>
                    <a:pt x="9900" y="31575"/>
                  </a:cubicBezTo>
                  <a:cubicBezTo>
                    <a:pt x="10243" y="31745"/>
                    <a:pt x="10382" y="32095"/>
                    <a:pt x="10595" y="32375"/>
                  </a:cubicBezTo>
                  <a:cubicBezTo>
                    <a:pt x="13262" y="35897"/>
                    <a:pt x="15572" y="39674"/>
                    <a:pt x="18285" y="43166"/>
                  </a:cubicBezTo>
                  <a:cubicBezTo>
                    <a:pt x="19046" y="44148"/>
                    <a:pt x="19860" y="45214"/>
                    <a:pt x="20404" y="46317"/>
                  </a:cubicBezTo>
                  <a:cubicBezTo>
                    <a:pt x="20956" y="47435"/>
                    <a:pt x="21586" y="48242"/>
                    <a:pt x="22930" y="48445"/>
                  </a:cubicBezTo>
                  <a:cubicBezTo>
                    <a:pt x="23150" y="48478"/>
                    <a:pt x="23371" y="48493"/>
                    <a:pt x="23592" y="48493"/>
                  </a:cubicBezTo>
                  <a:cubicBezTo>
                    <a:pt x="24660" y="48493"/>
                    <a:pt x="25724" y="48140"/>
                    <a:pt x="26741" y="47774"/>
                  </a:cubicBezTo>
                  <a:cubicBezTo>
                    <a:pt x="28064" y="47297"/>
                    <a:pt x="29378" y="46791"/>
                    <a:pt x="30644" y="46181"/>
                  </a:cubicBezTo>
                  <a:cubicBezTo>
                    <a:pt x="31007" y="46005"/>
                    <a:pt x="31373" y="45815"/>
                    <a:pt x="31644" y="45518"/>
                  </a:cubicBezTo>
                  <a:cubicBezTo>
                    <a:pt x="32080" y="45041"/>
                    <a:pt x="32204" y="44365"/>
                    <a:pt x="32310" y="43727"/>
                  </a:cubicBezTo>
                  <a:cubicBezTo>
                    <a:pt x="32482" y="42704"/>
                    <a:pt x="32578" y="41468"/>
                    <a:pt x="31771" y="40818"/>
                  </a:cubicBezTo>
                  <a:cubicBezTo>
                    <a:pt x="31447" y="40556"/>
                    <a:pt x="31009" y="40517"/>
                    <a:pt x="30567" y="40517"/>
                  </a:cubicBezTo>
                  <a:cubicBezTo>
                    <a:pt x="30374" y="40517"/>
                    <a:pt x="30180" y="40524"/>
                    <a:pt x="29994" y="40524"/>
                  </a:cubicBezTo>
                  <a:cubicBezTo>
                    <a:pt x="29607" y="40524"/>
                    <a:pt x="29255" y="40491"/>
                    <a:pt x="29020" y="40290"/>
                  </a:cubicBezTo>
                  <a:cubicBezTo>
                    <a:pt x="28975" y="40250"/>
                    <a:pt x="28927" y="40213"/>
                    <a:pt x="28875" y="40182"/>
                  </a:cubicBezTo>
                  <a:cubicBezTo>
                    <a:pt x="28744" y="40105"/>
                    <a:pt x="28597" y="40058"/>
                    <a:pt x="28444" y="40045"/>
                  </a:cubicBezTo>
                  <a:cubicBezTo>
                    <a:pt x="28007" y="36153"/>
                    <a:pt x="27711" y="32249"/>
                    <a:pt x="27647" y="28329"/>
                  </a:cubicBezTo>
                  <a:cubicBezTo>
                    <a:pt x="27619" y="26692"/>
                    <a:pt x="27690" y="25059"/>
                    <a:pt x="27910" y="23432"/>
                  </a:cubicBezTo>
                  <a:cubicBezTo>
                    <a:pt x="28412" y="19707"/>
                    <a:pt x="29881" y="16444"/>
                    <a:pt x="32630" y="13851"/>
                  </a:cubicBezTo>
                  <a:cubicBezTo>
                    <a:pt x="35002" y="11612"/>
                    <a:pt x="37738" y="9988"/>
                    <a:pt x="41007" y="9408"/>
                  </a:cubicBezTo>
                  <a:cubicBezTo>
                    <a:pt x="42057" y="9222"/>
                    <a:pt x="43096" y="8959"/>
                    <a:pt x="44166" y="8959"/>
                  </a:cubicBezTo>
                  <a:cubicBezTo>
                    <a:pt x="44439" y="8959"/>
                    <a:pt x="44714" y="8976"/>
                    <a:pt x="44991" y="9015"/>
                  </a:cubicBezTo>
                  <a:cubicBezTo>
                    <a:pt x="45071" y="9027"/>
                    <a:pt x="45142" y="9033"/>
                    <a:pt x="45205" y="9033"/>
                  </a:cubicBezTo>
                  <a:cubicBezTo>
                    <a:pt x="45354" y="9033"/>
                    <a:pt x="45457" y="8999"/>
                    <a:pt x="45526" y="8927"/>
                  </a:cubicBezTo>
                  <a:cubicBezTo>
                    <a:pt x="45629" y="8896"/>
                    <a:pt x="45728" y="8852"/>
                    <a:pt x="45820" y="8796"/>
                  </a:cubicBezTo>
                  <a:cubicBezTo>
                    <a:pt x="46049" y="8654"/>
                    <a:pt x="46234" y="8458"/>
                    <a:pt x="46442" y="8289"/>
                  </a:cubicBezTo>
                  <a:cubicBezTo>
                    <a:pt x="46455" y="8281"/>
                    <a:pt x="46529" y="8225"/>
                    <a:pt x="46529" y="8225"/>
                  </a:cubicBezTo>
                  <a:cubicBezTo>
                    <a:pt x="46577" y="8192"/>
                    <a:pt x="46626" y="8159"/>
                    <a:pt x="46675" y="8128"/>
                  </a:cubicBezTo>
                  <a:cubicBezTo>
                    <a:pt x="46791" y="8055"/>
                    <a:pt x="46910" y="7989"/>
                    <a:pt x="47030" y="7923"/>
                  </a:cubicBezTo>
                  <a:cubicBezTo>
                    <a:pt x="47244" y="7805"/>
                    <a:pt x="47459" y="7689"/>
                    <a:pt x="47667" y="7559"/>
                  </a:cubicBezTo>
                  <a:cubicBezTo>
                    <a:pt x="48443" y="7068"/>
                    <a:pt x="49216" y="6171"/>
                    <a:pt x="48967" y="5231"/>
                  </a:cubicBezTo>
                  <a:cubicBezTo>
                    <a:pt x="48970" y="5040"/>
                    <a:pt x="48905" y="4843"/>
                    <a:pt x="48775" y="4722"/>
                  </a:cubicBezTo>
                  <a:cubicBezTo>
                    <a:pt x="48637" y="4595"/>
                    <a:pt x="48470" y="4534"/>
                    <a:pt x="48300" y="4534"/>
                  </a:cubicBezTo>
                  <a:cubicBezTo>
                    <a:pt x="48208" y="4534"/>
                    <a:pt x="48116" y="4551"/>
                    <a:pt x="48025" y="4586"/>
                  </a:cubicBezTo>
                  <a:cubicBezTo>
                    <a:pt x="48015" y="4571"/>
                    <a:pt x="48007" y="4555"/>
                    <a:pt x="47995" y="4539"/>
                  </a:cubicBezTo>
                  <a:cubicBezTo>
                    <a:pt x="47874" y="4382"/>
                    <a:pt x="47661" y="4275"/>
                    <a:pt x="47453" y="4275"/>
                  </a:cubicBezTo>
                  <a:cubicBezTo>
                    <a:pt x="47344" y="4275"/>
                    <a:pt x="47237" y="4304"/>
                    <a:pt x="47145" y="4370"/>
                  </a:cubicBezTo>
                  <a:cubicBezTo>
                    <a:pt x="47001" y="4472"/>
                    <a:pt x="46872" y="4597"/>
                    <a:pt x="46750" y="4728"/>
                  </a:cubicBezTo>
                  <a:cubicBezTo>
                    <a:pt x="46717" y="4505"/>
                    <a:pt x="46507" y="4285"/>
                    <a:pt x="46299" y="4238"/>
                  </a:cubicBezTo>
                  <a:cubicBezTo>
                    <a:pt x="46252" y="4227"/>
                    <a:pt x="46200" y="4222"/>
                    <a:pt x="46148" y="4222"/>
                  </a:cubicBezTo>
                  <a:cubicBezTo>
                    <a:pt x="45930" y="4222"/>
                    <a:pt x="45688" y="4317"/>
                    <a:pt x="45600" y="4521"/>
                  </a:cubicBezTo>
                  <a:cubicBezTo>
                    <a:pt x="45588" y="4551"/>
                    <a:pt x="45575" y="4580"/>
                    <a:pt x="45562" y="4608"/>
                  </a:cubicBezTo>
                  <a:cubicBezTo>
                    <a:pt x="45550" y="3403"/>
                    <a:pt x="45548" y="2196"/>
                    <a:pt x="45449" y="988"/>
                  </a:cubicBezTo>
                  <a:cubicBezTo>
                    <a:pt x="45378" y="151"/>
                    <a:pt x="45241" y="6"/>
                    <a:pt x="44367" y="1"/>
                  </a:cubicBezTo>
                  <a:cubicBezTo>
                    <a:pt x="44316" y="1"/>
                    <a:pt x="44265" y="1"/>
                    <a:pt x="442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4431250" y="249425"/>
              <a:ext cx="1141750" cy="1433050"/>
            </a:xfrm>
            <a:custGeom>
              <a:avLst/>
              <a:gdLst/>
              <a:ahLst/>
              <a:cxnLst/>
              <a:rect l="l" t="t" r="r" b="b"/>
              <a:pathLst>
                <a:path w="45670" h="57322" extrusionOk="0">
                  <a:moveTo>
                    <a:pt x="44214" y="0"/>
                  </a:moveTo>
                  <a:cubicBezTo>
                    <a:pt x="42535" y="0"/>
                    <a:pt x="40886" y="154"/>
                    <a:pt x="39218" y="489"/>
                  </a:cubicBezTo>
                  <a:cubicBezTo>
                    <a:pt x="35650" y="1205"/>
                    <a:pt x="32452" y="2663"/>
                    <a:pt x="29491" y="4730"/>
                  </a:cubicBezTo>
                  <a:cubicBezTo>
                    <a:pt x="24516" y="8195"/>
                    <a:pt x="21227" y="12851"/>
                    <a:pt x="19624" y="18699"/>
                  </a:cubicBezTo>
                  <a:cubicBezTo>
                    <a:pt x="18919" y="21272"/>
                    <a:pt x="18651" y="23902"/>
                    <a:pt x="18574" y="26560"/>
                  </a:cubicBezTo>
                  <a:cubicBezTo>
                    <a:pt x="18564" y="26884"/>
                    <a:pt x="18638" y="27248"/>
                    <a:pt x="18367" y="27612"/>
                  </a:cubicBezTo>
                  <a:cubicBezTo>
                    <a:pt x="17681" y="26706"/>
                    <a:pt x="17067" y="25862"/>
                    <a:pt x="16417" y="25047"/>
                  </a:cubicBezTo>
                  <a:cubicBezTo>
                    <a:pt x="15374" y="23741"/>
                    <a:pt x="14277" y="22485"/>
                    <a:pt x="12876" y="21535"/>
                  </a:cubicBezTo>
                  <a:cubicBezTo>
                    <a:pt x="11585" y="20659"/>
                    <a:pt x="10175" y="20239"/>
                    <a:pt x="8800" y="20239"/>
                  </a:cubicBezTo>
                  <a:cubicBezTo>
                    <a:pt x="6395" y="20239"/>
                    <a:pt x="4098" y="21524"/>
                    <a:pt x="2737" y="23898"/>
                  </a:cubicBezTo>
                  <a:cubicBezTo>
                    <a:pt x="1997" y="25188"/>
                    <a:pt x="1518" y="26574"/>
                    <a:pt x="1202" y="28018"/>
                  </a:cubicBezTo>
                  <a:cubicBezTo>
                    <a:pt x="1" y="33503"/>
                    <a:pt x="103" y="38994"/>
                    <a:pt x="1098" y="44494"/>
                  </a:cubicBezTo>
                  <a:cubicBezTo>
                    <a:pt x="1783" y="48297"/>
                    <a:pt x="3283" y="51744"/>
                    <a:pt x="5489" y="54900"/>
                  </a:cubicBezTo>
                  <a:cubicBezTo>
                    <a:pt x="5940" y="55545"/>
                    <a:pt x="6413" y="56171"/>
                    <a:pt x="6960" y="56737"/>
                  </a:cubicBezTo>
                  <a:cubicBezTo>
                    <a:pt x="7341" y="57131"/>
                    <a:pt x="7565" y="57322"/>
                    <a:pt x="7825" y="57322"/>
                  </a:cubicBezTo>
                  <a:cubicBezTo>
                    <a:pt x="8035" y="57322"/>
                    <a:pt x="8268" y="57198"/>
                    <a:pt x="8627" y="56956"/>
                  </a:cubicBezTo>
                  <a:cubicBezTo>
                    <a:pt x="10308" y="55824"/>
                    <a:pt x="11981" y="54674"/>
                    <a:pt x="13625" y="53487"/>
                  </a:cubicBezTo>
                  <a:cubicBezTo>
                    <a:pt x="14592" y="52789"/>
                    <a:pt x="14600" y="52476"/>
                    <a:pt x="13891" y="51502"/>
                  </a:cubicBezTo>
                  <a:cubicBezTo>
                    <a:pt x="13680" y="51210"/>
                    <a:pt x="13460" y="50924"/>
                    <a:pt x="13259" y="50625"/>
                  </a:cubicBezTo>
                  <a:cubicBezTo>
                    <a:pt x="11936" y="48660"/>
                    <a:pt x="10794" y="46601"/>
                    <a:pt x="10248" y="44275"/>
                  </a:cubicBezTo>
                  <a:cubicBezTo>
                    <a:pt x="9319" y="40317"/>
                    <a:pt x="9127" y="36315"/>
                    <a:pt x="9639" y="32280"/>
                  </a:cubicBezTo>
                  <a:cubicBezTo>
                    <a:pt x="9670" y="32033"/>
                    <a:pt x="9623" y="31748"/>
                    <a:pt x="9900" y="31573"/>
                  </a:cubicBezTo>
                  <a:lnTo>
                    <a:pt x="9900" y="31575"/>
                  </a:lnTo>
                  <a:cubicBezTo>
                    <a:pt x="10242" y="31743"/>
                    <a:pt x="10382" y="32094"/>
                    <a:pt x="10594" y="32375"/>
                  </a:cubicBezTo>
                  <a:cubicBezTo>
                    <a:pt x="13262" y="35897"/>
                    <a:pt x="15572" y="39673"/>
                    <a:pt x="18284" y="43166"/>
                  </a:cubicBezTo>
                  <a:cubicBezTo>
                    <a:pt x="19104" y="44221"/>
                    <a:pt x="19819" y="45357"/>
                    <a:pt x="20562" y="46470"/>
                  </a:cubicBezTo>
                  <a:cubicBezTo>
                    <a:pt x="20835" y="46880"/>
                    <a:pt x="21154" y="47247"/>
                    <a:pt x="21462" y="47626"/>
                  </a:cubicBezTo>
                  <a:cubicBezTo>
                    <a:pt x="21745" y="47974"/>
                    <a:pt x="22046" y="48125"/>
                    <a:pt x="22409" y="48125"/>
                  </a:cubicBezTo>
                  <a:cubicBezTo>
                    <a:pt x="22570" y="48125"/>
                    <a:pt x="22744" y="48095"/>
                    <a:pt x="22934" y="48039"/>
                  </a:cubicBezTo>
                  <a:cubicBezTo>
                    <a:pt x="24660" y="47535"/>
                    <a:pt x="26400" y="47081"/>
                    <a:pt x="28138" y="46622"/>
                  </a:cubicBezTo>
                  <a:cubicBezTo>
                    <a:pt x="29134" y="46358"/>
                    <a:pt x="29343" y="46066"/>
                    <a:pt x="29176" y="45017"/>
                  </a:cubicBezTo>
                  <a:cubicBezTo>
                    <a:pt x="29012" y="43986"/>
                    <a:pt x="28794" y="42960"/>
                    <a:pt x="28666" y="41924"/>
                  </a:cubicBezTo>
                  <a:cubicBezTo>
                    <a:pt x="28107" y="37408"/>
                    <a:pt x="27722" y="32878"/>
                    <a:pt x="27647" y="28327"/>
                  </a:cubicBezTo>
                  <a:cubicBezTo>
                    <a:pt x="27619" y="26690"/>
                    <a:pt x="27690" y="25057"/>
                    <a:pt x="27909" y="23430"/>
                  </a:cubicBezTo>
                  <a:cubicBezTo>
                    <a:pt x="28412" y="19704"/>
                    <a:pt x="29880" y="16441"/>
                    <a:pt x="32630" y="13847"/>
                  </a:cubicBezTo>
                  <a:cubicBezTo>
                    <a:pt x="35001" y="11608"/>
                    <a:pt x="37738" y="9986"/>
                    <a:pt x="41007" y="9405"/>
                  </a:cubicBezTo>
                  <a:cubicBezTo>
                    <a:pt x="42057" y="9219"/>
                    <a:pt x="43096" y="8956"/>
                    <a:pt x="44166" y="8956"/>
                  </a:cubicBezTo>
                  <a:cubicBezTo>
                    <a:pt x="44439" y="8956"/>
                    <a:pt x="44714" y="8973"/>
                    <a:pt x="44991" y="9012"/>
                  </a:cubicBezTo>
                  <a:cubicBezTo>
                    <a:pt x="45071" y="9024"/>
                    <a:pt x="45142" y="9030"/>
                    <a:pt x="45205" y="9030"/>
                  </a:cubicBezTo>
                  <a:cubicBezTo>
                    <a:pt x="45574" y="9030"/>
                    <a:pt x="45669" y="8827"/>
                    <a:pt x="45619" y="8341"/>
                  </a:cubicBezTo>
                  <a:cubicBezTo>
                    <a:pt x="45521" y="7393"/>
                    <a:pt x="45593" y="6445"/>
                    <a:pt x="45574" y="5497"/>
                  </a:cubicBezTo>
                  <a:cubicBezTo>
                    <a:pt x="45543" y="3994"/>
                    <a:pt x="45573" y="2492"/>
                    <a:pt x="45448" y="988"/>
                  </a:cubicBezTo>
                  <a:cubicBezTo>
                    <a:pt x="45379" y="151"/>
                    <a:pt x="45241" y="5"/>
                    <a:pt x="44367" y="1"/>
                  </a:cubicBezTo>
                  <a:cubicBezTo>
                    <a:pt x="44316" y="0"/>
                    <a:pt x="44265" y="0"/>
                    <a:pt x="442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5248900" y="609750"/>
              <a:ext cx="929525" cy="920100"/>
            </a:xfrm>
            <a:custGeom>
              <a:avLst/>
              <a:gdLst/>
              <a:ahLst/>
              <a:cxnLst/>
              <a:rect l="l" t="t" r="r" b="b"/>
              <a:pathLst>
                <a:path w="37181" h="36804" extrusionOk="0">
                  <a:moveTo>
                    <a:pt x="12148" y="9480"/>
                  </a:moveTo>
                  <a:cubicBezTo>
                    <a:pt x="12263" y="9480"/>
                    <a:pt x="12381" y="9491"/>
                    <a:pt x="12501" y="9513"/>
                  </a:cubicBezTo>
                  <a:cubicBezTo>
                    <a:pt x="14931" y="9965"/>
                    <a:pt x="17289" y="12572"/>
                    <a:pt x="17356" y="15016"/>
                  </a:cubicBezTo>
                  <a:cubicBezTo>
                    <a:pt x="17368" y="15463"/>
                    <a:pt x="17322" y="15564"/>
                    <a:pt x="16998" y="15564"/>
                  </a:cubicBezTo>
                  <a:cubicBezTo>
                    <a:pt x="16946" y="15564"/>
                    <a:pt x="16888" y="15561"/>
                    <a:pt x="16821" y="15557"/>
                  </a:cubicBezTo>
                  <a:lnTo>
                    <a:pt x="16821" y="15556"/>
                  </a:lnTo>
                  <a:cubicBezTo>
                    <a:pt x="15053" y="15389"/>
                    <a:pt x="13491" y="14980"/>
                    <a:pt x="12063" y="14109"/>
                  </a:cubicBezTo>
                  <a:cubicBezTo>
                    <a:pt x="11054" y="13493"/>
                    <a:pt x="10583" y="12579"/>
                    <a:pt x="10451" y="11451"/>
                  </a:cubicBezTo>
                  <a:cubicBezTo>
                    <a:pt x="10322" y="10340"/>
                    <a:pt x="11118" y="9480"/>
                    <a:pt x="12148" y="9480"/>
                  </a:cubicBezTo>
                  <a:close/>
                  <a:moveTo>
                    <a:pt x="9378" y="23084"/>
                  </a:moveTo>
                  <a:lnTo>
                    <a:pt x="9378" y="23084"/>
                  </a:lnTo>
                  <a:cubicBezTo>
                    <a:pt x="11362" y="23904"/>
                    <a:pt x="13317" y="24370"/>
                    <a:pt x="15450" y="24680"/>
                  </a:cubicBezTo>
                  <a:cubicBezTo>
                    <a:pt x="14600" y="26059"/>
                    <a:pt x="13501" y="26925"/>
                    <a:pt x="12111" y="27414"/>
                  </a:cubicBezTo>
                  <a:cubicBezTo>
                    <a:pt x="11966" y="27465"/>
                    <a:pt x="11826" y="27489"/>
                    <a:pt x="11691" y="27489"/>
                  </a:cubicBezTo>
                  <a:cubicBezTo>
                    <a:pt x="11284" y="27489"/>
                    <a:pt x="10924" y="27272"/>
                    <a:pt x="10635" y="26913"/>
                  </a:cubicBezTo>
                  <a:cubicBezTo>
                    <a:pt x="9764" y="25826"/>
                    <a:pt x="9492" y="24549"/>
                    <a:pt x="9378" y="23084"/>
                  </a:cubicBezTo>
                  <a:close/>
                  <a:moveTo>
                    <a:pt x="11108" y="0"/>
                  </a:moveTo>
                  <a:cubicBezTo>
                    <a:pt x="10197" y="0"/>
                    <a:pt x="9287" y="111"/>
                    <a:pt x="8386" y="326"/>
                  </a:cubicBezTo>
                  <a:cubicBezTo>
                    <a:pt x="4815" y="1176"/>
                    <a:pt x="2270" y="3206"/>
                    <a:pt x="1191" y="6820"/>
                  </a:cubicBezTo>
                  <a:cubicBezTo>
                    <a:pt x="626" y="8710"/>
                    <a:pt x="700" y="10638"/>
                    <a:pt x="1009" y="12559"/>
                  </a:cubicBezTo>
                  <a:cubicBezTo>
                    <a:pt x="1120" y="13248"/>
                    <a:pt x="1122" y="13908"/>
                    <a:pt x="993" y="14598"/>
                  </a:cubicBezTo>
                  <a:cubicBezTo>
                    <a:pt x="390" y="17822"/>
                    <a:pt x="1" y="21068"/>
                    <a:pt x="305" y="24355"/>
                  </a:cubicBezTo>
                  <a:cubicBezTo>
                    <a:pt x="577" y="27306"/>
                    <a:pt x="1431" y="30059"/>
                    <a:pt x="3222" y="32467"/>
                  </a:cubicBezTo>
                  <a:cubicBezTo>
                    <a:pt x="5316" y="35284"/>
                    <a:pt x="8383" y="36803"/>
                    <a:pt x="11602" y="36803"/>
                  </a:cubicBezTo>
                  <a:cubicBezTo>
                    <a:pt x="13120" y="36803"/>
                    <a:pt x="14673" y="36465"/>
                    <a:pt x="16173" y="35766"/>
                  </a:cubicBezTo>
                  <a:cubicBezTo>
                    <a:pt x="19738" y="34104"/>
                    <a:pt x="22449" y="31558"/>
                    <a:pt x="24109" y="27948"/>
                  </a:cubicBezTo>
                  <a:cubicBezTo>
                    <a:pt x="24656" y="26756"/>
                    <a:pt x="25177" y="25553"/>
                    <a:pt x="25475" y="24278"/>
                  </a:cubicBezTo>
                  <a:cubicBezTo>
                    <a:pt x="25654" y="23510"/>
                    <a:pt x="26032" y="23086"/>
                    <a:pt x="26769" y="22752"/>
                  </a:cubicBezTo>
                  <a:cubicBezTo>
                    <a:pt x="30126" y="21228"/>
                    <a:pt x="33201" y="19265"/>
                    <a:pt x="35768" y="16578"/>
                  </a:cubicBezTo>
                  <a:cubicBezTo>
                    <a:pt x="36082" y="16248"/>
                    <a:pt x="36376" y="15889"/>
                    <a:pt x="36619" y="15506"/>
                  </a:cubicBezTo>
                  <a:cubicBezTo>
                    <a:pt x="37180" y="14626"/>
                    <a:pt x="37133" y="14353"/>
                    <a:pt x="36391" y="13655"/>
                  </a:cubicBezTo>
                  <a:cubicBezTo>
                    <a:pt x="36296" y="13565"/>
                    <a:pt x="36191" y="13485"/>
                    <a:pt x="36091" y="13401"/>
                  </a:cubicBezTo>
                  <a:cubicBezTo>
                    <a:pt x="34643" y="12179"/>
                    <a:pt x="33187" y="10965"/>
                    <a:pt x="31748" y="9732"/>
                  </a:cubicBezTo>
                  <a:cubicBezTo>
                    <a:pt x="31156" y="9225"/>
                    <a:pt x="30934" y="8969"/>
                    <a:pt x="30729" y="8969"/>
                  </a:cubicBezTo>
                  <a:cubicBezTo>
                    <a:pt x="30512" y="8969"/>
                    <a:pt x="30314" y="9259"/>
                    <a:pt x="29713" y="9845"/>
                  </a:cubicBezTo>
                  <a:cubicBezTo>
                    <a:pt x="28707" y="10828"/>
                    <a:pt x="27631" y="11712"/>
                    <a:pt x="26337" y="12520"/>
                  </a:cubicBezTo>
                  <a:cubicBezTo>
                    <a:pt x="26265" y="12253"/>
                    <a:pt x="26233" y="12128"/>
                    <a:pt x="26198" y="12003"/>
                  </a:cubicBezTo>
                  <a:cubicBezTo>
                    <a:pt x="24399" y="5485"/>
                    <a:pt x="20039" y="1719"/>
                    <a:pt x="13547" y="270"/>
                  </a:cubicBezTo>
                  <a:cubicBezTo>
                    <a:pt x="12737" y="89"/>
                    <a:pt x="11922" y="0"/>
                    <a:pt x="11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5415725" y="1346600"/>
              <a:ext cx="528850" cy="367800"/>
            </a:xfrm>
            <a:custGeom>
              <a:avLst/>
              <a:gdLst/>
              <a:ahLst/>
              <a:cxnLst/>
              <a:rect l="l" t="t" r="r" b="b"/>
              <a:pathLst>
                <a:path w="21154" h="14712" extrusionOk="0">
                  <a:moveTo>
                    <a:pt x="19471" y="1"/>
                  </a:moveTo>
                  <a:cubicBezTo>
                    <a:pt x="19230" y="1"/>
                    <a:pt x="19076" y="123"/>
                    <a:pt x="18977" y="413"/>
                  </a:cubicBezTo>
                  <a:cubicBezTo>
                    <a:pt x="18809" y="908"/>
                    <a:pt x="18627" y="1398"/>
                    <a:pt x="18451" y="1890"/>
                  </a:cubicBezTo>
                  <a:cubicBezTo>
                    <a:pt x="17408" y="4793"/>
                    <a:pt x="16014" y="7454"/>
                    <a:pt x="13493" y="9391"/>
                  </a:cubicBezTo>
                  <a:cubicBezTo>
                    <a:pt x="11591" y="10854"/>
                    <a:pt x="9442" y="11763"/>
                    <a:pt x="7157" y="12400"/>
                  </a:cubicBezTo>
                  <a:cubicBezTo>
                    <a:pt x="6367" y="12621"/>
                    <a:pt x="5564" y="12745"/>
                    <a:pt x="4748" y="12745"/>
                  </a:cubicBezTo>
                  <a:cubicBezTo>
                    <a:pt x="4581" y="12745"/>
                    <a:pt x="4415" y="12740"/>
                    <a:pt x="4247" y="12730"/>
                  </a:cubicBezTo>
                  <a:cubicBezTo>
                    <a:pt x="3204" y="12663"/>
                    <a:pt x="2152" y="12693"/>
                    <a:pt x="1119" y="12489"/>
                  </a:cubicBezTo>
                  <a:cubicBezTo>
                    <a:pt x="1043" y="12473"/>
                    <a:pt x="972" y="12466"/>
                    <a:pt x="905" y="12466"/>
                  </a:cubicBezTo>
                  <a:cubicBezTo>
                    <a:pt x="565" y="12466"/>
                    <a:pt x="354" y="12664"/>
                    <a:pt x="241" y="13043"/>
                  </a:cubicBezTo>
                  <a:cubicBezTo>
                    <a:pt x="1" y="13833"/>
                    <a:pt x="115" y="14075"/>
                    <a:pt x="929" y="14344"/>
                  </a:cubicBezTo>
                  <a:cubicBezTo>
                    <a:pt x="1209" y="14433"/>
                    <a:pt x="1495" y="14500"/>
                    <a:pt x="1786" y="14545"/>
                  </a:cubicBezTo>
                  <a:cubicBezTo>
                    <a:pt x="2463" y="14653"/>
                    <a:pt x="3147" y="14707"/>
                    <a:pt x="3833" y="14707"/>
                  </a:cubicBezTo>
                  <a:cubicBezTo>
                    <a:pt x="4031" y="14707"/>
                    <a:pt x="4229" y="14703"/>
                    <a:pt x="4427" y="14694"/>
                  </a:cubicBezTo>
                  <a:lnTo>
                    <a:pt x="4425" y="14693"/>
                  </a:lnTo>
                  <a:cubicBezTo>
                    <a:pt x="4809" y="14693"/>
                    <a:pt x="5194" y="14712"/>
                    <a:pt x="5578" y="14712"/>
                  </a:cubicBezTo>
                  <a:cubicBezTo>
                    <a:pt x="5815" y="14712"/>
                    <a:pt x="6052" y="14704"/>
                    <a:pt x="6287" y="14681"/>
                  </a:cubicBezTo>
                  <a:cubicBezTo>
                    <a:pt x="7034" y="14604"/>
                    <a:pt x="7760" y="14398"/>
                    <a:pt x="8482" y="14179"/>
                  </a:cubicBezTo>
                  <a:cubicBezTo>
                    <a:pt x="9581" y="13847"/>
                    <a:pt x="10652" y="13445"/>
                    <a:pt x="11681" y="12945"/>
                  </a:cubicBezTo>
                  <a:cubicBezTo>
                    <a:pt x="14538" y="11556"/>
                    <a:pt x="16893" y="9608"/>
                    <a:pt x="18504" y="6812"/>
                  </a:cubicBezTo>
                  <a:cubicBezTo>
                    <a:pt x="19425" y="5216"/>
                    <a:pt x="20144" y="3543"/>
                    <a:pt x="20707" y="1797"/>
                  </a:cubicBezTo>
                  <a:cubicBezTo>
                    <a:pt x="21154" y="414"/>
                    <a:pt x="21128" y="378"/>
                    <a:pt x="19731" y="37"/>
                  </a:cubicBezTo>
                  <a:cubicBezTo>
                    <a:pt x="19635" y="13"/>
                    <a:pt x="19548" y="1"/>
                    <a:pt x="194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4248400" y="1224850"/>
              <a:ext cx="251200" cy="614700"/>
            </a:xfrm>
            <a:custGeom>
              <a:avLst/>
              <a:gdLst/>
              <a:ahLst/>
              <a:cxnLst/>
              <a:rect l="l" t="t" r="r" b="b"/>
              <a:pathLst>
                <a:path w="10048" h="24588" extrusionOk="0">
                  <a:moveTo>
                    <a:pt x="1348" y="0"/>
                  </a:moveTo>
                  <a:cubicBezTo>
                    <a:pt x="1307" y="0"/>
                    <a:pt x="1265" y="1"/>
                    <a:pt x="1222" y="3"/>
                  </a:cubicBezTo>
                  <a:cubicBezTo>
                    <a:pt x="662" y="26"/>
                    <a:pt x="532" y="137"/>
                    <a:pt x="401" y="883"/>
                  </a:cubicBezTo>
                  <a:cubicBezTo>
                    <a:pt x="0" y="3191"/>
                    <a:pt x="46" y="5510"/>
                    <a:pt x="338" y="7819"/>
                  </a:cubicBezTo>
                  <a:cubicBezTo>
                    <a:pt x="1117" y="13933"/>
                    <a:pt x="3567" y="19280"/>
                    <a:pt x="7687" y="23857"/>
                  </a:cubicBezTo>
                  <a:cubicBezTo>
                    <a:pt x="8128" y="24346"/>
                    <a:pt x="8380" y="24588"/>
                    <a:pt x="8626" y="24588"/>
                  </a:cubicBezTo>
                  <a:cubicBezTo>
                    <a:pt x="8875" y="24588"/>
                    <a:pt x="9119" y="24341"/>
                    <a:pt x="9545" y="23852"/>
                  </a:cubicBezTo>
                  <a:cubicBezTo>
                    <a:pt x="10034" y="23290"/>
                    <a:pt x="10047" y="23278"/>
                    <a:pt x="9485" y="22687"/>
                  </a:cubicBezTo>
                  <a:cubicBezTo>
                    <a:pt x="7642" y="20754"/>
                    <a:pt x="6222" y="18560"/>
                    <a:pt x="5022" y="16166"/>
                  </a:cubicBezTo>
                  <a:cubicBezTo>
                    <a:pt x="2979" y="12093"/>
                    <a:pt x="2078" y="7810"/>
                    <a:pt x="2127" y="3289"/>
                  </a:cubicBezTo>
                  <a:cubicBezTo>
                    <a:pt x="2172" y="2538"/>
                    <a:pt x="2231" y="1788"/>
                    <a:pt x="2258" y="1038"/>
                  </a:cubicBezTo>
                  <a:cubicBezTo>
                    <a:pt x="2285" y="277"/>
                    <a:pt x="2039" y="0"/>
                    <a:pt x="1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4857425" y="314950"/>
              <a:ext cx="222225" cy="258975"/>
            </a:xfrm>
            <a:custGeom>
              <a:avLst/>
              <a:gdLst/>
              <a:ahLst/>
              <a:cxnLst/>
              <a:rect l="l" t="t" r="r" b="b"/>
              <a:pathLst>
                <a:path w="8889" h="10359" extrusionOk="0">
                  <a:moveTo>
                    <a:pt x="7848" y="0"/>
                  </a:moveTo>
                  <a:cubicBezTo>
                    <a:pt x="5666" y="0"/>
                    <a:pt x="1037" y="7278"/>
                    <a:pt x="433" y="8487"/>
                  </a:cubicBezTo>
                  <a:cubicBezTo>
                    <a:pt x="346" y="8662"/>
                    <a:pt x="271" y="8844"/>
                    <a:pt x="210" y="9030"/>
                  </a:cubicBezTo>
                  <a:cubicBezTo>
                    <a:pt x="1" y="9671"/>
                    <a:pt x="83" y="9890"/>
                    <a:pt x="612" y="10144"/>
                  </a:cubicBezTo>
                  <a:cubicBezTo>
                    <a:pt x="901" y="10282"/>
                    <a:pt x="1096" y="10359"/>
                    <a:pt x="1253" y="10359"/>
                  </a:cubicBezTo>
                  <a:cubicBezTo>
                    <a:pt x="1486" y="10359"/>
                    <a:pt x="1634" y="10188"/>
                    <a:pt x="1877" y="9794"/>
                  </a:cubicBezTo>
                  <a:cubicBezTo>
                    <a:pt x="2150" y="9349"/>
                    <a:pt x="2391" y="8884"/>
                    <a:pt x="2669" y="8443"/>
                  </a:cubicBezTo>
                  <a:cubicBezTo>
                    <a:pt x="3544" y="7053"/>
                    <a:pt x="4473" y="5688"/>
                    <a:pt x="5559" y="4453"/>
                  </a:cubicBezTo>
                  <a:cubicBezTo>
                    <a:pt x="6137" y="3795"/>
                    <a:pt x="6757" y="3173"/>
                    <a:pt x="7428" y="2608"/>
                  </a:cubicBezTo>
                  <a:cubicBezTo>
                    <a:pt x="7815" y="2283"/>
                    <a:pt x="8770" y="1882"/>
                    <a:pt x="8844" y="1345"/>
                  </a:cubicBezTo>
                  <a:cubicBezTo>
                    <a:pt x="8889" y="1028"/>
                    <a:pt x="8757" y="714"/>
                    <a:pt x="8590" y="444"/>
                  </a:cubicBezTo>
                  <a:cubicBezTo>
                    <a:pt x="8400" y="137"/>
                    <a:pt x="8147" y="0"/>
                    <a:pt x="7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5824200" y="634600"/>
              <a:ext cx="146825" cy="185250"/>
            </a:xfrm>
            <a:custGeom>
              <a:avLst/>
              <a:gdLst/>
              <a:ahLst/>
              <a:cxnLst/>
              <a:rect l="l" t="t" r="r" b="b"/>
              <a:pathLst>
                <a:path w="5873" h="7410" extrusionOk="0">
                  <a:moveTo>
                    <a:pt x="1158" y="0"/>
                  </a:moveTo>
                  <a:cubicBezTo>
                    <a:pt x="704" y="34"/>
                    <a:pt x="469" y="413"/>
                    <a:pt x="224" y="750"/>
                  </a:cubicBezTo>
                  <a:cubicBezTo>
                    <a:pt x="1" y="1058"/>
                    <a:pt x="238" y="1315"/>
                    <a:pt x="423" y="1535"/>
                  </a:cubicBezTo>
                  <a:cubicBezTo>
                    <a:pt x="1694" y="3045"/>
                    <a:pt x="2730" y="4699"/>
                    <a:pt x="3586" y="6478"/>
                  </a:cubicBezTo>
                  <a:cubicBezTo>
                    <a:pt x="3902" y="7135"/>
                    <a:pt x="4067" y="7409"/>
                    <a:pt x="4359" y="7409"/>
                  </a:cubicBezTo>
                  <a:cubicBezTo>
                    <a:pt x="4576" y="7409"/>
                    <a:pt x="4865" y="7256"/>
                    <a:pt x="5340" y="6995"/>
                  </a:cubicBezTo>
                  <a:cubicBezTo>
                    <a:pt x="5792" y="6747"/>
                    <a:pt x="5873" y="6480"/>
                    <a:pt x="5660" y="6055"/>
                  </a:cubicBezTo>
                  <a:cubicBezTo>
                    <a:pt x="5162" y="5060"/>
                    <a:pt x="4682" y="4057"/>
                    <a:pt x="4081" y="3120"/>
                  </a:cubicBezTo>
                  <a:cubicBezTo>
                    <a:pt x="3460" y="2154"/>
                    <a:pt x="2770" y="1242"/>
                    <a:pt x="1934" y="450"/>
                  </a:cubicBezTo>
                  <a:cubicBezTo>
                    <a:pt x="1724" y="250"/>
                    <a:pt x="1516" y="3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4730825" y="238125"/>
              <a:ext cx="835550" cy="705525"/>
            </a:xfrm>
            <a:custGeom>
              <a:avLst/>
              <a:gdLst/>
              <a:ahLst/>
              <a:cxnLst/>
              <a:rect l="l" t="t" r="r" b="b"/>
              <a:pathLst>
                <a:path w="33422" h="28221" extrusionOk="0">
                  <a:moveTo>
                    <a:pt x="31938" y="1"/>
                  </a:moveTo>
                  <a:cubicBezTo>
                    <a:pt x="31705" y="1"/>
                    <a:pt x="31471" y="14"/>
                    <a:pt x="31236" y="36"/>
                  </a:cubicBezTo>
                  <a:cubicBezTo>
                    <a:pt x="29365" y="216"/>
                    <a:pt x="26635" y="617"/>
                    <a:pt x="24889" y="1295"/>
                  </a:cubicBezTo>
                  <a:cubicBezTo>
                    <a:pt x="21539" y="2598"/>
                    <a:pt x="18525" y="4436"/>
                    <a:pt x="15695" y="6668"/>
                  </a:cubicBezTo>
                  <a:cubicBezTo>
                    <a:pt x="12904" y="8869"/>
                    <a:pt x="10729" y="11499"/>
                    <a:pt x="9142" y="14634"/>
                  </a:cubicBezTo>
                  <a:cubicBezTo>
                    <a:pt x="7453" y="17974"/>
                    <a:pt x="6363" y="21479"/>
                    <a:pt x="6461" y="25280"/>
                  </a:cubicBezTo>
                  <a:cubicBezTo>
                    <a:pt x="6471" y="25698"/>
                    <a:pt x="6520" y="26123"/>
                    <a:pt x="6357" y="26710"/>
                  </a:cubicBezTo>
                  <a:lnTo>
                    <a:pt x="6357" y="26711"/>
                  </a:lnTo>
                  <a:cubicBezTo>
                    <a:pt x="5342" y="25565"/>
                    <a:pt x="4413" y="24520"/>
                    <a:pt x="3489" y="23471"/>
                  </a:cubicBezTo>
                  <a:cubicBezTo>
                    <a:pt x="2856" y="22752"/>
                    <a:pt x="2134" y="22144"/>
                    <a:pt x="1306" y="21661"/>
                  </a:cubicBezTo>
                  <a:cubicBezTo>
                    <a:pt x="1110" y="21544"/>
                    <a:pt x="905" y="21440"/>
                    <a:pt x="695" y="21350"/>
                  </a:cubicBezTo>
                  <a:cubicBezTo>
                    <a:pt x="622" y="21321"/>
                    <a:pt x="553" y="21306"/>
                    <a:pt x="488" y="21306"/>
                  </a:cubicBezTo>
                  <a:cubicBezTo>
                    <a:pt x="332" y="21306"/>
                    <a:pt x="201" y="21390"/>
                    <a:pt x="112" y="21557"/>
                  </a:cubicBezTo>
                  <a:cubicBezTo>
                    <a:pt x="0" y="21772"/>
                    <a:pt x="119" y="21941"/>
                    <a:pt x="278" y="22065"/>
                  </a:cubicBezTo>
                  <a:cubicBezTo>
                    <a:pt x="431" y="22186"/>
                    <a:pt x="607" y="22279"/>
                    <a:pt x="776" y="22377"/>
                  </a:cubicBezTo>
                  <a:cubicBezTo>
                    <a:pt x="1547" y="22825"/>
                    <a:pt x="2221" y="23387"/>
                    <a:pt x="2818" y="24050"/>
                  </a:cubicBezTo>
                  <a:cubicBezTo>
                    <a:pt x="3827" y="25169"/>
                    <a:pt x="4843" y="26279"/>
                    <a:pt x="5749" y="27485"/>
                  </a:cubicBezTo>
                  <a:cubicBezTo>
                    <a:pt x="5867" y="27641"/>
                    <a:pt x="5982" y="27806"/>
                    <a:pt x="6123" y="27940"/>
                  </a:cubicBezTo>
                  <a:cubicBezTo>
                    <a:pt x="6319" y="28128"/>
                    <a:pt x="6518" y="28220"/>
                    <a:pt x="6693" y="28220"/>
                  </a:cubicBezTo>
                  <a:cubicBezTo>
                    <a:pt x="6964" y="28220"/>
                    <a:pt x="7179" y="28001"/>
                    <a:pt x="7240" y="27580"/>
                  </a:cubicBezTo>
                  <a:cubicBezTo>
                    <a:pt x="7327" y="26969"/>
                    <a:pt x="7317" y="26340"/>
                    <a:pt x="7320" y="25719"/>
                  </a:cubicBezTo>
                  <a:cubicBezTo>
                    <a:pt x="7329" y="24441"/>
                    <a:pt x="7329" y="23159"/>
                    <a:pt x="7589" y="21906"/>
                  </a:cubicBezTo>
                  <a:cubicBezTo>
                    <a:pt x="8799" y="16079"/>
                    <a:pt x="11375" y="11061"/>
                    <a:pt x="16245" y="7418"/>
                  </a:cubicBezTo>
                  <a:cubicBezTo>
                    <a:pt x="16454" y="7260"/>
                    <a:pt x="16658" y="7094"/>
                    <a:pt x="16857" y="6925"/>
                  </a:cubicBezTo>
                  <a:cubicBezTo>
                    <a:pt x="19611" y="4575"/>
                    <a:pt x="22787" y="2983"/>
                    <a:pt x="26168" y="1777"/>
                  </a:cubicBezTo>
                  <a:cubicBezTo>
                    <a:pt x="27674" y="1239"/>
                    <a:pt x="29903" y="907"/>
                    <a:pt x="31708" y="907"/>
                  </a:cubicBezTo>
                  <a:cubicBezTo>
                    <a:pt x="32015" y="907"/>
                    <a:pt x="32309" y="916"/>
                    <a:pt x="32585" y="936"/>
                  </a:cubicBezTo>
                  <a:cubicBezTo>
                    <a:pt x="32629" y="939"/>
                    <a:pt x="32672" y="941"/>
                    <a:pt x="32716" y="941"/>
                  </a:cubicBezTo>
                  <a:cubicBezTo>
                    <a:pt x="32803" y="941"/>
                    <a:pt x="32890" y="934"/>
                    <a:pt x="32977" y="922"/>
                  </a:cubicBezTo>
                  <a:cubicBezTo>
                    <a:pt x="33181" y="892"/>
                    <a:pt x="33356" y="801"/>
                    <a:pt x="33385" y="571"/>
                  </a:cubicBezTo>
                  <a:cubicBezTo>
                    <a:pt x="33421" y="285"/>
                    <a:pt x="33242" y="152"/>
                    <a:pt x="32996" y="101"/>
                  </a:cubicBezTo>
                  <a:cubicBezTo>
                    <a:pt x="32645" y="30"/>
                    <a:pt x="32292" y="1"/>
                    <a:pt x="319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5339400" y="1176500"/>
              <a:ext cx="566350" cy="370475"/>
            </a:xfrm>
            <a:custGeom>
              <a:avLst/>
              <a:gdLst/>
              <a:ahLst/>
              <a:cxnLst/>
              <a:rect l="l" t="t" r="r" b="b"/>
              <a:pathLst>
                <a:path w="22654" h="14819" extrusionOk="0">
                  <a:moveTo>
                    <a:pt x="22248" y="0"/>
                  </a:moveTo>
                  <a:cubicBezTo>
                    <a:pt x="22080" y="0"/>
                    <a:pt x="21941" y="96"/>
                    <a:pt x="21869" y="263"/>
                  </a:cubicBezTo>
                  <a:cubicBezTo>
                    <a:pt x="21765" y="502"/>
                    <a:pt x="21686" y="753"/>
                    <a:pt x="21606" y="1001"/>
                  </a:cubicBezTo>
                  <a:cubicBezTo>
                    <a:pt x="20818" y="3445"/>
                    <a:pt x="19767" y="5761"/>
                    <a:pt x="18281" y="7866"/>
                  </a:cubicBezTo>
                  <a:cubicBezTo>
                    <a:pt x="17004" y="9678"/>
                    <a:pt x="15495" y="11256"/>
                    <a:pt x="13577" y="12396"/>
                  </a:cubicBezTo>
                  <a:cubicBezTo>
                    <a:pt x="11944" y="13366"/>
                    <a:pt x="10221" y="13933"/>
                    <a:pt x="8369" y="13933"/>
                  </a:cubicBezTo>
                  <a:cubicBezTo>
                    <a:pt x="7921" y="13933"/>
                    <a:pt x="7466" y="13900"/>
                    <a:pt x="7002" y="13831"/>
                  </a:cubicBezTo>
                  <a:cubicBezTo>
                    <a:pt x="4748" y="13496"/>
                    <a:pt x="2877" y="12426"/>
                    <a:pt x="1212" y="10928"/>
                  </a:cubicBezTo>
                  <a:cubicBezTo>
                    <a:pt x="996" y="10732"/>
                    <a:pt x="827" y="10478"/>
                    <a:pt x="527" y="10384"/>
                  </a:cubicBezTo>
                  <a:cubicBezTo>
                    <a:pt x="477" y="10369"/>
                    <a:pt x="429" y="10361"/>
                    <a:pt x="382" y="10361"/>
                  </a:cubicBezTo>
                  <a:cubicBezTo>
                    <a:pt x="263" y="10361"/>
                    <a:pt x="158" y="10412"/>
                    <a:pt x="90" y="10511"/>
                  </a:cubicBezTo>
                  <a:cubicBezTo>
                    <a:pt x="26" y="10605"/>
                    <a:pt x="1" y="10771"/>
                    <a:pt x="38" y="10879"/>
                  </a:cubicBezTo>
                  <a:cubicBezTo>
                    <a:pt x="87" y="11026"/>
                    <a:pt x="192" y="11166"/>
                    <a:pt x="306" y="11277"/>
                  </a:cubicBezTo>
                  <a:cubicBezTo>
                    <a:pt x="2551" y="13454"/>
                    <a:pt x="5166" y="14796"/>
                    <a:pt x="8374" y="14819"/>
                  </a:cubicBezTo>
                  <a:lnTo>
                    <a:pt x="8375" y="14819"/>
                  </a:lnTo>
                  <a:cubicBezTo>
                    <a:pt x="8949" y="14781"/>
                    <a:pt x="9536" y="14770"/>
                    <a:pt x="10119" y="14661"/>
                  </a:cubicBezTo>
                  <a:cubicBezTo>
                    <a:pt x="12722" y="14178"/>
                    <a:pt x="14880" y="12874"/>
                    <a:pt x="16741" y="11048"/>
                  </a:cubicBezTo>
                  <a:cubicBezTo>
                    <a:pt x="19620" y="8226"/>
                    <a:pt x="21368" y="4743"/>
                    <a:pt x="22551" y="941"/>
                  </a:cubicBezTo>
                  <a:cubicBezTo>
                    <a:pt x="22597" y="785"/>
                    <a:pt x="22627" y="624"/>
                    <a:pt x="22638" y="460"/>
                  </a:cubicBezTo>
                  <a:cubicBezTo>
                    <a:pt x="22654" y="248"/>
                    <a:pt x="22572" y="61"/>
                    <a:pt x="22348" y="11"/>
                  </a:cubicBezTo>
                  <a:cubicBezTo>
                    <a:pt x="22314" y="4"/>
                    <a:pt x="22280" y="0"/>
                    <a:pt x="22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5500825" y="834775"/>
              <a:ext cx="513050" cy="175275"/>
            </a:xfrm>
            <a:custGeom>
              <a:avLst/>
              <a:gdLst/>
              <a:ahLst/>
              <a:cxnLst/>
              <a:rect l="l" t="t" r="r" b="b"/>
              <a:pathLst>
                <a:path w="20522" h="7011" extrusionOk="0">
                  <a:moveTo>
                    <a:pt x="1772" y="1"/>
                  </a:moveTo>
                  <a:cubicBezTo>
                    <a:pt x="1685" y="1"/>
                    <a:pt x="1591" y="23"/>
                    <a:pt x="1493" y="66"/>
                  </a:cubicBezTo>
                  <a:cubicBezTo>
                    <a:pt x="1180" y="201"/>
                    <a:pt x="965" y="443"/>
                    <a:pt x="773" y="712"/>
                  </a:cubicBezTo>
                  <a:cubicBezTo>
                    <a:pt x="1" y="1795"/>
                    <a:pt x="40" y="3280"/>
                    <a:pt x="901" y="4473"/>
                  </a:cubicBezTo>
                  <a:cubicBezTo>
                    <a:pt x="1721" y="5609"/>
                    <a:pt x="2858" y="6304"/>
                    <a:pt x="4196" y="6629"/>
                  </a:cubicBezTo>
                  <a:cubicBezTo>
                    <a:pt x="5237" y="6882"/>
                    <a:pt x="6279" y="7010"/>
                    <a:pt x="7315" y="7010"/>
                  </a:cubicBezTo>
                  <a:cubicBezTo>
                    <a:pt x="8672" y="7010"/>
                    <a:pt x="10021" y="6790"/>
                    <a:pt x="11350" y="6341"/>
                  </a:cubicBezTo>
                  <a:cubicBezTo>
                    <a:pt x="14649" y="5226"/>
                    <a:pt x="17522" y="3380"/>
                    <a:pt x="20088" y="1041"/>
                  </a:cubicBezTo>
                  <a:cubicBezTo>
                    <a:pt x="20184" y="954"/>
                    <a:pt x="20281" y="863"/>
                    <a:pt x="20357" y="758"/>
                  </a:cubicBezTo>
                  <a:cubicBezTo>
                    <a:pt x="20483" y="587"/>
                    <a:pt x="20521" y="396"/>
                    <a:pt x="20363" y="226"/>
                  </a:cubicBezTo>
                  <a:cubicBezTo>
                    <a:pt x="20276" y="132"/>
                    <a:pt x="20169" y="86"/>
                    <a:pt x="20063" y="86"/>
                  </a:cubicBezTo>
                  <a:cubicBezTo>
                    <a:pt x="19981" y="86"/>
                    <a:pt x="19900" y="113"/>
                    <a:pt x="19829" y="165"/>
                  </a:cubicBezTo>
                  <a:cubicBezTo>
                    <a:pt x="19432" y="452"/>
                    <a:pt x="19048" y="757"/>
                    <a:pt x="18681" y="1081"/>
                  </a:cubicBezTo>
                  <a:cubicBezTo>
                    <a:pt x="16798" y="2738"/>
                    <a:pt x="14671" y="4000"/>
                    <a:pt x="12384" y="5009"/>
                  </a:cubicBezTo>
                  <a:cubicBezTo>
                    <a:pt x="10835" y="5692"/>
                    <a:pt x="9223" y="6082"/>
                    <a:pt x="7816" y="6082"/>
                  </a:cubicBezTo>
                  <a:cubicBezTo>
                    <a:pt x="7737" y="6082"/>
                    <a:pt x="7658" y="6081"/>
                    <a:pt x="7581" y="6078"/>
                  </a:cubicBezTo>
                  <a:lnTo>
                    <a:pt x="7581" y="6077"/>
                  </a:lnTo>
                  <a:cubicBezTo>
                    <a:pt x="6393" y="6070"/>
                    <a:pt x="5545" y="6041"/>
                    <a:pt x="4711" y="5849"/>
                  </a:cubicBezTo>
                  <a:cubicBezTo>
                    <a:pt x="3498" y="5570"/>
                    <a:pt x="2433" y="5030"/>
                    <a:pt x="1670" y="4018"/>
                  </a:cubicBezTo>
                  <a:cubicBezTo>
                    <a:pt x="817" y="2888"/>
                    <a:pt x="932" y="1787"/>
                    <a:pt x="1986" y="829"/>
                  </a:cubicBezTo>
                  <a:cubicBezTo>
                    <a:pt x="2176" y="655"/>
                    <a:pt x="2318" y="494"/>
                    <a:pt x="2172" y="248"/>
                  </a:cubicBezTo>
                  <a:cubicBezTo>
                    <a:pt x="2071" y="76"/>
                    <a:pt x="1932" y="1"/>
                    <a:pt x="17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4653275" y="1016725"/>
              <a:ext cx="136400" cy="528275"/>
            </a:xfrm>
            <a:custGeom>
              <a:avLst/>
              <a:gdLst/>
              <a:ahLst/>
              <a:cxnLst/>
              <a:rect l="l" t="t" r="r" b="b"/>
              <a:pathLst>
                <a:path w="5456" h="21131" extrusionOk="0">
                  <a:moveTo>
                    <a:pt x="793" y="0"/>
                  </a:moveTo>
                  <a:cubicBezTo>
                    <a:pt x="338" y="0"/>
                    <a:pt x="372" y="526"/>
                    <a:pt x="307" y="872"/>
                  </a:cubicBezTo>
                  <a:cubicBezTo>
                    <a:pt x="36" y="2326"/>
                    <a:pt x="0" y="3797"/>
                    <a:pt x="32" y="5648"/>
                  </a:cubicBezTo>
                  <a:lnTo>
                    <a:pt x="32" y="5647"/>
                  </a:lnTo>
                  <a:cubicBezTo>
                    <a:pt x="87" y="6806"/>
                    <a:pt x="208" y="8337"/>
                    <a:pt x="463" y="9855"/>
                  </a:cubicBezTo>
                  <a:cubicBezTo>
                    <a:pt x="991" y="12976"/>
                    <a:pt x="2122" y="15901"/>
                    <a:pt x="3352" y="18793"/>
                  </a:cubicBezTo>
                  <a:cubicBezTo>
                    <a:pt x="3632" y="19452"/>
                    <a:pt x="4020" y="20066"/>
                    <a:pt x="4374" y="20692"/>
                  </a:cubicBezTo>
                  <a:cubicBezTo>
                    <a:pt x="4487" y="20893"/>
                    <a:pt x="4630" y="21130"/>
                    <a:pt x="4856" y="21130"/>
                  </a:cubicBezTo>
                  <a:cubicBezTo>
                    <a:pt x="4916" y="21130"/>
                    <a:pt x="4982" y="21113"/>
                    <a:pt x="5054" y="21075"/>
                  </a:cubicBezTo>
                  <a:cubicBezTo>
                    <a:pt x="5455" y="20862"/>
                    <a:pt x="5268" y="20526"/>
                    <a:pt x="5113" y="20228"/>
                  </a:cubicBezTo>
                  <a:cubicBezTo>
                    <a:pt x="5097" y="20200"/>
                    <a:pt x="5084" y="20170"/>
                    <a:pt x="5067" y="20141"/>
                  </a:cubicBezTo>
                  <a:cubicBezTo>
                    <a:pt x="4110" y="18602"/>
                    <a:pt x="3529" y="16898"/>
                    <a:pt x="2882" y="15220"/>
                  </a:cubicBezTo>
                  <a:cubicBezTo>
                    <a:pt x="1103" y="10612"/>
                    <a:pt x="533" y="5859"/>
                    <a:pt x="1173" y="960"/>
                  </a:cubicBezTo>
                  <a:cubicBezTo>
                    <a:pt x="1222" y="593"/>
                    <a:pt x="1440" y="71"/>
                    <a:pt x="871" y="5"/>
                  </a:cubicBezTo>
                  <a:cubicBezTo>
                    <a:pt x="843" y="2"/>
                    <a:pt x="817" y="0"/>
                    <a:pt x="7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5279475" y="960125"/>
              <a:ext cx="220350" cy="226600"/>
            </a:xfrm>
            <a:custGeom>
              <a:avLst/>
              <a:gdLst/>
              <a:ahLst/>
              <a:cxnLst/>
              <a:rect l="l" t="t" r="r" b="b"/>
              <a:pathLst>
                <a:path w="8814" h="9064" extrusionOk="0">
                  <a:moveTo>
                    <a:pt x="415" y="1"/>
                  </a:moveTo>
                  <a:cubicBezTo>
                    <a:pt x="367" y="1"/>
                    <a:pt x="317" y="10"/>
                    <a:pt x="264" y="29"/>
                  </a:cubicBezTo>
                  <a:cubicBezTo>
                    <a:pt x="41" y="112"/>
                    <a:pt x="0" y="307"/>
                    <a:pt x="26" y="510"/>
                  </a:cubicBezTo>
                  <a:cubicBezTo>
                    <a:pt x="78" y="909"/>
                    <a:pt x="281" y="1253"/>
                    <a:pt x="482" y="1587"/>
                  </a:cubicBezTo>
                  <a:cubicBezTo>
                    <a:pt x="2326" y="4651"/>
                    <a:pt x="4888" y="6988"/>
                    <a:pt x="7896" y="8867"/>
                  </a:cubicBezTo>
                  <a:cubicBezTo>
                    <a:pt x="8046" y="8961"/>
                    <a:pt x="8199" y="9063"/>
                    <a:pt x="8387" y="9063"/>
                  </a:cubicBezTo>
                  <a:cubicBezTo>
                    <a:pt x="8404" y="9063"/>
                    <a:pt x="8421" y="9062"/>
                    <a:pt x="8439" y="9060"/>
                  </a:cubicBezTo>
                  <a:cubicBezTo>
                    <a:pt x="8667" y="9038"/>
                    <a:pt x="8786" y="8908"/>
                    <a:pt x="8814" y="8702"/>
                  </a:cubicBezTo>
                  <a:cubicBezTo>
                    <a:pt x="8806" y="8508"/>
                    <a:pt x="8716" y="8371"/>
                    <a:pt x="8579" y="8275"/>
                  </a:cubicBezTo>
                  <a:cubicBezTo>
                    <a:pt x="8339" y="8106"/>
                    <a:pt x="8084" y="7956"/>
                    <a:pt x="7842" y="7791"/>
                  </a:cubicBezTo>
                  <a:cubicBezTo>
                    <a:pt x="5003" y="5851"/>
                    <a:pt x="2486" y="3606"/>
                    <a:pt x="912" y="469"/>
                  </a:cubicBezTo>
                  <a:cubicBezTo>
                    <a:pt x="868" y="381"/>
                    <a:pt x="830" y="290"/>
                    <a:pt x="773" y="211"/>
                  </a:cubicBezTo>
                  <a:cubicBezTo>
                    <a:pt x="678" y="83"/>
                    <a:pt x="558" y="1"/>
                    <a:pt x="4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5150450" y="467650"/>
              <a:ext cx="84175" cy="62525"/>
            </a:xfrm>
            <a:custGeom>
              <a:avLst/>
              <a:gdLst/>
              <a:ahLst/>
              <a:cxnLst/>
              <a:rect l="l" t="t" r="r" b="b"/>
              <a:pathLst>
                <a:path w="3367" h="2501" extrusionOk="0">
                  <a:moveTo>
                    <a:pt x="312" y="1"/>
                  </a:moveTo>
                  <a:cubicBezTo>
                    <a:pt x="128" y="1"/>
                    <a:pt x="0" y="211"/>
                    <a:pt x="47" y="377"/>
                  </a:cubicBezTo>
                  <a:cubicBezTo>
                    <a:pt x="120" y="637"/>
                    <a:pt x="260" y="833"/>
                    <a:pt x="451" y="1021"/>
                  </a:cubicBezTo>
                  <a:cubicBezTo>
                    <a:pt x="613" y="1181"/>
                    <a:pt x="798" y="1325"/>
                    <a:pt x="976" y="1468"/>
                  </a:cubicBezTo>
                  <a:cubicBezTo>
                    <a:pt x="1179" y="1634"/>
                    <a:pt x="1386" y="1794"/>
                    <a:pt x="1604" y="1941"/>
                  </a:cubicBezTo>
                  <a:cubicBezTo>
                    <a:pt x="1794" y="2068"/>
                    <a:pt x="1985" y="2212"/>
                    <a:pt x="2191" y="2313"/>
                  </a:cubicBezTo>
                  <a:cubicBezTo>
                    <a:pt x="2312" y="2373"/>
                    <a:pt x="2451" y="2448"/>
                    <a:pt x="2580" y="2483"/>
                  </a:cubicBezTo>
                  <a:cubicBezTo>
                    <a:pt x="2627" y="2495"/>
                    <a:pt x="2676" y="2501"/>
                    <a:pt x="2726" y="2501"/>
                  </a:cubicBezTo>
                  <a:cubicBezTo>
                    <a:pt x="2879" y="2501"/>
                    <a:pt x="3035" y="2445"/>
                    <a:pt x="3140" y="2338"/>
                  </a:cubicBezTo>
                  <a:cubicBezTo>
                    <a:pt x="3367" y="2108"/>
                    <a:pt x="3241" y="1729"/>
                    <a:pt x="3017" y="1550"/>
                  </a:cubicBezTo>
                  <a:cubicBezTo>
                    <a:pt x="2634" y="1245"/>
                    <a:pt x="2207" y="982"/>
                    <a:pt x="1789" y="725"/>
                  </a:cubicBezTo>
                  <a:cubicBezTo>
                    <a:pt x="1573" y="592"/>
                    <a:pt x="1360" y="453"/>
                    <a:pt x="1148" y="311"/>
                  </a:cubicBezTo>
                  <a:cubicBezTo>
                    <a:pt x="892" y="139"/>
                    <a:pt x="642" y="30"/>
                    <a:pt x="333" y="2"/>
                  </a:cubicBezTo>
                  <a:cubicBezTo>
                    <a:pt x="326" y="1"/>
                    <a:pt x="319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5225375" y="421225"/>
              <a:ext cx="55125" cy="49600"/>
            </a:xfrm>
            <a:custGeom>
              <a:avLst/>
              <a:gdLst/>
              <a:ahLst/>
              <a:cxnLst/>
              <a:rect l="l" t="t" r="r" b="b"/>
              <a:pathLst>
                <a:path w="2205" h="1984" extrusionOk="0">
                  <a:moveTo>
                    <a:pt x="478" y="1"/>
                  </a:moveTo>
                  <a:cubicBezTo>
                    <a:pt x="398" y="1"/>
                    <a:pt x="317" y="22"/>
                    <a:pt x="251" y="61"/>
                  </a:cubicBezTo>
                  <a:cubicBezTo>
                    <a:pt x="187" y="100"/>
                    <a:pt x="148" y="150"/>
                    <a:pt x="101" y="210"/>
                  </a:cubicBezTo>
                  <a:lnTo>
                    <a:pt x="96" y="216"/>
                  </a:lnTo>
                  <a:cubicBezTo>
                    <a:pt x="1" y="341"/>
                    <a:pt x="34" y="524"/>
                    <a:pt x="96" y="653"/>
                  </a:cubicBezTo>
                  <a:cubicBezTo>
                    <a:pt x="231" y="929"/>
                    <a:pt x="441" y="1170"/>
                    <a:pt x="656" y="1388"/>
                  </a:cubicBezTo>
                  <a:cubicBezTo>
                    <a:pt x="748" y="1485"/>
                    <a:pt x="847" y="1577"/>
                    <a:pt x="950" y="1662"/>
                  </a:cubicBezTo>
                  <a:cubicBezTo>
                    <a:pt x="1037" y="1732"/>
                    <a:pt x="1123" y="1798"/>
                    <a:pt x="1222" y="1849"/>
                  </a:cubicBezTo>
                  <a:cubicBezTo>
                    <a:pt x="1346" y="1914"/>
                    <a:pt x="1471" y="1983"/>
                    <a:pt x="1616" y="1983"/>
                  </a:cubicBezTo>
                  <a:cubicBezTo>
                    <a:pt x="1620" y="1983"/>
                    <a:pt x="1623" y="1983"/>
                    <a:pt x="1627" y="1983"/>
                  </a:cubicBezTo>
                  <a:cubicBezTo>
                    <a:pt x="1936" y="1979"/>
                    <a:pt x="2205" y="1670"/>
                    <a:pt x="2104" y="1357"/>
                  </a:cubicBezTo>
                  <a:cubicBezTo>
                    <a:pt x="2076" y="1261"/>
                    <a:pt x="2023" y="1172"/>
                    <a:pt x="1953" y="1101"/>
                  </a:cubicBezTo>
                  <a:cubicBezTo>
                    <a:pt x="1933" y="1079"/>
                    <a:pt x="1911" y="1058"/>
                    <a:pt x="1891" y="1036"/>
                  </a:cubicBezTo>
                  <a:cubicBezTo>
                    <a:pt x="1854" y="995"/>
                    <a:pt x="1816" y="955"/>
                    <a:pt x="1775" y="917"/>
                  </a:cubicBezTo>
                  <a:cubicBezTo>
                    <a:pt x="1675" y="834"/>
                    <a:pt x="1572" y="757"/>
                    <a:pt x="1468" y="679"/>
                  </a:cubicBezTo>
                  <a:lnTo>
                    <a:pt x="1468" y="679"/>
                  </a:lnTo>
                  <a:cubicBezTo>
                    <a:pt x="1209" y="473"/>
                    <a:pt x="964" y="247"/>
                    <a:pt x="688" y="61"/>
                  </a:cubicBezTo>
                  <a:cubicBezTo>
                    <a:pt x="628" y="19"/>
                    <a:pt x="553" y="1"/>
                    <a:pt x="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5287000" y="381000"/>
              <a:ext cx="47925" cy="56675"/>
            </a:xfrm>
            <a:custGeom>
              <a:avLst/>
              <a:gdLst/>
              <a:ahLst/>
              <a:cxnLst/>
              <a:rect l="l" t="t" r="r" b="b"/>
              <a:pathLst>
                <a:path w="1917" h="2267" extrusionOk="0">
                  <a:moveTo>
                    <a:pt x="575" y="0"/>
                  </a:moveTo>
                  <a:cubicBezTo>
                    <a:pt x="551" y="0"/>
                    <a:pt x="527" y="2"/>
                    <a:pt x="503" y="5"/>
                  </a:cubicBezTo>
                  <a:cubicBezTo>
                    <a:pt x="303" y="32"/>
                    <a:pt x="103" y="182"/>
                    <a:pt x="59" y="387"/>
                  </a:cubicBezTo>
                  <a:cubicBezTo>
                    <a:pt x="37" y="482"/>
                    <a:pt x="26" y="578"/>
                    <a:pt x="13" y="674"/>
                  </a:cubicBezTo>
                  <a:cubicBezTo>
                    <a:pt x="0" y="780"/>
                    <a:pt x="23" y="888"/>
                    <a:pt x="50" y="990"/>
                  </a:cubicBezTo>
                  <a:cubicBezTo>
                    <a:pt x="92" y="1149"/>
                    <a:pt x="156" y="1302"/>
                    <a:pt x="226" y="1449"/>
                  </a:cubicBezTo>
                  <a:cubicBezTo>
                    <a:pt x="294" y="1593"/>
                    <a:pt x="405" y="1723"/>
                    <a:pt x="504" y="1844"/>
                  </a:cubicBezTo>
                  <a:cubicBezTo>
                    <a:pt x="613" y="1973"/>
                    <a:pt x="739" y="2085"/>
                    <a:pt x="879" y="2177"/>
                  </a:cubicBezTo>
                  <a:cubicBezTo>
                    <a:pt x="966" y="2235"/>
                    <a:pt x="1096" y="2266"/>
                    <a:pt x="1216" y="2266"/>
                  </a:cubicBezTo>
                  <a:cubicBezTo>
                    <a:pt x="1276" y="2266"/>
                    <a:pt x="1333" y="2258"/>
                    <a:pt x="1381" y="2243"/>
                  </a:cubicBezTo>
                  <a:cubicBezTo>
                    <a:pt x="1515" y="2201"/>
                    <a:pt x="1633" y="2120"/>
                    <a:pt x="1719" y="2009"/>
                  </a:cubicBezTo>
                  <a:cubicBezTo>
                    <a:pt x="1916" y="1756"/>
                    <a:pt x="1901" y="1384"/>
                    <a:pt x="1669" y="1154"/>
                  </a:cubicBezTo>
                  <a:cubicBezTo>
                    <a:pt x="1584" y="1069"/>
                    <a:pt x="1500" y="985"/>
                    <a:pt x="1422" y="895"/>
                  </a:cubicBezTo>
                  <a:cubicBezTo>
                    <a:pt x="1328" y="767"/>
                    <a:pt x="1247" y="631"/>
                    <a:pt x="1180" y="486"/>
                  </a:cubicBezTo>
                  <a:cubicBezTo>
                    <a:pt x="1172" y="467"/>
                    <a:pt x="1164" y="448"/>
                    <a:pt x="1155" y="430"/>
                  </a:cubicBezTo>
                  <a:cubicBezTo>
                    <a:pt x="1135" y="397"/>
                    <a:pt x="1111" y="366"/>
                    <a:pt x="1086" y="336"/>
                  </a:cubicBezTo>
                  <a:lnTo>
                    <a:pt x="1086" y="336"/>
                  </a:lnTo>
                  <a:cubicBezTo>
                    <a:pt x="1068" y="311"/>
                    <a:pt x="1051" y="285"/>
                    <a:pt x="1034" y="260"/>
                  </a:cubicBezTo>
                  <a:cubicBezTo>
                    <a:pt x="931" y="98"/>
                    <a:pt x="763" y="0"/>
                    <a:pt x="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6015850" y="931125"/>
              <a:ext cx="51150" cy="57975"/>
            </a:xfrm>
            <a:custGeom>
              <a:avLst/>
              <a:gdLst/>
              <a:ahLst/>
              <a:cxnLst/>
              <a:rect l="l" t="t" r="r" b="b"/>
              <a:pathLst>
                <a:path w="2046" h="2319" extrusionOk="0">
                  <a:moveTo>
                    <a:pt x="427" y="0"/>
                  </a:moveTo>
                  <a:cubicBezTo>
                    <a:pt x="344" y="0"/>
                    <a:pt x="261" y="27"/>
                    <a:pt x="197" y="76"/>
                  </a:cubicBezTo>
                  <a:cubicBezTo>
                    <a:pt x="59" y="184"/>
                    <a:pt x="0" y="398"/>
                    <a:pt x="102" y="552"/>
                  </a:cubicBezTo>
                  <a:cubicBezTo>
                    <a:pt x="264" y="798"/>
                    <a:pt x="433" y="1040"/>
                    <a:pt x="585" y="1292"/>
                  </a:cubicBezTo>
                  <a:cubicBezTo>
                    <a:pt x="658" y="1417"/>
                    <a:pt x="738" y="1538"/>
                    <a:pt x="824" y="1655"/>
                  </a:cubicBezTo>
                  <a:lnTo>
                    <a:pt x="959" y="1835"/>
                  </a:lnTo>
                  <a:cubicBezTo>
                    <a:pt x="996" y="1885"/>
                    <a:pt x="1030" y="1939"/>
                    <a:pt x="1072" y="1984"/>
                  </a:cubicBezTo>
                  <a:cubicBezTo>
                    <a:pt x="1120" y="2037"/>
                    <a:pt x="1183" y="2076"/>
                    <a:pt x="1242" y="2117"/>
                  </a:cubicBezTo>
                  <a:lnTo>
                    <a:pt x="1402" y="2228"/>
                  </a:lnTo>
                  <a:cubicBezTo>
                    <a:pt x="1483" y="2285"/>
                    <a:pt x="1569" y="2319"/>
                    <a:pt x="1661" y="2319"/>
                  </a:cubicBezTo>
                  <a:cubicBezTo>
                    <a:pt x="1695" y="2319"/>
                    <a:pt x="1730" y="2314"/>
                    <a:pt x="1766" y="2304"/>
                  </a:cubicBezTo>
                  <a:cubicBezTo>
                    <a:pt x="1891" y="2271"/>
                    <a:pt x="1968" y="2168"/>
                    <a:pt x="2005" y="2050"/>
                  </a:cubicBezTo>
                  <a:cubicBezTo>
                    <a:pt x="2045" y="1927"/>
                    <a:pt x="1990" y="1811"/>
                    <a:pt x="1949" y="1699"/>
                  </a:cubicBezTo>
                  <a:cubicBezTo>
                    <a:pt x="1915" y="1610"/>
                    <a:pt x="1888" y="1515"/>
                    <a:pt x="1842" y="1430"/>
                  </a:cubicBezTo>
                  <a:cubicBezTo>
                    <a:pt x="1795" y="1341"/>
                    <a:pt x="1715" y="1261"/>
                    <a:pt x="1650" y="1181"/>
                  </a:cubicBezTo>
                  <a:cubicBezTo>
                    <a:pt x="1555" y="1063"/>
                    <a:pt x="1463" y="946"/>
                    <a:pt x="1356" y="837"/>
                  </a:cubicBezTo>
                  <a:cubicBezTo>
                    <a:pt x="1122" y="601"/>
                    <a:pt x="903" y="351"/>
                    <a:pt x="679" y="106"/>
                  </a:cubicBezTo>
                  <a:cubicBezTo>
                    <a:pt x="614" y="34"/>
                    <a:pt x="521" y="0"/>
                    <a:pt x="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5963400" y="976125"/>
              <a:ext cx="48800" cy="59600"/>
            </a:xfrm>
            <a:custGeom>
              <a:avLst/>
              <a:gdLst/>
              <a:ahLst/>
              <a:cxnLst/>
              <a:rect l="l" t="t" r="r" b="b"/>
              <a:pathLst>
                <a:path w="1952" h="2384" extrusionOk="0">
                  <a:moveTo>
                    <a:pt x="416" y="1"/>
                  </a:moveTo>
                  <a:cubicBezTo>
                    <a:pt x="331" y="1"/>
                    <a:pt x="246" y="28"/>
                    <a:pt x="182" y="78"/>
                  </a:cubicBezTo>
                  <a:cubicBezTo>
                    <a:pt x="34" y="193"/>
                    <a:pt x="0" y="389"/>
                    <a:pt x="87" y="552"/>
                  </a:cubicBezTo>
                  <a:cubicBezTo>
                    <a:pt x="163" y="695"/>
                    <a:pt x="245" y="836"/>
                    <a:pt x="311" y="986"/>
                  </a:cubicBezTo>
                  <a:cubicBezTo>
                    <a:pt x="376" y="1135"/>
                    <a:pt x="435" y="1286"/>
                    <a:pt x="516" y="1429"/>
                  </a:cubicBezTo>
                  <a:cubicBezTo>
                    <a:pt x="597" y="1571"/>
                    <a:pt x="676" y="1710"/>
                    <a:pt x="768" y="1844"/>
                  </a:cubicBezTo>
                  <a:cubicBezTo>
                    <a:pt x="830" y="1935"/>
                    <a:pt x="890" y="2029"/>
                    <a:pt x="977" y="2098"/>
                  </a:cubicBezTo>
                  <a:lnTo>
                    <a:pt x="1177" y="2258"/>
                  </a:lnTo>
                  <a:cubicBezTo>
                    <a:pt x="1255" y="2320"/>
                    <a:pt x="1327" y="2365"/>
                    <a:pt x="1428" y="2379"/>
                  </a:cubicBezTo>
                  <a:cubicBezTo>
                    <a:pt x="1449" y="2382"/>
                    <a:pt x="1468" y="2383"/>
                    <a:pt x="1487" y="2383"/>
                  </a:cubicBezTo>
                  <a:cubicBezTo>
                    <a:pt x="1563" y="2383"/>
                    <a:pt x="1629" y="2361"/>
                    <a:pt x="1706" y="2326"/>
                  </a:cubicBezTo>
                  <a:cubicBezTo>
                    <a:pt x="1728" y="2317"/>
                    <a:pt x="1778" y="2275"/>
                    <a:pt x="1795" y="2258"/>
                  </a:cubicBezTo>
                  <a:cubicBezTo>
                    <a:pt x="1905" y="2156"/>
                    <a:pt x="1951" y="1977"/>
                    <a:pt x="1907" y="1833"/>
                  </a:cubicBezTo>
                  <a:cubicBezTo>
                    <a:pt x="1848" y="1648"/>
                    <a:pt x="1801" y="1467"/>
                    <a:pt x="1690" y="1304"/>
                  </a:cubicBezTo>
                  <a:cubicBezTo>
                    <a:pt x="1576" y="1138"/>
                    <a:pt x="1450" y="982"/>
                    <a:pt x="1323" y="826"/>
                  </a:cubicBezTo>
                  <a:cubicBezTo>
                    <a:pt x="1223" y="700"/>
                    <a:pt x="1107" y="592"/>
                    <a:pt x="992" y="478"/>
                  </a:cubicBezTo>
                  <a:cubicBezTo>
                    <a:pt x="875" y="364"/>
                    <a:pt x="773" y="231"/>
                    <a:pt x="664" y="107"/>
                  </a:cubicBezTo>
                  <a:cubicBezTo>
                    <a:pt x="601" y="34"/>
                    <a:pt x="509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5900200" y="1006225"/>
              <a:ext cx="49225" cy="62125"/>
            </a:xfrm>
            <a:custGeom>
              <a:avLst/>
              <a:gdLst/>
              <a:ahLst/>
              <a:cxnLst/>
              <a:rect l="l" t="t" r="r" b="b"/>
              <a:pathLst>
                <a:path w="1969" h="2485" extrusionOk="0">
                  <a:moveTo>
                    <a:pt x="442" y="1"/>
                  </a:moveTo>
                  <a:cubicBezTo>
                    <a:pt x="357" y="1"/>
                    <a:pt x="273" y="28"/>
                    <a:pt x="201" y="84"/>
                  </a:cubicBezTo>
                  <a:cubicBezTo>
                    <a:pt x="85" y="173"/>
                    <a:pt x="1" y="356"/>
                    <a:pt x="58" y="503"/>
                  </a:cubicBezTo>
                  <a:cubicBezTo>
                    <a:pt x="80" y="558"/>
                    <a:pt x="101" y="613"/>
                    <a:pt x="121" y="668"/>
                  </a:cubicBezTo>
                  <a:lnTo>
                    <a:pt x="121" y="668"/>
                  </a:lnTo>
                  <a:cubicBezTo>
                    <a:pt x="160" y="839"/>
                    <a:pt x="275" y="1003"/>
                    <a:pt x="370" y="1145"/>
                  </a:cubicBezTo>
                  <a:cubicBezTo>
                    <a:pt x="459" y="1279"/>
                    <a:pt x="545" y="1414"/>
                    <a:pt x="625" y="1555"/>
                  </a:cubicBezTo>
                  <a:cubicBezTo>
                    <a:pt x="701" y="1691"/>
                    <a:pt x="777" y="1827"/>
                    <a:pt x="853" y="1963"/>
                  </a:cubicBezTo>
                  <a:cubicBezTo>
                    <a:pt x="959" y="2158"/>
                    <a:pt x="1128" y="2411"/>
                    <a:pt x="1353" y="2470"/>
                  </a:cubicBezTo>
                  <a:cubicBezTo>
                    <a:pt x="1389" y="2480"/>
                    <a:pt x="1426" y="2484"/>
                    <a:pt x="1462" y="2484"/>
                  </a:cubicBezTo>
                  <a:cubicBezTo>
                    <a:pt x="1611" y="2484"/>
                    <a:pt x="1754" y="2407"/>
                    <a:pt x="1835" y="2275"/>
                  </a:cubicBezTo>
                  <a:cubicBezTo>
                    <a:pt x="1968" y="2061"/>
                    <a:pt x="1892" y="1732"/>
                    <a:pt x="1802" y="1515"/>
                  </a:cubicBezTo>
                  <a:cubicBezTo>
                    <a:pt x="1721" y="1315"/>
                    <a:pt x="1623" y="1120"/>
                    <a:pt x="1509" y="936"/>
                  </a:cubicBezTo>
                  <a:cubicBezTo>
                    <a:pt x="1396" y="759"/>
                    <a:pt x="1278" y="578"/>
                    <a:pt x="1136" y="425"/>
                  </a:cubicBezTo>
                  <a:cubicBezTo>
                    <a:pt x="1067" y="349"/>
                    <a:pt x="996" y="271"/>
                    <a:pt x="915" y="208"/>
                  </a:cubicBezTo>
                  <a:cubicBezTo>
                    <a:pt x="861" y="167"/>
                    <a:pt x="846" y="154"/>
                    <a:pt x="784" y="128"/>
                  </a:cubicBezTo>
                  <a:lnTo>
                    <a:pt x="774" y="123"/>
                  </a:lnTo>
                  <a:cubicBezTo>
                    <a:pt x="772" y="122"/>
                    <a:pt x="771" y="122"/>
                    <a:pt x="766" y="118"/>
                  </a:cubicBezTo>
                  <a:cubicBezTo>
                    <a:pt x="727" y="96"/>
                    <a:pt x="686" y="74"/>
                    <a:pt x="644" y="53"/>
                  </a:cubicBezTo>
                  <a:cubicBezTo>
                    <a:pt x="580" y="18"/>
                    <a:pt x="511" y="1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4611950" y="1527925"/>
              <a:ext cx="61425" cy="50650"/>
            </a:xfrm>
            <a:custGeom>
              <a:avLst/>
              <a:gdLst/>
              <a:ahLst/>
              <a:cxnLst/>
              <a:rect l="l" t="t" r="r" b="b"/>
              <a:pathLst>
                <a:path w="2457" h="2026" extrusionOk="0">
                  <a:moveTo>
                    <a:pt x="1825" y="1"/>
                  </a:moveTo>
                  <a:cubicBezTo>
                    <a:pt x="1726" y="1"/>
                    <a:pt x="1625" y="26"/>
                    <a:pt x="1534" y="78"/>
                  </a:cubicBezTo>
                  <a:cubicBezTo>
                    <a:pt x="1310" y="207"/>
                    <a:pt x="1109" y="373"/>
                    <a:pt x="901" y="528"/>
                  </a:cubicBezTo>
                  <a:cubicBezTo>
                    <a:pt x="766" y="629"/>
                    <a:pt x="637" y="738"/>
                    <a:pt x="507" y="847"/>
                  </a:cubicBezTo>
                  <a:cubicBezTo>
                    <a:pt x="433" y="909"/>
                    <a:pt x="366" y="979"/>
                    <a:pt x="310" y="1058"/>
                  </a:cubicBezTo>
                  <a:cubicBezTo>
                    <a:pt x="277" y="1101"/>
                    <a:pt x="248" y="1147"/>
                    <a:pt x="218" y="1194"/>
                  </a:cubicBezTo>
                  <a:cubicBezTo>
                    <a:pt x="188" y="1230"/>
                    <a:pt x="158" y="1267"/>
                    <a:pt x="128" y="1304"/>
                  </a:cubicBezTo>
                  <a:cubicBezTo>
                    <a:pt x="69" y="1379"/>
                    <a:pt x="26" y="1448"/>
                    <a:pt x="13" y="1546"/>
                  </a:cubicBezTo>
                  <a:cubicBezTo>
                    <a:pt x="1" y="1636"/>
                    <a:pt x="13" y="1736"/>
                    <a:pt x="63" y="1815"/>
                  </a:cubicBezTo>
                  <a:cubicBezTo>
                    <a:pt x="102" y="1876"/>
                    <a:pt x="154" y="1927"/>
                    <a:pt x="214" y="1966"/>
                  </a:cubicBezTo>
                  <a:cubicBezTo>
                    <a:pt x="269" y="2002"/>
                    <a:pt x="357" y="2025"/>
                    <a:pt x="436" y="2025"/>
                  </a:cubicBezTo>
                  <a:cubicBezTo>
                    <a:pt x="474" y="2025"/>
                    <a:pt x="510" y="2020"/>
                    <a:pt x="539" y="2008"/>
                  </a:cubicBezTo>
                  <a:cubicBezTo>
                    <a:pt x="608" y="1982"/>
                    <a:pt x="678" y="1951"/>
                    <a:pt x="749" y="1928"/>
                  </a:cubicBezTo>
                  <a:cubicBezTo>
                    <a:pt x="811" y="1908"/>
                    <a:pt x="876" y="1897"/>
                    <a:pt x="937" y="1875"/>
                  </a:cubicBezTo>
                  <a:cubicBezTo>
                    <a:pt x="1111" y="1811"/>
                    <a:pt x="1271" y="1703"/>
                    <a:pt x="1425" y="1601"/>
                  </a:cubicBezTo>
                  <a:cubicBezTo>
                    <a:pt x="1550" y="1521"/>
                    <a:pt x="1670" y="1430"/>
                    <a:pt x="1792" y="1344"/>
                  </a:cubicBezTo>
                  <a:cubicBezTo>
                    <a:pt x="1947" y="1233"/>
                    <a:pt x="2100" y="1124"/>
                    <a:pt x="2242" y="995"/>
                  </a:cubicBezTo>
                  <a:cubicBezTo>
                    <a:pt x="2457" y="799"/>
                    <a:pt x="2457" y="447"/>
                    <a:pt x="2287" y="228"/>
                  </a:cubicBezTo>
                  <a:cubicBezTo>
                    <a:pt x="2173" y="80"/>
                    <a:pt x="2001" y="1"/>
                    <a:pt x="18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4580225" y="1490075"/>
              <a:ext cx="47000" cy="37700"/>
            </a:xfrm>
            <a:custGeom>
              <a:avLst/>
              <a:gdLst/>
              <a:ahLst/>
              <a:cxnLst/>
              <a:rect l="l" t="t" r="r" b="b"/>
              <a:pathLst>
                <a:path w="1880" h="1508" extrusionOk="0">
                  <a:moveTo>
                    <a:pt x="1356" y="1"/>
                  </a:moveTo>
                  <a:cubicBezTo>
                    <a:pt x="1268" y="1"/>
                    <a:pt x="1178" y="22"/>
                    <a:pt x="1093" y="66"/>
                  </a:cubicBezTo>
                  <a:cubicBezTo>
                    <a:pt x="916" y="158"/>
                    <a:pt x="760" y="279"/>
                    <a:pt x="602" y="402"/>
                  </a:cubicBezTo>
                  <a:cubicBezTo>
                    <a:pt x="552" y="441"/>
                    <a:pt x="502" y="475"/>
                    <a:pt x="460" y="522"/>
                  </a:cubicBezTo>
                  <a:cubicBezTo>
                    <a:pt x="447" y="536"/>
                    <a:pt x="434" y="552"/>
                    <a:pt x="421" y="566"/>
                  </a:cubicBezTo>
                  <a:cubicBezTo>
                    <a:pt x="408" y="582"/>
                    <a:pt x="393" y="596"/>
                    <a:pt x="381" y="611"/>
                  </a:cubicBezTo>
                  <a:cubicBezTo>
                    <a:pt x="349" y="646"/>
                    <a:pt x="322" y="684"/>
                    <a:pt x="299" y="726"/>
                  </a:cubicBezTo>
                  <a:cubicBezTo>
                    <a:pt x="294" y="731"/>
                    <a:pt x="289" y="737"/>
                    <a:pt x="286" y="742"/>
                  </a:cubicBezTo>
                  <a:cubicBezTo>
                    <a:pt x="256" y="776"/>
                    <a:pt x="230" y="813"/>
                    <a:pt x="206" y="851"/>
                  </a:cubicBezTo>
                  <a:lnTo>
                    <a:pt x="137" y="931"/>
                  </a:lnTo>
                  <a:cubicBezTo>
                    <a:pt x="41" y="1040"/>
                    <a:pt x="1" y="1208"/>
                    <a:pt x="84" y="1339"/>
                  </a:cubicBezTo>
                  <a:cubicBezTo>
                    <a:pt x="146" y="1435"/>
                    <a:pt x="260" y="1508"/>
                    <a:pt x="377" y="1508"/>
                  </a:cubicBezTo>
                  <a:cubicBezTo>
                    <a:pt x="406" y="1508"/>
                    <a:pt x="435" y="1503"/>
                    <a:pt x="464" y="1494"/>
                  </a:cubicBezTo>
                  <a:cubicBezTo>
                    <a:pt x="500" y="1481"/>
                    <a:pt x="538" y="1465"/>
                    <a:pt x="576" y="1453"/>
                  </a:cubicBezTo>
                  <a:lnTo>
                    <a:pt x="576" y="1453"/>
                  </a:lnTo>
                  <a:cubicBezTo>
                    <a:pt x="651" y="1446"/>
                    <a:pt x="714" y="1417"/>
                    <a:pt x="789" y="1401"/>
                  </a:cubicBezTo>
                  <a:cubicBezTo>
                    <a:pt x="854" y="1387"/>
                    <a:pt x="920" y="1368"/>
                    <a:pt x="984" y="1346"/>
                  </a:cubicBezTo>
                  <a:cubicBezTo>
                    <a:pt x="1087" y="1309"/>
                    <a:pt x="1179" y="1253"/>
                    <a:pt x="1273" y="1198"/>
                  </a:cubicBezTo>
                  <a:cubicBezTo>
                    <a:pt x="1432" y="1106"/>
                    <a:pt x="1583" y="999"/>
                    <a:pt x="1722" y="880"/>
                  </a:cubicBezTo>
                  <a:cubicBezTo>
                    <a:pt x="1814" y="801"/>
                    <a:pt x="1880" y="632"/>
                    <a:pt x="1874" y="513"/>
                  </a:cubicBezTo>
                  <a:cubicBezTo>
                    <a:pt x="1871" y="400"/>
                    <a:pt x="1832" y="290"/>
                    <a:pt x="1763" y="201"/>
                  </a:cubicBezTo>
                  <a:cubicBezTo>
                    <a:pt x="1660" y="67"/>
                    <a:pt x="1511" y="1"/>
                    <a:pt x="1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9"/>
            <p:cNvSpPr/>
            <p:nvPr/>
          </p:nvSpPr>
          <p:spPr>
            <a:xfrm>
              <a:off x="4592750" y="1500075"/>
              <a:ext cx="2625" cy="2025"/>
            </a:xfrm>
            <a:custGeom>
              <a:avLst/>
              <a:gdLst/>
              <a:ahLst/>
              <a:cxnLst/>
              <a:rect l="l" t="t" r="r" b="b"/>
              <a:pathLst>
                <a:path w="105" h="81" extrusionOk="0">
                  <a:moveTo>
                    <a:pt x="105" y="0"/>
                  </a:moveTo>
                  <a:lnTo>
                    <a:pt x="101" y="2"/>
                  </a:lnTo>
                  <a:cubicBezTo>
                    <a:pt x="98" y="5"/>
                    <a:pt x="94" y="8"/>
                    <a:pt x="91" y="11"/>
                  </a:cubicBezTo>
                  <a:lnTo>
                    <a:pt x="91" y="11"/>
                  </a:lnTo>
                  <a:lnTo>
                    <a:pt x="105" y="0"/>
                  </a:lnTo>
                  <a:close/>
                  <a:moveTo>
                    <a:pt x="91" y="11"/>
                  </a:moveTo>
                  <a:lnTo>
                    <a:pt x="35" y="53"/>
                  </a:lnTo>
                  <a:lnTo>
                    <a:pt x="35" y="53"/>
                  </a:lnTo>
                  <a:cubicBezTo>
                    <a:pt x="54" y="39"/>
                    <a:pt x="73" y="25"/>
                    <a:pt x="91" y="11"/>
                  </a:cubicBezTo>
                  <a:close/>
                  <a:moveTo>
                    <a:pt x="35" y="53"/>
                  </a:moveTo>
                  <a:lnTo>
                    <a:pt x="35" y="53"/>
                  </a:lnTo>
                  <a:cubicBezTo>
                    <a:pt x="24" y="62"/>
                    <a:pt x="12" y="71"/>
                    <a:pt x="1" y="80"/>
                  </a:cubicBezTo>
                  <a:lnTo>
                    <a:pt x="35" y="53"/>
                  </a:lnTo>
                  <a:close/>
                </a:path>
              </a:pathLst>
            </a:custGeom>
            <a:solidFill>
              <a:srgbClr val="381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4560725" y="1435275"/>
              <a:ext cx="49875" cy="37200"/>
            </a:xfrm>
            <a:custGeom>
              <a:avLst/>
              <a:gdLst/>
              <a:ahLst/>
              <a:cxnLst/>
              <a:rect l="l" t="t" r="r" b="b"/>
              <a:pathLst>
                <a:path w="1995" h="1488" extrusionOk="0">
                  <a:moveTo>
                    <a:pt x="1474" y="0"/>
                  </a:moveTo>
                  <a:cubicBezTo>
                    <a:pt x="1386" y="0"/>
                    <a:pt x="1298" y="23"/>
                    <a:pt x="1219" y="69"/>
                  </a:cubicBezTo>
                  <a:cubicBezTo>
                    <a:pt x="1038" y="154"/>
                    <a:pt x="865" y="259"/>
                    <a:pt x="693" y="359"/>
                  </a:cubicBezTo>
                  <a:cubicBezTo>
                    <a:pt x="578" y="426"/>
                    <a:pt x="475" y="510"/>
                    <a:pt x="371" y="593"/>
                  </a:cubicBezTo>
                  <a:cubicBezTo>
                    <a:pt x="295" y="654"/>
                    <a:pt x="230" y="729"/>
                    <a:pt x="163" y="802"/>
                  </a:cubicBezTo>
                  <a:cubicBezTo>
                    <a:pt x="45" y="928"/>
                    <a:pt x="1" y="1138"/>
                    <a:pt x="100" y="1291"/>
                  </a:cubicBezTo>
                  <a:cubicBezTo>
                    <a:pt x="183" y="1419"/>
                    <a:pt x="312" y="1488"/>
                    <a:pt x="456" y="1488"/>
                  </a:cubicBezTo>
                  <a:cubicBezTo>
                    <a:pt x="488" y="1488"/>
                    <a:pt x="522" y="1484"/>
                    <a:pt x="556" y="1477"/>
                  </a:cubicBezTo>
                  <a:cubicBezTo>
                    <a:pt x="653" y="1455"/>
                    <a:pt x="751" y="1440"/>
                    <a:pt x="844" y="1405"/>
                  </a:cubicBezTo>
                  <a:cubicBezTo>
                    <a:pt x="969" y="1358"/>
                    <a:pt x="1093" y="1310"/>
                    <a:pt x="1210" y="1245"/>
                  </a:cubicBezTo>
                  <a:cubicBezTo>
                    <a:pt x="1386" y="1150"/>
                    <a:pt x="1564" y="1054"/>
                    <a:pt x="1730" y="943"/>
                  </a:cubicBezTo>
                  <a:cubicBezTo>
                    <a:pt x="1871" y="849"/>
                    <a:pt x="1995" y="689"/>
                    <a:pt x="1980" y="506"/>
                  </a:cubicBezTo>
                  <a:cubicBezTo>
                    <a:pt x="1972" y="418"/>
                    <a:pt x="1969" y="326"/>
                    <a:pt x="1918" y="248"/>
                  </a:cubicBezTo>
                  <a:cubicBezTo>
                    <a:pt x="1869" y="173"/>
                    <a:pt x="1801" y="122"/>
                    <a:pt x="1730" y="69"/>
                  </a:cubicBezTo>
                  <a:cubicBezTo>
                    <a:pt x="1651" y="23"/>
                    <a:pt x="1563" y="0"/>
                    <a:pt x="1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4524825" y="1167300"/>
              <a:ext cx="36700" cy="188400"/>
            </a:xfrm>
            <a:custGeom>
              <a:avLst/>
              <a:gdLst/>
              <a:ahLst/>
              <a:cxnLst/>
              <a:rect l="l" t="t" r="r" b="b"/>
              <a:pathLst>
                <a:path w="1468" h="7536" extrusionOk="0">
                  <a:moveTo>
                    <a:pt x="749" y="1"/>
                  </a:moveTo>
                  <a:cubicBezTo>
                    <a:pt x="608" y="1"/>
                    <a:pt x="469" y="78"/>
                    <a:pt x="428" y="247"/>
                  </a:cubicBezTo>
                  <a:cubicBezTo>
                    <a:pt x="284" y="838"/>
                    <a:pt x="143" y="1413"/>
                    <a:pt x="82" y="2020"/>
                  </a:cubicBezTo>
                  <a:cubicBezTo>
                    <a:pt x="21" y="2623"/>
                    <a:pt x="1" y="3230"/>
                    <a:pt x="21" y="3837"/>
                  </a:cubicBezTo>
                  <a:cubicBezTo>
                    <a:pt x="42" y="4453"/>
                    <a:pt x="107" y="5066"/>
                    <a:pt x="200" y="5675"/>
                  </a:cubicBezTo>
                  <a:cubicBezTo>
                    <a:pt x="247" y="5984"/>
                    <a:pt x="289" y="6279"/>
                    <a:pt x="417" y="6565"/>
                  </a:cubicBezTo>
                  <a:cubicBezTo>
                    <a:pt x="534" y="6828"/>
                    <a:pt x="635" y="7100"/>
                    <a:pt x="765" y="7358"/>
                  </a:cubicBezTo>
                  <a:cubicBezTo>
                    <a:pt x="827" y="7482"/>
                    <a:pt x="936" y="7536"/>
                    <a:pt x="1048" y="7536"/>
                  </a:cubicBezTo>
                  <a:cubicBezTo>
                    <a:pt x="1234" y="7536"/>
                    <a:pt x="1428" y="7388"/>
                    <a:pt x="1433" y="7178"/>
                  </a:cubicBezTo>
                  <a:cubicBezTo>
                    <a:pt x="1442" y="6878"/>
                    <a:pt x="1424" y="6584"/>
                    <a:pt x="1448" y="6286"/>
                  </a:cubicBezTo>
                  <a:cubicBezTo>
                    <a:pt x="1468" y="6030"/>
                    <a:pt x="1399" y="5771"/>
                    <a:pt x="1368" y="5517"/>
                  </a:cubicBezTo>
                  <a:cubicBezTo>
                    <a:pt x="1296" y="4938"/>
                    <a:pt x="1245" y="4354"/>
                    <a:pt x="1210" y="3771"/>
                  </a:cubicBezTo>
                  <a:cubicBezTo>
                    <a:pt x="1175" y="3211"/>
                    <a:pt x="1154" y="2647"/>
                    <a:pt x="1146" y="2084"/>
                  </a:cubicBezTo>
                  <a:cubicBezTo>
                    <a:pt x="1136" y="1503"/>
                    <a:pt x="1097" y="921"/>
                    <a:pt x="1106" y="339"/>
                  </a:cubicBezTo>
                  <a:cubicBezTo>
                    <a:pt x="1109" y="123"/>
                    <a:pt x="927" y="1"/>
                    <a:pt x="7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5017175" y="728150"/>
              <a:ext cx="45350" cy="133650"/>
            </a:xfrm>
            <a:custGeom>
              <a:avLst/>
              <a:gdLst/>
              <a:ahLst/>
              <a:cxnLst/>
              <a:rect l="l" t="t" r="r" b="b"/>
              <a:pathLst>
                <a:path w="1814" h="5346" extrusionOk="0">
                  <a:moveTo>
                    <a:pt x="1489" y="0"/>
                  </a:moveTo>
                  <a:cubicBezTo>
                    <a:pt x="1418" y="0"/>
                    <a:pt x="1351" y="38"/>
                    <a:pt x="1312" y="128"/>
                  </a:cubicBezTo>
                  <a:cubicBezTo>
                    <a:pt x="973" y="917"/>
                    <a:pt x="611" y="1704"/>
                    <a:pt x="390" y="2537"/>
                  </a:cubicBezTo>
                  <a:cubicBezTo>
                    <a:pt x="280" y="2949"/>
                    <a:pt x="195" y="3366"/>
                    <a:pt x="136" y="3787"/>
                  </a:cubicBezTo>
                  <a:cubicBezTo>
                    <a:pt x="107" y="3996"/>
                    <a:pt x="82" y="4205"/>
                    <a:pt x="63" y="4414"/>
                  </a:cubicBezTo>
                  <a:cubicBezTo>
                    <a:pt x="40" y="4653"/>
                    <a:pt x="1" y="4886"/>
                    <a:pt x="93" y="5115"/>
                  </a:cubicBezTo>
                  <a:cubicBezTo>
                    <a:pt x="148" y="5253"/>
                    <a:pt x="290" y="5346"/>
                    <a:pt x="426" y="5346"/>
                  </a:cubicBezTo>
                  <a:cubicBezTo>
                    <a:pt x="522" y="5346"/>
                    <a:pt x="616" y="5299"/>
                    <a:pt x="674" y="5190"/>
                  </a:cubicBezTo>
                  <a:cubicBezTo>
                    <a:pt x="863" y="4840"/>
                    <a:pt x="823" y="4381"/>
                    <a:pt x="877" y="3992"/>
                  </a:cubicBezTo>
                  <a:cubicBezTo>
                    <a:pt x="932" y="3583"/>
                    <a:pt x="997" y="3175"/>
                    <a:pt x="1075" y="2771"/>
                  </a:cubicBezTo>
                  <a:cubicBezTo>
                    <a:pt x="1234" y="1957"/>
                    <a:pt x="1403" y="1136"/>
                    <a:pt x="1730" y="371"/>
                  </a:cubicBezTo>
                  <a:cubicBezTo>
                    <a:pt x="1813" y="178"/>
                    <a:pt x="1644" y="0"/>
                    <a:pt x="1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4969325" y="1197475"/>
              <a:ext cx="98325" cy="47175"/>
            </a:xfrm>
            <a:custGeom>
              <a:avLst/>
              <a:gdLst/>
              <a:ahLst/>
              <a:cxnLst/>
              <a:rect l="l" t="t" r="r" b="b"/>
              <a:pathLst>
                <a:path w="3933" h="1887" extrusionOk="0">
                  <a:moveTo>
                    <a:pt x="3368" y="1"/>
                  </a:moveTo>
                  <a:cubicBezTo>
                    <a:pt x="3366" y="1"/>
                    <a:pt x="3364" y="1"/>
                    <a:pt x="3362" y="1"/>
                  </a:cubicBezTo>
                  <a:cubicBezTo>
                    <a:pt x="3288" y="1"/>
                    <a:pt x="3215" y="7"/>
                    <a:pt x="3141" y="16"/>
                  </a:cubicBezTo>
                  <a:cubicBezTo>
                    <a:pt x="3080" y="16"/>
                    <a:pt x="3068" y="19"/>
                    <a:pt x="3104" y="24"/>
                  </a:cubicBezTo>
                  <a:cubicBezTo>
                    <a:pt x="3127" y="28"/>
                    <a:pt x="3137" y="30"/>
                    <a:pt x="3133" y="30"/>
                  </a:cubicBezTo>
                  <a:cubicBezTo>
                    <a:pt x="3127" y="30"/>
                    <a:pt x="3074" y="23"/>
                    <a:pt x="2976" y="8"/>
                  </a:cubicBezTo>
                  <a:cubicBezTo>
                    <a:pt x="2964" y="7"/>
                    <a:pt x="2952" y="7"/>
                    <a:pt x="2940" y="7"/>
                  </a:cubicBezTo>
                  <a:cubicBezTo>
                    <a:pt x="2782" y="7"/>
                    <a:pt x="2638" y="64"/>
                    <a:pt x="2488" y="112"/>
                  </a:cubicBezTo>
                  <a:cubicBezTo>
                    <a:pt x="2236" y="192"/>
                    <a:pt x="1990" y="295"/>
                    <a:pt x="1743" y="389"/>
                  </a:cubicBezTo>
                  <a:cubicBezTo>
                    <a:pt x="1467" y="495"/>
                    <a:pt x="1197" y="611"/>
                    <a:pt x="930" y="735"/>
                  </a:cubicBezTo>
                  <a:cubicBezTo>
                    <a:pt x="679" y="850"/>
                    <a:pt x="467" y="1018"/>
                    <a:pt x="241" y="1166"/>
                  </a:cubicBezTo>
                  <a:cubicBezTo>
                    <a:pt x="79" y="1273"/>
                    <a:pt x="1" y="1471"/>
                    <a:pt x="81" y="1653"/>
                  </a:cubicBezTo>
                  <a:cubicBezTo>
                    <a:pt x="153" y="1819"/>
                    <a:pt x="291" y="1887"/>
                    <a:pt x="453" y="1887"/>
                  </a:cubicBezTo>
                  <a:cubicBezTo>
                    <a:pt x="482" y="1887"/>
                    <a:pt x="512" y="1884"/>
                    <a:pt x="542" y="1880"/>
                  </a:cubicBezTo>
                  <a:cubicBezTo>
                    <a:pt x="778" y="1848"/>
                    <a:pt x="1031" y="1838"/>
                    <a:pt x="1274" y="1776"/>
                  </a:cubicBezTo>
                  <a:cubicBezTo>
                    <a:pt x="1510" y="1717"/>
                    <a:pt x="1744" y="1641"/>
                    <a:pt x="1973" y="1558"/>
                  </a:cubicBezTo>
                  <a:cubicBezTo>
                    <a:pt x="2195" y="1478"/>
                    <a:pt x="2418" y="1400"/>
                    <a:pt x="2637" y="1318"/>
                  </a:cubicBezTo>
                  <a:cubicBezTo>
                    <a:pt x="2892" y="1221"/>
                    <a:pt x="3185" y="1121"/>
                    <a:pt x="3373" y="916"/>
                  </a:cubicBezTo>
                  <a:cubicBezTo>
                    <a:pt x="3468" y="847"/>
                    <a:pt x="3564" y="779"/>
                    <a:pt x="3653" y="705"/>
                  </a:cubicBezTo>
                  <a:cubicBezTo>
                    <a:pt x="3932" y="473"/>
                    <a:pt x="3703" y="1"/>
                    <a:pt x="3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4985825" y="1255700"/>
              <a:ext cx="84725" cy="47550"/>
            </a:xfrm>
            <a:custGeom>
              <a:avLst/>
              <a:gdLst/>
              <a:ahLst/>
              <a:cxnLst/>
              <a:rect l="l" t="t" r="r" b="b"/>
              <a:pathLst>
                <a:path w="3389" h="1902" extrusionOk="0">
                  <a:moveTo>
                    <a:pt x="2780" y="1"/>
                  </a:moveTo>
                  <a:cubicBezTo>
                    <a:pt x="2697" y="1"/>
                    <a:pt x="2612" y="24"/>
                    <a:pt x="2535" y="46"/>
                  </a:cubicBezTo>
                  <a:cubicBezTo>
                    <a:pt x="2424" y="75"/>
                    <a:pt x="2320" y="118"/>
                    <a:pt x="2214" y="160"/>
                  </a:cubicBezTo>
                  <a:cubicBezTo>
                    <a:pt x="1952" y="264"/>
                    <a:pt x="1699" y="377"/>
                    <a:pt x="1443" y="493"/>
                  </a:cubicBezTo>
                  <a:cubicBezTo>
                    <a:pt x="1219" y="594"/>
                    <a:pt x="999" y="702"/>
                    <a:pt x="780" y="810"/>
                  </a:cubicBezTo>
                  <a:cubicBezTo>
                    <a:pt x="677" y="860"/>
                    <a:pt x="573" y="906"/>
                    <a:pt x="475" y="966"/>
                  </a:cubicBezTo>
                  <a:cubicBezTo>
                    <a:pt x="420" y="1001"/>
                    <a:pt x="364" y="1034"/>
                    <a:pt x="312" y="1071"/>
                  </a:cubicBezTo>
                  <a:cubicBezTo>
                    <a:pt x="246" y="1109"/>
                    <a:pt x="192" y="1164"/>
                    <a:pt x="153" y="1229"/>
                  </a:cubicBezTo>
                  <a:lnTo>
                    <a:pt x="136" y="1247"/>
                  </a:lnTo>
                  <a:cubicBezTo>
                    <a:pt x="31" y="1354"/>
                    <a:pt x="0" y="1514"/>
                    <a:pt x="59" y="1654"/>
                  </a:cubicBezTo>
                  <a:cubicBezTo>
                    <a:pt x="123" y="1799"/>
                    <a:pt x="245" y="1866"/>
                    <a:pt x="399" y="1882"/>
                  </a:cubicBezTo>
                  <a:lnTo>
                    <a:pt x="426" y="1885"/>
                  </a:lnTo>
                  <a:cubicBezTo>
                    <a:pt x="471" y="1896"/>
                    <a:pt x="517" y="1901"/>
                    <a:pt x="563" y="1901"/>
                  </a:cubicBezTo>
                  <a:cubicBezTo>
                    <a:pt x="595" y="1901"/>
                    <a:pt x="627" y="1899"/>
                    <a:pt x="658" y="1894"/>
                  </a:cubicBezTo>
                  <a:cubicBezTo>
                    <a:pt x="724" y="1884"/>
                    <a:pt x="789" y="1875"/>
                    <a:pt x="855" y="1864"/>
                  </a:cubicBezTo>
                  <a:cubicBezTo>
                    <a:pt x="968" y="1845"/>
                    <a:pt x="1077" y="1809"/>
                    <a:pt x="1187" y="1777"/>
                  </a:cubicBezTo>
                  <a:cubicBezTo>
                    <a:pt x="1424" y="1706"/>
                    <a:pt x="1655" y="1629"/>
                    <a:pt x="1884" y="1536"/>
                  </a:cubicBezTo>
                  <a:cubicBezTo>
                    <a:pt x="2143" y="1431"/>
                    <a:pt x="2400" y="1323"/>
                    <a:pt x="2648" y="1191"/>
                  </a:cubicBezTo>
                  <a:cubicBezTo>
                    <a:pt x="2750" y="1138"/>
                    <a:pt x="2849" y="1079"/>
                    <a:pt x="2944" y="1015"/>
                  </a:cubicBezTo>
                  <a:cubicBezTo>
                    <a:pt x="3042" y="945"/>
                    <a:pt x="3144" y="879"/>
                    <a:pt x="3206" y="771"/>
                  </a:cubicBezTo>
                  <a:cubicBezTo>
                    <a:pt x="3226" y="725"/>
                    <a:pt x="3239" y="695"/>
                    <a:pt x="3248" y="675"/>
                  </a:cubicBezTo>
                  <a:cubicBezTo>
                    <a:pt x="3260" y="659"/>
                    <a:pt x="3271" y="641"/>
                    <a:pt x="3280" y="623"/>
                  </a:cubicBezTo>
                  <a:cubicBezTo>
                    <a:pt x="3388" y="428"/>
                    <a:pt x="3306" y="85"/>
                    <a:pt x="3046" y="49"/>
                  </a:cubicBezTo>
                  <a:lnTo>
                    <a:pt x="2932" y="34"/>
                  </a:lnTo>
                  <a:cubicBezTo>
                    <a:pt x="2923" y="28"/>
                    <a:pt x="2912" y="24"/>
                    <a:pt x="2900" y="20"/>
                  </a:cubicBezTo>
                  <a:cubicBezTo>
                    <a:pt x="2861" y="6"/>
                    <a:pt x="2820" y="1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4989575" y="1286100"/>
              <a:ext cx="375" cy="400"/>
            </a:xfrm>
            <a:custGeom>
              <a:avLst/>
              <a:gdLst/>
              <a:ahLst/>
              <a:cxnLst/>
              <a:rect l="l" t="t" r="r" b="b"/>
              <a:pathLst>
                <a:path w="15" h="16" extrusionOk="0">
                  <a:moveTo>
                    <a:pt x="14" y="1"/>
                  </a:moveTo>
                  <a:lnTo>
                    <a:pt x="14" y="1"/>
                  </a:lnTo>
                  <a:cubicBezTo>
                    <a:pt x="14" y="1"/>
                    <a:pt x="10" y="5"/>
                    <a:pt x="2" y="13"/>
                  </a:cubicBezTo>
                  <a:lnTo>
                    <a:pt x="2" y="13"/>
                  </a:lnTo>
                  <a:cubicBezTo>
                    <a:pt x="2" y="13"/>
                    <a:pt x="3" y="13"/>
                    <a:pt x="3" y="13"/>
                  </a:cubicBezTo>
                  <a:cubicBezTo>
                    <a:pt x="10" y="5"/>
                    <a:pt x="14" y="1"/>
                    <a:pt x="14" y="1"/>
                  </a:cubicBezTo>
                  <a:close/>
                  <a:moveTo>
                    <a:pt x="2" y="13"/>
                  </a:moveTo>
                  <a:cubicBezTo>
                    <a:pt x="1" y="14"/>
                    <a:pt x="0" y="14"/>
                    <a:pt x="0" y="15"/>
                  </a:cubicBezTo>
                  <a:cubicBezTo>
                    <a:pt x="1" y="14"/>
                    <a:pt x="2" y="14"/>
                    <a:pt x="2" y="13"/>
                  </a:cubicBezTo>
                  <a:close/>
                </a:path>
              </a:pathLst>
            </a:custGeom>
            <a:solidFill>
              <a:srgbClr val="381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5053175" y="1347650"/>
              <a:ext cx="3650" cy="1550"/>
            </a:xfrm>
            <a:custGeom>
              <a:avLst/>
              <a:gdLst/>
              <a:ahLst/>
              <a:cxnLst/>
              <a:rect l="l" t="t" r="r" b="b"/>
              <a:pathLst>
                <a:path w="146" h="62" extrusionOk="0">
                  <a:moveTo>
                    <a:pt x="145" y="1"/>
                  </a:moveTo>
                  <a:lnTo>
                    <a:pt x="1" y="62"/>
                  </a:lnTo>
                  <a:lnTo>
                    <a:pt x="8" y="59"/>
                  </a:lnTo>
                  <a:cubicBezTo>
                    <a:pt x="54" y="39"/>
                    <a:pt x="101" y="21"/>
                    <a:pt x="145" y="1"/>
                  </a:cubicBezTo>
                  <a:close/>
                </a:path>
              </a:pathLst>
            </a:custGeom>
            <a:solidFill>
              <a:srgbClr val="381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5015900" y="1313800"/>
              <a:ext cx="66775" cy="45075"/>
            </a:xfrm>
            <a:custGeom>
              <a:avLst/>
              <a:gdLst/>
              <a:ahLst/>
              <a:cxnLst/>
              <a:rect l="l" t="t" r="r" b="b"/>
              <a:pathLst>
                <a:path w="2671" h="1803" extrusionOk="0">
                  <a:moveTo>
                    <a:pt x="2159" y="0"/>
                  </a:moveTo>
                  <a:cubicBezTo>
                    <a:pt x="2137" y="0"/>
                    <a:pt x="2115" y="2"/>
                    <a:pt x="2094" y="4"/>
                  </a:cubicBezTo>
                  <a:cubicBezTo>
                    <a:pt x="1997" y="16"/>
                    <a:pt x="1901" y="32"/>
                    <a:pt x="1806" y="46"/>
                  </a:cubicBezTo>
                  <a:cubicBezTo>
                    <a:pt x="1784" y="44"/>
                    <a:pt x="1763" y="43"/>
                    <a:pt x="1742" y="43"/>
                  </a:cubicBezTo>
                  <a:cubicBezTo>
                    <a:pt x="1548" y="43"/>
                    <a:pt x="1369" y="128"/>
                    <a:pt x="1190" y="218"/>
                  </a:cubicBezTo>
                  <a:cubicBezTo>
                    <a:pt x="1064" y="283"/>
                    <a:pt x="943" y="357"/>
                    <a:pt x="828" y="441"/>
                  </a:cubicBezTo>
                  <a:cubicBezTo>
                    <a:pt x="687" y="542"/>
                    <a:pt x="559" y="659"/>
                    <a:pt x="436" y="779"/>
                  </a:cubicBezTo>
                  <a:cubicBezTo>
                    <a:pt x="411" y="804"/>
                    <a:pt x="384" y="829"/>
                    <a:pt x="360" y="856"/>
                  </a:cubicBezTo>
                  <a:lnTo>
                    <a:pt x="281" y="957"/>
                  </a:lnTo>
                  <a:cubicBezTo>
                    <a:pt x="279" y="961"/>
                    <a:pt x="281" y="958"/>
                    <a:pt x="279" y="962"/>
                  </a:cubicBezTo>
                  <a:cubicBezTo>
                    <a:pt x="239" y="1007"/>
                    <a:pt x="175" y="1096"/>
                    <a:pt x="168" y="1105"/>
                  </a:cubicBezTo>
                  <a:cubicBezTo>
                    <a:pt x="39" y="1268"/>
                    <a:pt x="1" y="1472"/>
                    <a:pt x="135" y="1647"/>
                  </a:cubicBezTo>
                  <a:cubicBezTo>
                    <a:pt x="220" y="1755"/>
                    <a:pt x="332" y="1803"/>
                    <a:pt x="451" y="1803"/>
                  </a:cubicBezTo>
                  <a:cubicBezTo>
                    <a:pt x="523" y="1803"/>
                    <a:pt x="596" y="1786"/>
                    <a:pt x="668" y="1754"/>
                  </a:cubicBezTo>
                  <a:cubicBezTo>
                    <a:pt x="699" y="1739"/>
                    <a:pt x="732" y="1722"/>
                    <a:pt x="765" y="1711"/>
                  </a:cubicBezTo>
                  <a:cubicBezTo>
                    <a:pt x="785" y="1706"/>
                    <a:pt x="808" y="1700"/>
                    <a:pt x="816" y="1697"/>
                  </a:cubicBezTo>
                  <a:cubicBezTo>
                    <a:pt x="925" y="1666"/>
                    <a:pt x="1027" y="1611"/>
                    <a:pt x="1131" y="1567"/>
                  </a:cubicBezTo>
                  <a:cubicBezTo>
                    <a:pt x="1253" y="1516"/>
                    <a:pt x="1376" y="1465"/>
                    <a:pt x="1499" y="1412"/>
                  </a:cubicBezTo>
                  <a:cubicBezTo>
                    <a:pt x="1628" y="1358"/>
                    <a:pt x="1752" y="1299"/>
                    <a:pt x="1879" y="1241"/>
                  </a:cubicBezTo>
                  <a:cubicBezTo>
                    <a:pt x="2010" y="1182"/>
                    <a:pt x="2123" y="1117"/>
                    <a:pt x="2209" y="1008"/>
                  </a:cubicBezTo>
                  <a:cubicBezTo>
                    <a:pt x="2257" y="976"/>
                    <a:pt x="2305" y="943"/>
                    <a:pt x="2355" y="912"/>
                  </a:cubicBezTo>
                  <a:cubicBezTo>
                    <a:pt x="2449" y="852"/>
                    <a:pt x="2532" y="786"/>
                    <a:pt x="2589" y="689"/>
                  </a:cubicBezTo>
                  <a:cubicBezTo>
                    <a:pt x="2659" y="567"/>
                    <a:pt x="2670" y="419"/>
                    <a:pt x="2619" y="289"/>
                  </a:cubicBezTo>
                  <a:cubicBezTo>
                    <a:pt x="2541" y="104"/>
                    <a:pt x="2353" y="0"/>
                    <a:pt x="2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5495475" y="1024650"/>
              <a:ext cx="180825" cy="70325"/>
            </a:xfrm>
            <a:custGeom>
              <a:avLst/>
              <a:gdLst/>
              <a:ahLst/>
              <a:cxnLst/>
              <a:rect l="l" t="t" r="r" b="b"/>
              <a:pathLst>
                <a:path w="7233" h="2813" extrusionOk="0">
                  <a:moveTo>
                    <a:pt x="420" y="0"/>
                  </a:moveTo>
                  <a:cubicBezTo>
                    <a:pt x="181" y="0"/>
                    <a:pt x="1" y="293"/>
                    <a:pt x="192" y="539"/>
                  </a:cubicBezTo>
                  <a:cubicBezTo>
                    <a:pt x="555" y="1006"/>
                    <a:pt x="938" y="1401"/>
                    <a:pt x="1434" y="1727"/>
                  </a:cubicBezTo>
                  <a:cubicBezTo>
                    <a:pt x="1935" y="2061"/>
                    <a:pt x="2506" y="2285"/>
                    <a:pt x="3082" y="2453"/>
                  </a:cubicBezTo>
                  <a:cubicBezTo>
                    <a:pt x="3712" y="2636"/>
                    <a:pt x="4358" y="2733"/>
                    <a:pt x="5011" y="2776"/>
                  </a:cubicBezTo>
                  <a:cubicBezTo>
                    <a:pt x="5248" y="2791"/>
                    <a:pt x="5493" y="2813"/>
                    <a:pt x="5734" y="2813"/>
                  </a:cubicBezTo>
                  <a:cubicBezTo>
                    <a:pt x="5810" y="2813"/>
                    <a:pt x="5885" y="2811"/>
                    <a:pt x="5960" y="2806"/>
                  </a:cubicBezTo>
                  <a:cubicBezTo>
                    <a:pt x="6277" y="2784"/>
                    <a:pt x="6707" y="2782"/>
                    <a:pt x="6981" y="2607"/>
                  </a:cubicBezTo>
                  <a:cubicBezTo>
                    <a:pt x="7217" y="2457"/>
                    <a:pt x="7233" y="2105"/>
                    <a:pt x="6981" y="1957"/>
                  </a:cubicBezTo>
                  <a:cubicBezTo>
                    <a:pt x="6714" y="1800"/>
                    <a:pt x="6396" y="1830"/>
                    <a:pt x="6098" y="1784"/>
                  </a:cubicBezTo>
                  <a:cubicBezTo>
                    <a:pt x="5819" y="1739"/>
                    <a:pt x="5530" y="1746"/>
                    <a:pt x="5247" y="1724"/>
                  </a:cubicBezTo>
                  <a:cubicBezTo>
                    <a:pt x="4650" y="1674"/>
                    <a:pt x="4052" y="1582"/>
                    <a:pt x="3472" y="1435"/>
                  </a:cubicBezTo>
                  <a:cubicBezTo>
                    <a:pt x="2974" y="1308"/>
                    <a:pt x="2497" y="1126"/>
                    <a:pt x="2031" y="912"/>
                  </a:cubicBezTo>
                  <a:cubicBezTo>
                    <a:pt x="1551" y="693"/>
                    <a:pt x="1047" y="430"/>
                    <a:pt x="643" y="89"/>
                  </a:cubicBezTo>
                  <a:cubicBezTo>
                    <a:pt x="569" y="27"/>
                    <a:pt x="492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1555850" y="2062425"/>
              <a:ext cx="1817050" cy="1535775"/>
            </a:xfrm>
            <a:custGeom>
              <a:avLst/>
              <a:gdLst/>
              <a:ahLst/>
              <a:cxnLst/>
              <a:rect l="l" t="t" r="r" b="b"/>
              <a:pathLst>
                <a:path w="72682" h="61431" extrusionOk="0">
                  <a:moveTo>
                    <a:pt x="18798" y="484"/>
                  </a:moveTo>
                  <a:cubicBezTo>
                    <a:pt x="18798" y="484"/>
                    <a:pt x="18798" y="484"/>
                    <a:pt x="18799" y="484"/>
                  </a:cubicBezTo>
                  <a:lnTo>
                    <a:pt x="18799" y="484"/>
                  </a:lnTo>
                  <a:cubicBezTo>
                    <a:pt x="18799" y="484"/>
                    <a:pt x="18800" y="484"/>
                    <a:pt x="18800" y="484"/>
                  </a:cubicBezTo>
                  <a:close/>
                  <a:moveTo>
                    <a:pt x="31136" y="10751"/>
                  </a:moveTo>
                  <a:cubicBezTo>
                    <a:pt x="31886" y="12404"/>
                    <a:pt x="32297" y="14084"/>
                    <a:pt x="31982" y="15876"/>
                  </a:cubicBezTo>
                  <a:cubicBezTo>
                    <a:pt x="31929" y="16170"/>
                    <a:pt x="31832" y="16454"/>
                    <a:pt x="31671" y="16707"/>
                  </a:cubicBezTo>
                  <a:cubicBezTo>
                    <a:pt x="31493" y="16990"/>
                    <a:pt x="31296" y="17131"/>
                    <a:pt x="31089" y="17131"/>
                  </a:cubicBezTo>
                  <a:cubicBezTo>
                    <a:pt x="30900" y="17131"/>
                    <a:pt x="30703" y="17014"/>
                    <a:pt x="30502" y="16778"/>
                  </a:cubicBezTo>
                  <a:cubicBezTo>
                    <a:pt x="30178" y="16394"/>
                    <a:pt x="30015" y="15930"/>
                    <a:pt x="29953" y="15445"/>
                  </a:cubicBezTo>
                  <a:cubicBezTo>
                    <a:pt x="29733" y="13738"/>
                    <a:pt x="30234" y="12201"/>
                    <a:pt x="31136" y="10751"/>
                  </a:cubicBezTo>
                  <a:close/>
                  <a:moveTo>
                    <a:pt x="63301" y="21541"/>
                  </a:moveTo>
                  <a:cubicBezTo>
                    <a:pt x="63799" y="21541"/>
                    <a:pt x="64301" y="21613"/>
                    <a:pt x="64806" y="21756"/>
                  </a:cubicBezTo>
                  <a:cubicBezTo>
                    <a:pt x="65028" y="21820"/>
                    <a:pt x="65260" y="21913"/>
                    <a:pt x="65075" y="22197"/>
                  </a:cubicBezTo>
                  <a:cubicBezTo>
                    <a:pt x="64302" y="23380"/>
                    <a:pt x="63349" y="24338"/>
                    <a:pt x="61897" y="24641"/>
                  </a:cubicBezTo>
                  <a:cubicBezTo>
                    <a:pt x="61794" y="24663"/>
                    <a:pt x="61684" y="24666"/>
                    <a:pt x="61629" y="24672"/>
                  </a:cubicBezTo>
                  <a:lnTo>
                    <a:pt x="61629" y="24672"/>
                  </a:lnTo>
                  <a:cubicBezTo>
                    <a:pt x="61302" y="24670"/>
                    <a:pt x="61037" y="24617"/>
                    <a:pt x="60788" y="24512"/>
                  </a:cubicBezTo>
                  <a:cubicBezTo>
                    <a:pt x="59924" y="24154"/>
                    <a:pt x="59729" y="23335"/>
                    <a:pt x="60335" y="22614"/>
                  </a:cubicBezTo>
                  <a:cubicBezTo>
                    <a:pt x="60601" y="22299"/>
                    <a:pt x="60936" y="22073"/>
                    <a:pt x="61318" y="21924"/>
                  </a:cubicBezTo>
                  <a:cubicBezTo>
                    <a:pt x="61973" y="21669"/>
                    <a:pt x="62634" y="21541"/>
                    <a:pt x="63301" y="21541"/>
                  </a:cubicBezTo>
                  <a:close/>
                  <a:moveTo>
                    <a:pt x="11575" y="24180"/>
                  </a:moveTo>
                  <a:cubicBezTo>
                    <a:pt x="11825" y="24180"/>
                    <a:pt x="12074" y="24217"/>
                    <a:pt x="12297" y="24345"/>
                  </a:cubicBezTo>
                  <a:cubicBezTo>
                    <a:pt x="12455" y="24436"/>
                    <a:pt x="12668" y="24516"/>
                    <a:pt x="12618" y="24744"/>
                  </a:cubicBezTo>
                  <a:cubicBezTo>
                    <a:pt x="12579" y="24926"/>
                    <a:pt x="12369" y="24920"/>
                    <a:pt x="12220" y="24951"/>
                  </a:cubicBezTo>
                  <a:cubicBezTo>
                    <a:pt x="11812" y="25037"/>
                    <a:pt x="11404" y="25078"/>
                    <a:pt x="10994" y="25078"/>
                  </a:cubicBezTo>
                  <a:cubicBezTo>
                    <a:pt x="10474" y="25078"/>
                    <a:pt x="9951" y="25011"/>
                    <a:pt x="9422" y="24881"/>
                  </a:cubicBezTo>
                  <a:cubicBezTo>
                    <a:pt x="10056" y="24438"/>
                    <a:pt x="10752" y="24195"/>
                    <a:pt x="11517" y="24180"/>
                  </a:cubicBezTo>
                  <a:cubicBezTo>
                    <a:pt x="11536" y="24180"/>
                    <a:pt x="11556" y="24180"/>
                    <a:pt x="11575" y="24180"/>
                  </a:cubicBezTo>
                  <a:close/>
                  <a:moveTo>
                    <a:pt x="57955" y="38403"/>
                  </a:moveTo>
                  <a:cubicBezTo>
                    <a:pt x="58385" y="38403"/>
                    <a:pt x="58798" y="38510"/>
                    <a:pt x="59193" y="38688"/>
                  </a:cubicBezTo>
                  <a:cubicBezTo>
                    <a:pt x="60868" y="39445"/>
                    <a:pt x="61872" y="40805"/>
                    <a:pt x="62555" y="42452"/>
                  </a:cubicBezTo>
                  <a:cubicBezTo>
                    <a:pt x="62679" y="42753"/>
                    <a:pt x="62576" y="42900"/>
                    <a:pt x="62275" y="42975"/>
                  </a:cubicBezTo>
                  <a:cubicBezTo>
                    <a:pt x="61644" y="43132"/>
                    <a:pt x="61008" y="43236"/>
                    <a:pt x="60356" y="43236"/>
                  </a:cubicBezTo>
                  <a:lnTo>
                    <a:pt x="60355" y="43236"/>
                  </a:lnTo>
                  <a:cubicBezTo>
                    <a:pt x="60341" y="43236"/>
                    <a:pt x="60327" y="43236"/>
                    <a:pt x="60314" y="43236"/>
                  </a:cubicBezTo>
                  <a:cubicBezTo>
                    <a:pt x="59426" y="43236"/>
                    <a:pt x="58570" y="43083"/>
                    <a:pt x="57772" y="42671"/>
                  </a:cubicBezTo>
                  <a:cubicBezTo>
                    <a:pt x="57030" y="42288"/>
                    <a:pt x="56454" y="41731"/>
                    <a:pt x="56145" y="40942"/>
                  </a:cubicBezTo>
                  <a:cubicBezTo>
                    <a:pt x="55666" y="39721"/>
                    <a:pt x="56392" y="38548"/>
                    <a:pt x="57697" y="38416"/>
                  </a:cubicBezTo>
                  <a:cubicBezTo>
                    <a:pt x="57784" y="38407"/>
                    <a:pt x="57870" y="38403"/>
                    <a:pt x="57955" y="38403"/>
                  </a:cubicBezTo>
                  <a:close/>
                  <a:moveTo>
                    <a:pt x="14517" y="42109"/>
                  </a:moveTo>
                  <a:cubicBezTo>
                    <a:pt x="15016" y="42109"/>
                    <a:pt x="15467" y="42305"/>
                    <a:pt x="15811" y="42694"/>
                  </a:cubicBezTo>
                  <a:cubicBezTo>
                    <a:pt x="16565" y="43545"/>
                    <a:pt x="16516" y="45023"/>
                    <a:pt x="15701" y="45882"/>
                  </a:cubicBezTo>
                  <a:cubicBezTo>
                    <a:pt x="15282" y="46323"/>
                    <a:pt x="14761" y="46603"/>
                    <a:pt x="14186" y="46781"/>
                  </a:cubicBezTo>
                  <a:cubicBezTo>
                    <a:pt x="13511" y="46990"/>
                    <a:pt x="12816" y="47075"/>
                    <a:pt x="12152" y="47091"/>
                  </a:cubicBezTo>
                  <a:cubicBezTo>
                    <a:pt x="10708" y="46994"/>
                    <a:pt x="10633" y="47138"/>
                    <a:pt x="11015" y="45591"/>
                  </a:cubicBezTo>
                  <a:cubicBezTo>
                    <a:pt x="11239" y="44684"/>
                    <a:pt x="11699" y="43891"/>
                    <a:pt x="12351" y="43220"/>
                  </a:cubicBezTo>
                  <a:cubicBezTo>
                    <a:pt x="12557" y="43008"/>
                    <a:pt x="12780" y="42807"/>
                    <a:pt x="13023" y="42639"/>
                  </a:cubicBezTo>
                  <a:cubicBezTo>
                    <a:pt x="13531" y="42285"/>
                    <a:pt x="14045" y="42109"/>
                    <a:pt x="14517" y="42109"/>
                  </a:cubicBezTo>
                  <a:close/>
                  <a:moveTo>
                    <a:pt x="34223" y="46480"/>
                  </a:moveTo>
                  <a:cubicBezTo>
                    <a:pt x="34589" y="46480"/>
                    <a:pt x="34943" y="46662"/>
                    <a:pt x="35201" y="47021"/>
                  </a:cubicBezTo>
                  <a:cubicBezTo>
                    <a:pt x="35324" y="47194"/>
                    <a:pt x="35417" y="47397"/>
                    <a:pt x="35486" y="47598"/>
                  </a:cubicBezTo>
                  <a:cubicBezTo>
                    <a:pt x="36084" y="49351"/>
                    <a:pt x="35000" y="52169"/>
                    <a:pt x="33282" y="53179"/>
                  </a:cubicBezTo>
                  <a:cubicBezTo>
                    <a:pt x="32409" y="51314"/>
                    <a:pt x="32041" y="49448"/>
                    <a:pt x="32893" y="47481"/>
                  </a:cubicBezTo>
                  <a:cubicBezTo>
                    <a:pt x="33000" y="47234"/>
                    <a:pt x="33166" y="47016"/>
                    <a:pt x="33370" y="46832"/>
                  </a:cubicBezTo>
                  <a:cubicBezTo>
                    <a:pt x="33632" y="46596"/>
                    <a:pt x="33931" y="46480"/>
                    <a:pt x="34223" y="46480"/>
                  </a:cubicBezTo>
                  <a:close/>
                  <a:moveTo>
                    <a:pt x="48664" y="1372"/>
                  </a:moveTo>
                  <a:cubicBezTo>
                    <a:pt x="48785" y="1372"/>
                    <a:pt x="48906" y="1374"/>
                    <a:pt x="49027" y="1376"/>
                  </a:cubicBezTo>
                  <a:cubicBezTo>
                    <a:pt x="56000" y="1497"/>
                    <a:pt x="62672" y="5968"/>
                    <a:pt x="65403" y="12343"/>
                  </a:cubicBezTo>
                  <a:cubicBezTo>
                    <a:pt x="66329" y="14507"/>
                    <a:pt x="66702" y="16748"/>
                    <a:pt x="66292" y="19088"/>
                  </a:cubicBezTo>
                  <a:cubicBezTo>
                    <a:pt x="66246" y="19353"/>
                    <a:pt x="66186" y="19618"/>
                    <a:pt x="66114" y="19880"/>
                  </a:cubicBezTo>
                  <a:cubicBezTo>
                    <a:pt x="65986" y="20343"/>
                    <a:pt x="65939" y="20504"/>
                    <a:pt x="65714" y="20504"/>
                  </a:cubicBezTo>
                  <a:cubicBezTo>
                    <a:pt x="65595" y="20504"/>
                    <a:pt x="65425" y="20458"/>
                    <a:pt x="65166" y="20389"/>
                  </a:cubicBezTo>
                  <a:cubicBezTo>
                    <a:pt x="64545" y="20223"/>
                    <a:pt x="63926" y="20140"/>
                    <a:pt x="63309" y="20140"/>
                  </a:cubicBezTo>
                  <a:cubicBezTo>
                    <a:pt x="62564" y="20140"/>
                    <a:pt x="61823" y="20262"/>
                    <a:pt x="61087" y="20506"/>
                  </a:cubicBezTo>
                  <a:cubicBezTo>
                    <a:pt x="60271" y="20777"/>
                    <a:pt x="59575" y="21232"/>
                    <a:pt x="59073" y="21944"/>
                  </a:cubicBezTo>
                  <a:cubicBezTo>
                    <a:pt x="58139" y="23264"/>
                    <a:pt x="58534" y="24924"/>
                    <a:pt x="59964" y="25681"/>
                  </a:cubicBezTo>
                  <a:cubicBezTo>
                    <a:pt x="60476" y="25952"/>
                    <a:pt x="61005" y="26074"/>
                    <a:pt x="61545" y="26074"/>
                  </a:cubicBezTo>
                  <a:cubicBezTo>
                    <a:pt x="61882" y="26074"/>
                    <a:pt x="62224" y="26027"/>
                    <a:pt x="62568" y="25938"/>
                  </a:cubicBezTo>
                  <a:cubicBezTo>
                    <a:pt x="63206" y="25774"/>
                    <a:pt x="63773" y="25460"/>
                    <a:pt x="64303" y="25076"/>
                  </a:cubicBezTo>
                  <a:cubicBezTo>
                    <a:pt x="65034" y="24546"/>
                    <a:pt x="65634" y="23890"/>
                    <a:pt x="66147" y="23150"/>
                  </a:cubicBezTo>
                  <a:cubicBezTo>
                    <a:pt x="66373" y="22822"/>
                    <a:pt x="66481" y="22669"/>
                    <a:pt x="66623" y="22669"/>
                  </a:cubicBezTo>
                  <a:cubicBezTo>
                    <a:pt x="66748" y="22669"/>
                    <a:pt x="66899" y="22789"/>
                    <a:pt x="67182" y="23015"/>
                  </a:cubicBezTo>
                  <a:cubicBezTo>
                    <a:pt x="68106" y="23753"/>
                    <a:pt x="68840" y="24648"/>
                    <a:pt x="69374" y="25700"/>
                  </a:cubicBezTo>
                  <a:cubicBezTo>
                    <a:pt x="70545" y="28004"/>
                    <a:pt x="71012" y="30454"/>
                    <a:pt x="70740" y="33021"/>
                  </a:cubicBezTo>
                  <a:cubicBezTo>
                    <a:pt x="70312" y="37039"/>
                    <a:pt x="68200" y="39957"/>
                    <a:pt x="64755" y="41970"/>
                  </a:cubicBezTo>
                  <a:cubicBezTo>
                    <a:pt x="64661" y="42025"/>
                    <a:pt x="64561" y="42068"/>
                    <a:pt x="64470" y="42125"/>
                  </a:cubicBezTo>
                  <a:cubicBezTo>
                    <a:pt x="64360" y="42195"/>
                    <a:pt x="64263" y="42231"/>
                    <a:pt x="64179" y="42231"/>
                  </a:cubicBezTo>
                  <a:cubicBezTo>
                    <a:pt x="64040" y="42231"/>
                    <a:pt x="63934" y="42131"/>
                    <a:pt x="63852" y="41915"/>
                  </a:cubicBezTo>
                  <a:cubicBezTo>
                    <a:pt x="63611" y="41281"/>
                    <a:pt x="63285" y="40688"/>
                    <a:pt x="62911" y="40121"/>
                  </a:cubicBezTo>
                  <a:cubicBezTo>
                    <a:pt x="62167" y="38986"/>
                    <a:pt x="61195" y="38106"/>
                    <a:pt x="59980" y="37501"/>
                  </a:cubicBezTo>
                  <a:cubicBezTo>
                    <a:pt x="59333" y="37179"/>
                    <a:pt x="58656" y="37010"/>
                    <a:pt x="57949" y="37010"/>
                  </a:cubicBezTo>
                  <a:cubicBezTo>
                    <a:pt x="57788" y="37010"/>
                    <a:pt x="57624" y="37019"/>
                    <a:pt x="57459" y="37037"/>
                  </a:cubicBezTo>
                  <a:cubicBezTo>
                    <a:pt x="55412" y="37260"/>
                    <a:pt x="54118" y="39207"/>
                    <a:pt x="54741" y="41175"/>
                  </a:cubicBezTo>
                  <a:cubicBezTo>
                    <a:pt x="55185" y="42580"/>
                    <a:pt x="56165" y="43515"/>
                    <a:pt x="57495" y="44089"/>
                  </a:cubicBezTo>
                  <a:cubicBezTo>
                    <a:pt x="58399" y="44480"/>
                    <a:pt x="59326" y="44642"/>
                    <a:pt x="60265" y="44642"/>
                  </a:cubicBezTo>
                  <a:cubicBezTo>
                    <a:pt x="60852" y="44642"/>
                    <a:pt x="61444" y="44579"/>
                    <a:pt x="62039" y="44468"/>
                  </a:cubicBezTo>
                  <a:cubicBezTo>
                    <a:pt x="62357" y="44409"/>
                    <a:pt x="62578" y="44367"/>
                    <a:pt x="62732" y="44367"/>
                  </a:cubicBezTo>
                  <a:cubicBezTo>
                    <a:pt x="63089" y="44367"/>
                    <a:pt x="63088" y="44592"/>
                    <a:pt x="63090" y="45354"/>
                  </a:cubicBezTo>
                  <a:cubicBezTo>
                    <a:pt x="63095" y="46815"/>
                    <a:pt x="62731" y="48188"/>
                    <a:pt x="62137" y="49516"/>
                  </a:cubicBezTo>
                  <a:cubicBezTo>
                    <a:pt x="60155" y="53950"/>
                    <a:pt x="54454" y="59195"/>
                    <a:pt x="48063" y="59896"/>
                  </a:cubicBezTo>
                  <a:cubicBezTo>
                    <a:pt x="47403" y="59968"/>
                    <a:pt x="46751" y="60004"/>
                    <a:pt x="46108" y="60004"/>
                  </a:cubicBezTo>
                  <a:cubicBezTo>
                    <a:pt x="42909" y="60004"/>
                    <a:pt x="39920" y="59117"/>
                    <a:pt x="37138" y="57345"/>
                  </a:cubicBezTo>
                  <a:cubicBezTo>
                    <a:pt x="36405" y="56878"/>
                    <a:pt x="35744" y="56316"/>
                    <a:pt x="35141" y="55689"/>
                  </a:cubicBezTo>
                  <a:cubicBezTo>
                    <a:pt x="34804" y="55339"/>
                    <a:pt x="34305" y="55016"/>
                    <a:pt x="34261" y="54559"/>
                  </a:cubicBezTo>
                  <a:cubicBezTo>
                    <a:pt x="34217" y="54107"/>
                    <a:pt x="34811" y="53888"/>
                    <a:pt x="35105" y="53549"/>
                  </a:cubicBezTo>
                  <a:cubicBezTo>
                    <a:pt x="36365" y="52104"/>
                    <a:pt x="37069" y="50454"/>
                    <a:pt x="37052" y="48520"/>
                  </a:cubicBezTo>
                  <a:cubicBezTo>
                    <a:pt x="37050" y="47977"/>
                    <a:pt x="36946" y="47440"/>
                    <a:pt x="36744" y="46935"/>
                  </a:cubicBezTo>
                  <a:cubicBezTo>
                    <a:pt x="36331" y="45901"/>
                    <a:pt x="35610" y="45212"/>
                    <a:pt x="34478" y="45083"/>
                  </a:cubicBezTo>
                  <a:cubicBezTo>
                    <a:pt x="34367" y="45070"/>
                    <a:pt x="34259" y="45064"/>
                    <a:pt x="34153" y="45064"/>
                  </a:cubicBezTo>
                  <a:cubicBezTo>
                    <a:pt x="33173" y="45064"/>
                    <a:pt x="32440" y="45601"/>
                    <a:pt x="31884" y="46427"/>
                  </a:cubicBezTo>
                  <a:cubicBezTo>
                    <a:pt x="31342" y="47233"/>
                    <a:pt x="31104" y="48148"/>
                    <a:pt x="31035" y="49106"/>
                  </a:cubicBezTo>
                  <a:cubicBezTo>
                    <a:pt x="30927" y="50596"/>
                    <a:pt x="31212" y="52015"/>
                    <a:pt x="31825" y="53372"/>
                  </a:cubicBezTo>
                  <a:cubicBezTo>
                    <a:pt x="32180" y="54154"/>
                    <a:pt x="32183" y="54168"/>
                    <a:pt x="31393" y="54562"/>
                  </a:cubicBezTo>
                  <a:cubicBezTo>
                    <a:pt x="28710" y="55901"/>
                    <a:pt x="25863" y="56521"/>
                    <a:pt x="22882" y="56521"/>
                  </a:cubicBezTo>
                  <a:cubicBezTo>
                    <a:pt x="22845" y="56521"/>
                    <a:pt x="22808" y="56521"/>
                    <a:pt x="22771" y="56521"/>
                  </a:cubicBezTo>
                  <a:lnTo>
                    <a:pt x="22768" y="56521"/>
                  </a:lnTo>
                  <a:cubicBezTo>
                    <a:pt x="21052" y="56449"/>
                    <a:pt x="19358" y="56265"/>
                    <a:pt x="17723" y="55727"/>
                  </a:cubicBezTo>
                  <a:cubicBezTo>
                    <a:pt x="14628" y="54706"/>
                    <a:pt x="12476" y="52680"/>
                    <a:pt x="11296" y="49633"/>
                  </a:cubicBezTo>
                  <a:cubicBezTo>
                    <a:pt x="11209" y="49406"/>
                    <a:pt x="11140" y="49172"/>
                    <a:pt x="11070" y="48939"/>
                  </a:cubicBezTo>
                  <a:cubicBezTo>
                    <a:pt x="10976" y="48626"/>
                    <a:pt x="11046" y="48453"/>
                    <a:pt x="11372" y="48453"/>
                  </a:cubicBezTo>
                  <a:cubicBezTo>
                    <a:pt x="11396" y="48453"/>
                    <a:pt x="11423" y="48454"/>
                    <a:pt x="11450" y="48456"/>
                  </a:cubicBezTo>
                  <a:cubicBezTo>
                    <a:pt x="11693" y="48473"/>
                    <a:pt x="11934" y="48483"/>
                    <a:pt x="12176" y="48483"/>
                  </a:cubicBezTo>
                  <a:cubicBezTo>
                    <a:pt x="12799" y="48483"/>
                    <a:pt x="13419" y="48420"/>
                    <a:pt x="14032" y="48275"/>
                  </a:cubicBezTo>
                  <a:cubicBezTo>
                    <a:pt x="14832" y="48088"/>
                    <a:pt x="15583" y="47795"/>
                    <a:pt x="16237" y="47287"/>
                  </a:cubicBezTo>
                  <a:cubicBezTo>
                    <a:pt x="17520" y="46287"/>
                    <a:pt x="18040" y="44720"/>
                    <a:pt x="17604" y="43152"/>
                  </a:cubicBezTo>
                  <a:cubicBezTo>
                    <a:pt x="17179" y="41626"/>
                    <a:pt x="15952" y="40704"/>
                    <a:pt x="14519" y="40704"/>
                  </a:cubicBezTo>
                  <a:cubicBezTo>
                    <a:pt x="14139" y="40704"/>
                    <a:pt x="13744" y="40769"/>
                    <a:pt x="13346" y="40905"/>
                  </a:cubicBezTo>
                  <a:cubicBezTo>
                    <a:pt x="12641" y="41145"/>
                    <a:pt x="12038" y="41550"/>
                    <a:pt x="11509" y="42067"/>
                  </a:cubicBezTo>
                  <a:cubicBezTo>
                    <a:pt x="10428" y="43123"/>
                    <a:pt x="9784" y="44409"/>
                    <a:pt x="9491" y="45883"/>
                  </a:cubicBezTo>
                  <a:cubicBezTo>
                    <a:pt x="9400" y="46344"/>
                    <a:pt x="9362" y="46521"/>
                    <a:pt x="9176" y="46521"/>
                  </a:cubicBezTo>
                  <a:cubicBezTo>
                    <a:pt x="9060" y="46521"/>
                    <a:pt x="8888" y="46453"/>
                    <a:pt x="8610" y="46344"/>
                  </a:cubicBezTo>
                  <a:cubicBezTo>
                    <a:pt x="8030" y="46114"/>
                    <a:pt x="7470" y="45839"/>
                    <a:pt x="6954" y="45489"/>
                  </a:cubicBezTo>
                  <a:cubicBezTo>
                    <a:pt x="3901" y="43418"/>
                    <a:pt x="1939" y="40622"/>
                    <a:pt x="1617" y="36898"/>
                  </a:cubicBezTo>
                  <a:cubicBezTo>
                    <a:pt x="1371" y="34059"/>
                    <a:pt x="2275" y="31448"/>
                    <a:pt x="3711" y="29019"/>
                  </a:cubicBezTo>
                  <a:cubicBezTo>
                    <a:pt x="4282" y="28053"/>
                    <a:pt x="5196" y="27481"/>
                    <a:pt x="6121" y="26899"/>
                  </a:cubicBezTo>
                  <a:cubicBezTo>
                    <a:pt x="6742" y="26505"/>
                    <a:pt x="7347" y="26265"/>
                    <a:pt x="8056" y="26265"/>
                  </a:cubicBezTo>
                  <a:cubicBezTo>
                    <a:pt x="8214" y="26265"/>
                    <a:pt x="8378" y="26277"/>
                    <a:pt x="8548" y="26302"/>
                  </a:cubicBezTo>
                  <a:cubicBezTo>
                    <a:pt x="9311" y="26413"/>
                    <a:pt x="10083" y="26515"/>
                    <a:pt x="10856" y="26515"/>
                  </a:cubicBezTo>
                  <a:cubicBezTo>
                    <a:pt x="11352" y="26515"/>
                    <a:pt x="11849" y="26473"/>
                    <a:pt x="12346" y="26365"/>
                  </a:cubicBezTo>
                  <a:cubicBezTo>
                    <a:pt x="12717" y="26283"/>
                    <a:pt x="13090" y="26213"/>
                    <a:pt x="13426" y="26030"/>
                  </a:cubicBezTo>
                  <a:cubicBezTo>
                    <a:pt x="14281" y="25560"/>
                    <a:pt x="14485" y="24683"/>
                    <a:pt x="13904" y="23903"/>
                  </a:cubicBezTo>
                  <a:cubicBezTo>
                    <a:pt x="13389" y="23213"/>
                    <a:pt x="12681" y="22858"/>
                    <a:pt x="11826" y="22781"/>
                  </a:cubicBezTo>
                  <a:cubicBezTo>
                    <a:pt x="11715" y="22771"/>
                    <a:pt x="11605" y="22766"/>
                    <a:pt x="11496" y="22766"/>
                  </a:cubicBezTo>
                  <a:cubicBezTo>
                    <a:pt x="10814" y="22766"/>
                    <a:pt x="10164" y="22954"/>
                    <a:pt x="9529" y="23195"/>
                  </a:cubicBezTo>
                  <a:cubicBezTo>
                    <a:pt x="8923" y="23426"/>
                    <a:pt x="8310" y="23656"/>
                    <a:pt x="7735" y="23951"/>
                  </a:cubicBezTo>
                  <a:cubicBezTo>
                    <a:pt x="7564" y="24038"/>
                    <a:pt x="7410" y="24078"/>
                    <a:pt x="7265" y="24078"/>
                  </a:cubicBezTo>
                  <a:cubicBezTo>
                    <a:pt x="7039" y="24078"/>
                    <a:pt x="6834" y="23982"/>
                    <a:pt x="6620" y="23816"/>
                  </a:cubicBezTo>
                  <a:cubicBezTo>
                    <a:pt x="6004" y="23342"/>
                    <a:pt x="5574" y="22724"/>
                    <a:pt x="5226" y="22043"/>
                  </a:cubicBezTo>
                  <a:cubicBezTo>
                    <a:pt x="4527" y="20677"/>
                    <a:pt x="4135" y="19216"/>
                    <a:pt x="3993" y="17695"/>
                  </a:cubicBezTo>
                  <a:cubicBezTo>
                    <a:pt x="3626" y="13771"/>
                    <a:pt x="4345" y="10148"/>
                    <a:pt x="6971" y="7056"/>
                  </a:cubicBezTo>
                  <a:cubicBezTo>
                    <a:pt x="9754" y="3778"/>
                    <a:pt x="14087" y="1914"/>
                    <a:pt x="18384" y="1914"/>
                  </a:cubicBezTo>
                  <a:cubicBezTo>
                    <a:pt x="19873" y="1914"/>
                    <a:pt x="21357" y="2138"/>
                    <a:pt x="22771" y="2604"/>
                  </a:cubicBezTo>
                  <a:cubicBezTo>
                    <a:pt x="25983" y="3662"/>
                    <a:pt x="28313" y="5791"/>
                    <a:pt x="30124" y="8573"/>
                  </a:cubicBezTo>
                  <a:cubicBezTo>
                    <a:pt x="30379" y="8964"/>
                    <a:pt x="30298" y="9245"/>
                    <a:pt x="30077" y="9600"/>
                  </a:cubicBezTo>
                  <a:cubicBezTo>
                    <a:pt x="29207" y="10999"/>
                    <a:pt x="28637" y="12506"/>
                    <a:pt x="28508" y="14163"/>
                  </a:cubicBezTo>
                  <a:cubicBezTo>
                    <a:pt x="28432" y="15151"/>
                    <a:pt x="28530" y="16119"/>
                    <a:pt x="28990" y="17008"/>
                  </a:cubicBezTo>
                  <a:cubicBezTo>
                    <a:pt x="29432" y="17866"/>
                    <a:pt x="30039" y="18565"/>
                    <a:pt x="31053" y="18565"/>
                  </a:cubicBezTo>
                  <a:cubicBezTo>
                    <a:pt x="31117" y="18565"/>
                    <a:pt x="31183" y="18562"/>
                    <a:pt x="31251" y="18557"/>
                  </a:cubicBezTo>
                  <a:cubicBezTo>
                    <a:pt x="32341" y="18462"/>
                    <a:pt x="32871" y="17673"/>
                    <a:pt x="33199" y="16728"/>
                  </a:cubicBezTo>
                  <a:cubicBezTo>
                    <a:pt x="33582" y="15624"/>
                    <a:pt x="33555" y="14490"/>
                    <a:pt x="33400" y="13355"/>
                  </a:cubicBezTo>
                  <a:cubicBezTo>
                    <a:pt x="33239" y="12167"/>
                    <a:pt x="32945" y="11004"/>
                    <a:pt x="32400" y="9940"/>
                  </a:cubicBezTo>
                  <a:cubicBezTo>
                    <a:pt x="32076" y="9308"/>
                    <a:pt x="32231" y="8912"/>
                    <a:pt x="32660" y="8441"/>
                  </a:cubicBezTo>
                  <a:cubicBezTo>
                    <a:pt x="34319" y="6619"/>
                    <a:pt x="36245" y="5149"/>
                    <a:pt x="38423" y="4008"/>
                  </a:cubicBezTo>
                  <a:cubicBezTo>
                    <a:pt x="41636" y="2326"/>
                    <a:pt x="45034" y="1372"/>
                    <a:pt x="48664" y="1372"/>
                  </a:cubicBezTo>
                  <a:close/>
                  <a:moveTo>
                    <a:pt x="48176" y="0"/>
                  </a:moveTo>
                  <a:cubicBezTo>
                    <a:pt x="41978" y="0"/>
                    <a:pt x="36601" y="2559"/>
                    <a:pt x="32050" y="7049"/>
                  </a:cubicBezTo>
                  <a:cubicBezTo>
                    <a:pt x="31687" y="7408"/>
                    <a:pt x="31506" y="7595"/>
                    <a:pt x="31344" y="7595"/>
                  </a:cubicBezTo>
                  <a:cubicBezTo>
                    <a:pt x="31175" y="7595"/>
                    <a:pt x="31029" y="7390"/>
                    <a:pt x="30718" y="6959"/>
                  </a:cubicBezTo>
                  <a:cubicBezTo>
                    <a:pt x="27697" y="2760"/>
                    <a:pt x="23608" y="591"/>
                    <a:pt x="18799" y="484"/>
                  </a:cubicBezTo>
                  <a:lnTo>
                    <a:pt x="18799" y="484"/>
                  </a:lnTo>
                  <a:cubicBezTo>
                    <a:pt x="15585" y="507"/>
                    <a:pt x="12897" y="1168"/>
                    <a:pt x="10410" y="2536"/>
                  </a:cubicBezTo>
                  <a:cubicBezTo>
                    <a:pt x="6464" y="4708"/>
                    <a:pt x="3811" y="7907"/>
                    <a:pt x="2853" y="12382"/>
                  </a:cubicBezTo>
                  <a:cubicBezTo>
                    <a:pt x="2423" y="14386"/>
                    <a:pt x="2350" y="16415"/>
                    <a:pt x="2674" y="18436"/>
                  </a:cubicBezTo>
                  <a:cubicBezTo>
                    <a:pt x="3056" y="20818"/>
                    <a:pt x="3720" y="23094"/>
                    <a:pt x="5595" y="24797"/>
                  </a:cubicBezTo>
                  <a:cubicBezTo>
                    <a:pt x="5809" y="24991"/>
                    <a:pt x="5819" y="25145"/>
                    <a:pt x="5600" y="25322"/>
                  </a:cubicBezTo>
                  <a:cubicBezTo>
                    <a:pt x="5244" y="25612"/>
                    <a:pt x="4900" y="25922"/>
                    <a:pt x="4528" y="26190"/>
                  </a:cubicBezTo>
                  <a:cubicBezTo>
                    <a:pt x="3400" y="26994"/>
                    <a:pt x="2559" y="28035"/>
                    <a:pt x="1945" y="29269"/>
                  </a:cubicBezTo>
                  <a:cubicBezTo>
                    <a:pt x="1258" y="30651"/>
                    <a:pt x="751" y="32116"/>
                    <a:pt x="440" y="33629"/>
                  </a:cubicBezTo>
                  <a:cubicBezTo>
                    <a:pt x="96" y="35294"/>
                    <a:pt x="0" y="36965"/>
                    <a:pt x="449" y="38619"/>
                  </a:cubicBezTo>
                  <a:cubicBezTo>
                    <a:pt x="1675" y="43129"/>
                    <a:pt x="4406" y="46304"/>
                    <a:pt x="8844" y="47916"/>
                  </a:cubicBezTo>
                  <a:cubicBezTo>
                    <a:pt x="9238" y="48059"/>
                    <a:pt x="9462" y="48230"/>
                    <a:pt x="9569" y="48663"/>
                  </a:cubicBezTo>
                  <a:cubicBezTo>
                    <a:pt x="10684" y="53167"/>
                    <a:pt x="13529" y="56009"/>
                    <a:pt x="17971" y="57254"/>
                  </a:cubicBezTo>
                  <a:cubicBezTo>
                    <a:pt x="19607" y="57713"/>
                    <a:pt x="21268" y="57921"/>
                    <a:pt x="22943" y="57921"/>
                  </a:cubicBezTo>
                  <a:cubicBezTo>
                    <a:pt x="23778" y="57921"/>
                    <a:pt x="24616" y="57869"/>
                    <a:pt x="25457" y="57771"/>
                  </a:cubicBezTo>
                  <a:cubicBezTo>
                    <a:pt x="27901" y="57483"/>
                    <a:pt x="30219" y="56782"/>
                    <a:pt x="32395" y="55621"/>
                  </a:cubicBezTo>
                  <a:cubicBezTo>
                    <a:pt x="32634" y="55492"/>
                    <a:pt x="32770" y="55421"/>
                    <a:pt x="32882" y="55421"/>
                  </a:cubicBezTo>
                  <a:cubicBezTo>
                    <a:pt x="33030" y="55421"/>
                    <a:pt x="33136" y="55546"/>
                    <a:pt x="33382" y="55830"/>
                  </a:cubicBezTo>
                  <a:cubicBezTo>
                    <a:pt x="33648" y="56135"/>
                    <a:pt x="33905" y="56455"/>
                    <a:pt x="34200" y="56730"/>
                  </a:cubicBezTo>
                  <a:cubicBezTo>
                    <a:pt x="37558" y="59854"/>
                    <a:pt x="41436" y="61431"/>
                    <a:pt x="45715" y="61431"/>
                  </a:cubicBezTo>
                  <a:cubicBezTo>
                    <a:pt x="46747" y="61431"/>
                    <a:pt x="47803" y="61339"/>
                    <a:pt x="48881" y="61155"/>
                  </a:cubicBezTo>
                  <a:cubicBezTo>
                    <a:pt x="55487" y="60025"/>
                    <a:pt x="60194" y="56128"/>
                    <a:pt x="63313" y="50279"/>
                  </a:cubicBezTo>
                  <a:cubicBezTo>
                    <a:pt x="64300" y="48427"/>
                    <a:pt x="64679" y="46402"/>
                    <a:pt x="64437" y="44301"/>
                  </a:cubicBezTo>
                  <a:cubicBezTo>
                    <a:pt x="64381" y="43815"/>
                    <a:pt x="64587" y="43640"/>
                    <a:pt x="64960" y="43443"/>
                  </a:cubicBezTo>
                  <a:cubicBezTo>
                    <a:pt x="70098" y="40719"/>
                    <a:pt x="72681" y="36034"/>
                    <a:pt x="72124" y="30271"/>
                  </a:cubicBezTo>
                  <a:cubicBezTo>
                    <a:pt x="71782" y="26750"/>
                    <a:pt x="70529" y="23646"/>
                    <a:pt x="67507" y="21514"/>
                  </a:cubicBezTo>
                  <a:cubicBezTo>
                    <a:pt x="67188" y="21287"/>
                    <a:pt x="67221" y="21048"/>
                    <a:pt x="67319" y="20742"/>
                  </a:cubicBezTo>
                  <a:cubicBezTo>
                    <a:pt x="68258" y="17765"/>
                    <a:pt x="68030" y="14821"/>
                    <a:pt x="66769" y="12022"/>
                  </a:cubicBezTo>
                  <a:cubicBezTo>
                    <a:pt x="63576" y="4937"/>
                    <a:pt x="58039" y="818"/>
                    <a:pt x="50335" y="102"/>
                  </a:cubicBezTo>
                  <a:cubicBezTo>
                    <a:pt x="49605" y="34"/>
                    <a:pt x="48885" y="0"/>
                    <a:pt x="48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1276425" y="2363850"/>
              <a:ext cx="953175" cy="948850"/>
            </a:xfrm>
            <a:custGeom>
              <a:avLst/>
              <a:gdLst/>
              <a:ahLst/>
              <a:cxnLst/>
              <a:rect l="l" t="t" r="r" b="b"/>
              <a:pathLst>
                <a:path w="38127" h="37954" extrusionOk="0">
                  <a:moveTo>
                    <a:pt x="24092" y="6100"/>
                  </a:moveTo>
                  <a:cubicBezTo>
                    <a:pt x="25625" y="6100"/>
                    <a:pt x="26701" y="6971"/>
                    <a:pt x="27290" y="8689"/>
                  </a:cubicBezTo>
                  <a:cubicBezTo>
                    <a:pt x="27477" y="9235"/>
                    <a:pt x="27595" y="9720"/>
                    <a:pt x="27650" y="10167"/>
                  </a:cubicBezTo>
                  <a:cubicBezTo>
                    <a:pt x="27714" y="10681"/>
                    <a:pt x="27742" y="11190"/>
                    <a:pt x="27771" y="11681"/>
                  </a:cubicBezTo>
                  <a:cubicBezTo>
                    <a:pt x="27783" y="11878"/>
                    <a:pt x="27810" y="12321"/>
                    <a:pt x="27810" y="12321"/>
                  </a:cubicBezTo>
                  <a:lnTo>
                    <a:pt x="27809" y="12369"/>
                  </a:lnTo>
                  <a:cubicBezTo>
                    <a:pt x="27772" y="14363"/>
                    <a:pt x="27419" y="16409"/>
                    <a:pt x="26727" y="18624"/>
                  </a:cubicBezTo>
                  <a:cubicBezTo>
                    <a:pt x="26571" y="19127"/>
                    <a:pt x="26279" y="20062"/>
                    <a:pt x="25185" y="20062"/>
                  </a:cubicBezTo>
                  <a:cubicBezTo>
                    <a:pt x="24950" y="20062"/>
                    <a:pt x="24719" y="20015"/>
                    <a:pt x="24442" y="19953"/>
                  </a:cubicBezTo>
                  <a:lnTo>
                    <a:pt x="24384" y="19940"/>
                  </a:lnTo>
                  <a:cubicBezTo>
                    <a:pt x="23643" y="19775"/>
                    <a:pt x="22879" y="19606"/>
                    <a:pt x="22125" y="19341"/>
                  </a:cubicBezTo>
                  <a:cubicBezTo>
                    <a:pt x="19214" y="18316"/>
                    <a:pt x="17360" y="15660"/>
                    <a:pt x="17512" y="12729"/>
                  </a:cubicBezTo>
                  <a:cubicBezTo>
                    <a:pt x="17659" y="9889"/>
                    <a:pt x="20026" y="6998"/>
                    <a:pt x="22787" y="6284"/>
                  </a:cubicBezTo>
                  <a:cubicBezTo>
                    <a:pt x="23264" y="6159"/>
                    <a:pt x="23691" y="6100"/>
                    <a:pt x="24092" y="6100"/>
                  </a:cubicBezTo>
                  <a:close/>
                  <a:moveTo>
                    <a:pt x="24267" y="1"/>
                  </a:moveTo>
                  <a:cubicBezTo>
                    <a:pt x="23171" y="1"/>
                    <a:pt x="22034" y="180"/>
                    <a:pt x="20891" y="533"/>
                  </a:cubicBezTo>
                  <a:cubicBezTo>
                    <a:pt x="16621" y="1854"/>
                    <a:pt x="13643" y="4809"/>
                    <a:pt x="12038" y="9317"/>
                  </a:cubicBezTo>
                  <a:cubicBezTo>
                    <a:pt x="11395" y="11130"/>
                    <a:pt x="11232" y="12994"/>
                    <a:pt x="11558" y="14859"/>
                  </a:cubicBezTo>
                  <a:cubicBezTo>
                    <a:pt x="12617" y="20915"/>
                    <a:pt x="17113" y="24494"/>
                    <a:pt x="22892" y="25796"/>
                  </a:cubicBezTo>
                  <a:cubicBezTo>
                    <a:pt x="23350" y="25900"/>
                    <a:pt x="20980" y="28630"/>
                    <a:pt x="20816" y="28793"/>
                  </a:cubicBezTo>
                  <a:cubicBezTo>
                    <a:pt x="19665" y="29944"/>
                    <a:pt x="18345" y="30926"/>
                    <a:pt x="16803" y="31487"/>
                  </a:cubicBezTo>
                  <a:cubicBezTo>
                    <a:pt x="16094" y="31745"/>
                    <a:pt x="15387" y="31876"/>
                    <a:pt x="14702" y="31876"/>
                  </a:cubicBezTo>
                  <a:cubicBezTo>
                    <a:pt x="13484" y="31876"/>
                    <a:pt x="12326" y="31469"/>
                    <a:pt x="11259" y="30664"/>
                  </a:cubicBezTo>
                  <a:cubicBezTo>
                    <a:pt x="9933" y="29666"/>
                    <a:pt x="8898" y="28337"/>
                    <a:pt x="8093" y="26603"/>
                  </a:cubicBezTo>
                  <a:cubicBezTo>
                    <a:pt x="7025" y="24299"/>
                    <a:pt x="6421" y="21769"/>
                    <a:pt x="6246" y="18868"/>
                  </a:cubicBezTo>
                  <a:cubicBezTo>
                    <a:pt x="6019" y="15094"/>
                    <a:pt x="6273" y="11155"/>
                    <a:pt x="6996" y="7162"/>
                  </a:cubicBezTo>
                  <a:cubicBezTo>
                    <a:pt x="7003" y="7123"/>
                    <a:pt x="7012" y="7081"/>
                    <a:pt x="7019" y="7041"/>
                  </a:cubicBezTo>
                  <a:cubicBezTo>
                    <a:pt x="6991" y="7033"/>
                    <a:pt x="6965" y="7026"/>
                    <a:pt x="6940" y="7019"/>
                  </a:cubicBezTo>
                  <a:cubicBezTo>
                    <a:pt x="6293" y="6845"/>
                    <a:pt x="5643" y="6675"/>
                    <a:pt x="4994" y="6504"/>
                  </a:cubicBezTo>
                  <a:cubicBezTo>
                    <a:pt x="3962" y="6235"/>
                    <a:pt x="2931" y="5965"/>
                    <a:pt x="1905" y="5675"/>
                  </a:cubicBezTo>
                  <a:cubicBezTo>
                    <a:pt x="1905" y="5675"/>
                    <a:pt x="1625" y="5596"/>
                    <a:pt x="1522" y="5567"/>
                  </a:cubicBezTo>
                  <a:cubicBezTo>
                    <a:pt x="1490" y="5699"/>
                    <a:pt x="1457" y="5839"/>
                    <a:pt x="1431" y="5954"/>
                  </a:cubicBezTo>
                  <a:cubicBezTo>
                    <a:pt x="323" y="10779"/>
                    <a:pt x="1" y="15772"/>
                    <a:pt x="472" y="20797"/>
                  </a:cubicBezTo>
                  <a:cubicBezTo>
                    <a:pt x="784" y="24124"/>
                    <a:pt x="1673" y="27230"/>
                    <a:pt x="3116" y="30030"/>
                  </a:cubicBezTo>
                  <a:cubicBezTo>
                    <a:pt x="4424" y="32571"/>
                    <a:pt x="6209" y="34593"/>
                    <a:pt x="8421" y="36043"/>
                  </a:cubicBezTo>
                  <a:cubicBezTo>
                    <a:pt x="10381" y="37329"/>
                    <a:pt x="12388" y="37953"/>
                    <a:pt x="14555" y="37953"/>
                  </a:cubicBezTo>
                  <a:cubicBezTo>
                    <a:pt x="14982" y="37953"/>
                    <a:pt x="15409" y="37928"/>
                    <a:pt x="15833" y="37880"/>
                  </a:cubicBezTo>
                  <a:cubicBezTo>
                    <a:pt x="18702" y="37558"/>
                    <a:pt x="21325" y="36339"/>
                    <a:pt x="23854" y="34153"/>
                  </a:cubicBezTo>
                  <a:cubicBezTo>
                    <a:pt x="25870" y="32409"/>
                    <a:pt x="27588" y="30313"/>
                    <a:pt x="29109" y="27747"/>
                  </a:cubicBezTo>
                  <a:cubicBezTo>
                    <a:pt x="29600" y="26919"/>
                    <a:pt x="30256" y="26507"/>
                    <a:pt x="31171" y="26452"/>
                  </a:cubicBezTo>
                  <a:cubicBezTo>
                    <a:pt x="33305" y="26323"/>
                    <a:pt x="35354" y="25593"/>
                    <a:pt x="37621" y="24155"/>
                  </a:cubicBezTo>
                  <a:cubicBezTo>
                    <a:pt x="38051" y="23881"/>
                    <a:pt x="38108" y="23746"/>
                    <a:pt x="38109" y="23745"/>
                  </a:cubicBezTo>
                  <a:cubicBezTo>
                    <a:pt x="38109" y="23745"/>
                    <a:pt x="38126" y="23616"/>
                    <a:pt x="37929" y="23231"/>
                  </a:cubicBezTo>
                  <a:cubicBezTo>
                    <a:pt x="37460" y="22311"/>
                    <a:pt x="37036" y="21373"/>
                    <a:pt x="36615" y="20431"/>
                  </a:cubicBezTo>
                  <a:cubicBezTo>
                    <a:pt x="36346" y="19832"/>
                    <a:pt x="36137" y="19649"/>
                    <a:pt x="35808" y="19649"/>
                  </a:cubicBezTo>
                  <a:cubicBezTo>
                    <a:pt x="35573" y="19649"/>
                    <a:pt x="35276" y="19742"/>
                    <a:pt x="34854" y="19843"/>
                  </a:cubicBezTo>
                  <a:cubicBezTo>
                    <a:pt x="34526" y="19921"/>
                    <a:pt x="34183" y="19998"/>
                    <a:pt x="33849" y="19998"/>
                  </a:cubicBezTo>
                  <a:cubicBezTo>
                    <a:pt x="33634" y="19998"/>
                    <a:pt x="33422" y="19966"/>
                    <a:pt x="33223" y="19882"/>
                  </a:cubicBezTo>
                  <a:cubicBezTo>
                    <a:pt x="33120" y="19837"/>
                    <a:pt x="33015" y="19773"/>
                    <a:pt x="32978" y="19667"/>
                  </a:cubicBezTo>
                  <a:cubicBezTo>
                    <a:pt x="32949" y="19583"/>
                    <a:pt x="32969" y="19491"/>
                    <a:pt x="32990" y="19404"/>
                  </a:cubicBezTo>
                  <a:cubicBezTo>
                    <a:pt x="33845" y="15721"/>
                    <a:pt x="34193" y="11607"/>
                    <a:pt x="33369" y="7887"/>
                  </a:cubicBezTo>
                  <a:cubicBezTo>
                    <a:pt x="32292" y="3023"/>
                    <a:pt x="28804" y="1"/>
                    <a:pt x="242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2339200" y="2384175"/>
              <a:ext cx="559700" cy="960025"/>
            </a:xfrm>
            <a:custGeom>
              <a:avLst/>
              <a:gdLst/>
              <a:ahLst/>
              <a:cxnLst/>
              <a:rect l="l" t="t" r="r" b="b"/>
              <a:pathLst>
                <a:path w="22388" h="38401" extrusionOk="0">
                  <a:moveTo>
                    <a:pt x="9056" y="6949"/>
                  </a:moveTo>
                  <a:cubicBezTo>
                    <a:pt x="10514" y="6949"/>
                    <a:pt x="11883" y="7363"/>
                    <a:pt x="13213" y="8116"/>
                  </a:cubicBezTo>
                  <a:cubicBezTo>
                    <a:pt x="15472" y="9395"/>
                    <a:pt x="15397" y="12768"/>
                    <a:pt x="13934" y="14153"/>
                  </a:cubicBezTo>
                  <a:cubicBezTo>
                    <a:pt x="13194" y="14854"/>
                    <a:pt x="12358" y="15378"/>
                    <a:pt x="11404" y="15724"/>
                  </a:cubicBezTo>
                  <a:cubicBezTo>
                    <a:pt x="10252" y="16142"/>
                    <a:pt x="9052" y="16362"/>
                    <a:pt x="7850" y="16564"/>
                  </a:cubicBezTo>
                  <a:cubicBezTo>
                    <a:pt x="7707" y="16588"/>
                    <a:pt x="7593" y="16602"/>
                    <a:pt x="7500" y="16602"/>
                  </a:cubicBezTo>
                  <a:cubicBezTo>
                    <a:pt x="7188" y="16602"/>
                    <a:pt x="7131" y="16438"/>
                    <a:pt x="7125" y="15938"/>
                  </a:cubicBezTo>
                  <a:cubicBezTo>
                    <a:pt x="7108" y="14594"/>
                    <a:pt x="7120" y="13248"/>
                    <a:pt x="7120" y="11904"/>
                  </a:cubicBezTo>
                  <a:lnTo>
                    <a:pt x="7185" y="11904"/>
                  </a:lnTo>
                  <a:cubicBezTo>
                    <a:pt x="7185" y="10559"/>
                    <a:pt x="7176" y="9214"/>
                    <a:pt x="7188" y="7869"/>
                  </a:cubicBezTo>
                  <a:cubicBezTo>
                    <a:pt x="7195" y="7152"/>
                    <a:pt x="7222" y="7131"/>
                    <a:pt x="7902" y="7033"/>
                  </a:cubicBezTo>
                  <a:cubicBezTo>
                    <a:pt x="8293" y="6976"/>
                    <a:pt x="8678" y="6949"/>
                    <a:pt x="9056" y="6949"/>
                  </a:cubicBezTo>
                  <a:close/>
                  <a:moveTo>
                    <a:pt x="9478" y="0"/>
                  </a:moveTo>
                  <a:cubicBezTo>
                    <a:pt x="9173" y="0"/>
                    <a:pt x="8865" y="10"/>
                    <a:pt x="8555" y="30"/>
                  </a:cubicBezTo>
                  <a:cubicBezTo>
                    <a:pt x="6287" y="174"/>
                    <a:pt x="4117" y="771"/>
                    <a:pt x="1980" y="1534"/>
                  </a:cubicBezTo>
                  <a:cubicBezTo>
                    <a:pt x="944" y="1905"/>
                    <a:pt x="477" y="2569"/>
                    <a:pt x="441" y="3632"/>
                  </a:cubicBezTo>
                  <a:cubicBezTo>
                    <a:pt x="390" y="5167"/>
                    <a:pt x="281" y="6700"/>
                    <a:pt x="246" y="8236"/>
                  </a:cubicBezTo>
                  <a:cubicBezTo>
                    <a:pt x="156" y="12247"/>
                    <a:pt x="92" y="16260"/>
                    <a:pt x="17" y="20273"/>
                  </a:cubicBezTo>
                  <a:lnTo>
                    <a:pt x="16" y="20272"/>
                  </a:lnTo>
                  <a:lnTo>
                    <a:pt x="16" y="21402"/>
                  </a:lnTo>
                  <a:cubicBezTo>
                    <a:pt x="5" y="25727"/>
                    <a:pt x="1" y="30054"/>
                    <a:pt x="4" y="34380"/>
                  </a:cubicBezTo>
                  <a:cubicBezTo>
                    <a:pt x="5" y="35288"/>
                    <a:pt x="29" y="36199"/>
                    <a:pt x="96" y="37106"/>
                  </a:cubicBezTo>
                  <a:cubicBezTo>
                    <a:pt x="173" y="38136"/>
                    <a:pt x="346" y="38401"/>
                    <a:pt x="1172" y="38401"/>
                  </a:cubicBezTo>
                  <a:cubicBezTo>
                    <a:pt x="1287" y="38401"/>
                    <a:pt x="1415" y="38396"/>
                    <a:pt x="1556" y="38387"/>
                  </a:cubicBezTo>
                  <a:cubicBezTo>
                    <a:pt x="2431" y="38332"/>
                    <a:pt x="3303" y="38232"/>
                    <a:pt x="4176" y="38148"/>
                  </a:cubicBezTo>
                  <a:cubicBezTo>
                    <a:pt x="4955" y="38073"/>
                    <a:pt x="5735" y="37983"/>
                    <a:pt x="6516" y="37920"/>
                  </a:cubicBezTo>
                  <a:cubicBezTo>
                    <a:pt x="6861" y="37892"/>
                    <a:pt x="7031" y="37742"/>
                    <a:pt x="7021" y="37392"/>
                  </a:cubicBezTo>
                  <a:cubicBezTo>
                    <a:pt x="7016" y="37172"/>
                    <a:pt x="7025" y="36953"/>
                    <a:pt x="7025" y="36734"/>
                  </a:cubicBezTo>
                  <a:lnTo>
                    <a:pt x="7025" y="25165"/>
                  </a:lnTo>
                  <a:cubicBezTo>
                    <a:pt x="7025" y="24914"/>
                    <a:pt x="7025" y="24663"/>
                    <a:pt x="7029" y="24413"/>
                  </a:cubicBezTo>
                  <a:cubicBezTo>
                    <a:pt x="7037" y="24052"/>
                    <a:pt x="7180" y="23814"/>
                    <a:pt x="7580" y="23797"/>
                  </a:cubicBezTo>
                  <a:cubicBezTo>
                    <a:pt x="8430" y="23757"/>
                    <a:pt x="9239" y="23484"/>
                    <a:pt x="10068" y="23323"/>
                  </a:cubicBezTo>
                  <a:cubicBezTo>
                    <a:pt x="11728" y="22998"/>
                    <a:pt x="13384" y="22619"/>
                    <a:pt x="14921" y="21886"/>
                  </a:cubicBezTo>
                  <a:cubicBezTo>
                    <a:pt x="18785" y="20045"/>
                    <a:pt x="21479" y="17229"/>
                    <a:pt x="21951" y="12815"/>
                  </a:cubicBezTo>
                  <a:cubicBezTo>
                    <a:pt x="22387" y="8741"/>
                    <a:pt x="21190" y="5210"/>
                    <a:pt x="17753" y="2741"/>
                  </a:cubicBezTo>
                  <a:cubicBezTo>
                    <a:pt x="15277" y="961"/>
                    <a:pt x="12505" y="0"/>
                    <a:pt x="94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2858475" y="2334075"/>
              <a:ext cx="681300" cy="952400"/>
            </a:xfrm>
            <a:custGeom>
              <a:avLst/>
              <a:gdLst/>
              <a:ahLst/>
              <a:cxnLst/>
              <a:rect l="l" t="t" r="r" b="b"/>
              <a:pathLst>
                <a:path w="27252" h="38096" extrusionOk="0">
                  <a:moveTo>
                    <a:pt x="17724" y="1"/>
                  </a:moveTo>
                  <a:cubicBezTo>
                    <a:pt x="17594" y="1"/>
                    <a:pt x="17453" y="21"/>
                    <a:pt x="17299" y="60"/>
                  </a:cubicBezTo>
                  <a:cubicBezTo>
                    <a:pt x="17035" y="127"/>
                    <a:pt x="16777" y="232"/>
                    <a:pt x="16530" y="350"/>
                  </a:cubicBezTo>
                  <a:cubicBezTo>
                    <a:pt x="15057" y="1053"/>
                    <a:pt x="13681" y="1927"/>
                    <a:pt x="12577" y="3126"/>
                  </a:cubicBezTo>
                  <a:cubicBezTo>
                    <a:pt x="10891" y="4958"/>
                    <a:pt x="9833" y="7073"/>
                    <a:pt x="9958" y="9661"/>
                  </a:cubicBezTo>
                  <a:cubicBezTo>
                    <a:pt x="10083" y="12249"/>
                    <a:pt x="11038" y="14470"/>
                    <a:pt x="12849" y="16307"/>
                  </a:cubicBezTo>
                  <a:cubicBezTo>
                    <a:pt x="13706" y="17177"/>
                    <a:pt x="14622" y="17989"/>
                    <a:pt x="15527" y="18808"/>
                  </a:cubicBezTo>
                  <a:cubicBezTo>
                    <a:pt x="16640" y="19814"/>
                    <a:pt x="17701" y="20864"/>
                    <a:pt x="18580" y="22087"/>
                  </a:cubicBezTo>
                  <a:cubicBezTo>
                    <a:pt x="19118" y="22837"/>
                    <a:pt x="19541" y="23643"/>
                    <a:pt x="19812" y="24529"/>
                  </a:cubicBezTo>
                  <a:cubicBezTo>
                    <a:pt x="20206" y="25814"/>
                    <a:pt x="20031" y="27001"/>
                    <a:pt x="19256" y="28099"/>
                  </a:cubicBezTo>
                  <a:cubicBezTo>
                    <a:pt x="18127" y="29700"/>
                    <a:pt x="16580" y="30667"/>
                    <a:pt x="14680" y="31061"/>
                  </a:cubicBezTo>
                  <a:cubicBezTo>
                    <a:pt x="14344" y="31131"/>
                    <a:pt x="14014" y="31166"/>
                    <a:pt x="13688" y="31166"/>
                  </a:cubicBezTo>
                  <a:cubicBezTo>
                    <a:pt x="12806" y="31166"/>
                    <a:pt x="11965" y="30910"/>
                    <a:pt x="11171" y="30402"/>
                  </a:cubicBezTo>
                  <a:cubicBezTo>
                    <a:pt x="10056" y="29689"/>
                    <a:pt x="9065" y="28838"/>
                    <a:pt x="8178" y="27860"/>
                  </a:cubicBezTo>
                  <a:cubicBezTo>
                    <a:pt x="7447" y="27055"/>
                    <a:pt x="6899" y="26159"/>
                    <a:pt x="6648" y="25084"/>
                  </a:cubicBezTo>
                  <a:cubicBezTo>
                    <a:pt x="6542" y="24632"/>
                    <a:pt x="6494" y="24486"/>
                    <a:pt x="6266" y="24486"/>
                  </a:cubicBezTo>
                  <a:cubicBezTo>
                    <a:pt x="6156" y="24486"/>
                    <a:pt x="6004" y="24520"/>
                    <a:pt x="5783" y="24571"/>
                  </a:cubicBezTo>
                  <a:cubicBezTo>
                    <a:pt x="4059" y="24967"/>
                    <a:pt x="2340" y="25387"/>
                    <a:pt x="610" y="25755"/>
                  </a:cubicBezTo>
                  <a:cubicBezTo>
                    <a:pt x="144" y="25854"/>
                    <a:pt x="1" y="26029"/>
                    <a:pt x="78" y="26493"/>
                  </a:cubicBezTo>
                  <a:cubicBezTo>
                    <a:pt x="315" y="27923"/>
                    <a:pt x="698" y="29300"/>
                    <a:pt x="1530" y="30507"/>
                  </a:cubicBezTo>
                  <a:cubicBezTo>
                    <a:pt x="3367" y="33170"/>
                    <a:pt x="5722" y="35259"/>
                    <a:pt x="8561" y="36803"/>
                  </a:cubicBezTo>
                  <a:cubicBezTo>
                    <a:pt x="10149" y="37666"/>
                    <a:pt x="11853" y="38080"/>
                    <a:pt x="13682" y="38096"/>
                  </a:cubicBezTo>
                  <a:lnTo>
                    <a:pt x="13682" y="38095"/>
                  </a:lnTo>
                  <a:cubicBezTo>
                    <a:pt x="18870" y="37727"/>
                    <a:pt x="22938" y="35469"/>
                    <a:pt x="25590" y="30902"/>
                  </a:cubicBezTo>
                  <a:cubicBezTo>
                    <a:pt x="26971" y="28523"/>
                    <a:pt x="27252" y="25953"/>
                    <a:pt x="26608" y="23286"/>
                  </a:cubicBezTo>
                  <a:cubicBezTo>
                    <a:pt x="26023" y="20860"/>
                    <a:pt x="24799" y="18771"/>
                    <a:pt x="23212" y="16869"/>
                  </a:cubicBezTo>
                  <a:cubicBezTo>
                    <a:pt x="21934" y="15338"/>
                    <a:pt x="20450" y="14020"/>
                    <a:pt x="18988" y="12677"/>
                  </a:cubicBezTo>
                  <a:cubicBezTo>
                    <a:pt x="18426" y="12161"/>
                    <a:pt x="17858" y="11644"/>
                    <a:pt x="17429" y="11005"/>
                  </a:cubicBezTo>
                  <a:cubicBezTo>
                    <a:pt x="16559" y="9708"/>
                    <a:pt x="16756" y="8518"/>
                    <a:pt x="17973" y="7539"/>
                  </a:cubicBezTo>
                  <a:cubicBezTo>
                    <a:pt x="18452" y="7153"/>
                    <a:pt x="18987" y="6854"/>
                    <a:pt x="19527" y="6576"/>
                  </a:cubicBezTo>
                  <a:cubicBezTo>
                    <a:pt x="19964" y="6350"/>
                    <a:pt x="20054" y="6087"/>
                    <a:pt x="19911" y="5628"/>
                  </a:cubicBezTo>
                  <a:cubicBezTo>
                    <a:pt x="19457" y="4168"/>
                    <a:pt x="19114" y="2682"/>
                    <a:pt x="18823" y="1181"/>
                  </a:cubicBezTo>
                  <a:cubicBezTo>
                    <a:pt x="18801" y="1062"/>
                    <a:pt x="18769" y="944"/>
                    <a:pt x="18727" y="829"/>
                  </a:cubicBezTo>
                  <a:cubicBezTo>
                    <a:pt x="18521" y="272"/>
                    <a:pt x="18203" y="1"/>
                    <a:pt x="177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1378000" y="2279200"/>
              <a:ext cx="953200" cy="948850"/>
            </a:xfrm>
            <a:custGeom>
              <a:avLst/>
              <a:gdLst/>
              <a:ahLst/>
              <a:cxnLst/>
              <a:rect l="l" t="t" r="r" b="b"/>
              <a:pathLst>
                <a:path w="38128" h="37954" extrusionOk="0">
                  <a:moveTo>
                    <a:pt x="24094" y="6100"/>
                  </a:moveTo>
                  <a:cubicBezTo>
                    <a:pt x="25625" y="6100"/>
                    <a:pt x="26701" y="6971"/>
                    <a:pt x="27292" y="8689"/>
                  </a:cubicBezTo>
                  <a:cubicBezTo>
                    <a:pt x="27478" y="9235"/>
                    <a:pt x="27597" y="9719"/>
                    <a:pt x="27652" y="10167"/>
                  </a:cubicBezTo>
                  <a:cubicBezTo>
                    <a:pt x="27715" y="10681"/>
                    <a:pt x="27745" y="11189"/>
                    <a:pt x="27772" y="11681"/>
                  </a:cubicBezTo>
                  <a:cubicBezTo>
                    <a:pt x="27784" y="11878"/>
                    <a:pt x="27812" y="12321"/>
                    <a:pt x="27812" y="12321"/>
                  </a:cubicBezTo>
                  <a:lnTo>
                    <a:pt x="27810" y="12369"/>
                  </a:lnTo>
                  <a:cubicBezTo>
                    <a:pt x="27775" y="14363"/>
                    <a:pt x="27420" y="16409"/>
                    <a:pt x="26729" y="18624"/>
                  </a:cubicBezTo>
                  <a:cubicBezTo>
                    <a:pt x="26572" y="19127"/>
                    <a:pt x="26280" y="20062"/>
                    <a:pt x="25186" y="20062"/>
                  </a:cubicBezTo>
                  <a:cubicBezTo>
                    <a:pt x="24951" y="20062"/>
                    <a:pt x="24720" y="20015"/>
                    <a:pt x="24443" y="19953"/>
                  </a:cubicBezTo>
                  <a:lnTo>
                    <a:pt x="24384" y="19940"/>
                  </a:lnTo>
                  <a:cubicBezTo>
                    <a:pt x="23645" y="19775"/>
                    <a:pt x="22879" y="19606"/>
                    <a:pt x="22126" y="19341"/>
                  </a:cubicBezTo>
                  <a:cubicBezTo>
                    <a:pt x="19214" y="18316"/>
                    <a:pt x="17360" y="15658"/>
                    <a:pt x="17513" y="12728"/>
                  </a:cubicBezTo>
                  <a:cubicBezTo>
                    <a:pt x="17661" y="9889"/>
                    <a:pt x="20027" y="6997"/>
                    <a:pt x="22787" y="6283"/>
                  </a:cubicBezTo>
                  <a:cubicBezTo>
                    <a:pt x="23265" y="6159"/>
                    <a:pt x="23691" y="6100"/>
                    <a:pt x="24094" y="6100"/>
                  </a:cubicBezTo>
                  <a:close/>
                  <a:moveTo>
                    <a:pt x="24267" y="1"/>
                  </a:moveTo>
                  <a:cubicBezTo>
                    <a:pt x="23171" y="1"/>
                    <a:pt x="22035" y="180"/>
                    <a:pt x="20891" y="533"/>
                  </a:cubicBezTo>
                  <a:cubicBezTo>
                    <a:pt x="16621" y="1854"/>
                    <a:pt x="13643" y="4809"/>
                    <a:pt x="12039" y="9317"/>
                  </a:cubicBezTo>
                  <a:cubicBezTo>
                    <a:pt x="11395" y="11130"/>
                    <a:pt x="11234" y="12994"/>
                    <a:pt x="11559" y="14858"/>
                  </a:cubicBezTo>
                  <a:cubicBezTo>
                    <a:pt x="12617" y="20915"/>
                    <a:pt x="17113" y="24493"/>
                    <a:pt x="22894" y="25796"/>
                  </a:cubicBezTo>
                  <a:cubicBezTo>
                    <a:pt x="23351" y="25899"/>
                    <a:pt x="20980" y="28630"/>
                    <a:pt x="20817" y="28792"/>
                  </a:cubicBezTo>
                  <a:cubicBezTo>
                    <a:pt x="19666" y="29944"/>
                    <a:pt x="18346" y="30924"/>
                    <a:pt x="16805" y="31486"/>
                  </a:cubicBezTo>
                  <a:cubicBezTo>
                    <a:pt x="16095" y="31745"/>
                    <a:pt x="15388" y="31876"/>
                    <a:pt x="14703" y="31876"/>
                  </a:cubicBezTo>
                  <a:cubicBezTo>
                    <a:pt x="13485" y="31876"/>
                    <a:pt x="12327" y="31468"/>
                    <a:pt x="11260" y="30664"/>
                  </a:cubicBezTo>
                  <a:cubicBezTo>
                    <a:pt x="9934" y="29665"/>
                    <a:pt x="8899" y="28336"/>
                    <a:pt x="8095" y="26602"/>
                  </a:cubicBezTo>
                  <a:cubicBezTo>
                    <a:pt x="7026" y="24299"/>
                    <a:pt x="6422" y="21769"/>
                    <a:pt x="6248" y="18868"/>
                  </a:cubicBezTo>
                  <a:cubicBezTo>
                    <a:pt x="6021" y="15093"/>
                    <a:pt x="6273" y="11155"/>
                    <a:pt x="6997" y="7161"/>
                  </a:cubicBezTo>
                  <a:lnTo>
                    <a:pt x="7019" y="7040"/>
                  </a:lnTo>
                  <a:cubicBezTo>
                    <a:pt x="6993" y="7032"/>
                    <a:pt x="6965" y="7026"/>
                    <a:pt x="6940" y="7019"/>
                  </a:cubicBezTo>
                  <a:cubicBezTo>
                    <a:pt x="6293" y="6843"/>
                    <a:pt x="5643" y="6674"/>
                    <a:pt x="4995" y="6504"/>
                  </a:cubicBezTo>
                  <a:cubicBezTo>
                    <a:pt x="3964" y="6235"/>
                    <a:pt x="2932" y="5965"/>
                    <a:pt x="1905" y="5675"/>
                  </a:cubicBezTo>
                  <a:cubicBezTo>
                    <a:pt x="1905" y="5675"/>
                    <a:pt x="1625" y="5595"/>
                    <a:pt x="1522" y="5567"/>
                  </a:cubicBezTo>
                  <a:cubicBezTo>
                    <a:pt x="1490" y="5698"/>
                    <a:pt x="1457" y="5838"/>
                    <a:pt x="1431" y="5954"/>
                  </a:cubicBezTo>
                  <a:cubicBezTo>
                    <a:pt x="323" y="10778"/>
                    <a:pt x="1" y="15772"/>
                    <a:pt x="472" y="20796"/>
                  </a:cubicBezTo>
                  <a:cubicBezTo>
                    <a:pt x="785" y="24124"/>
                    <a:pt x="1675" y="27231"/>
                    <a:pt x="3117" y="30030"/>
                  </a:cubicBezTo>
                  <a:cubicBezTo>
                    <a:pt x="4426" y="32570"/>
                    <a:pt x="6211" y="34593"/>
                    <a:pt x="8422" y="36043"/>
                  </a:cubicBezTo>
                  <a:cubicBezTo>
                    <a:pt x="10382" y="37328"/>
                    <a:pt x="12388" y="37953"/>
                    <a:pt x="14556" y="37953"/>
                  </a:cubicBezTo>
                  <a:cubicBezTo>
                    <a:pt x="14983" y="37953"/>
                    <a:pt x="15410" y="37928"/>
                    <a:pt x="15834" y="37880"/>
                  </a:cubicBezTo>
                  <a:cubicBezTo>
                    <a:pt x="18703" y="37558"/>
                    <a:pt x="21326" y="36339"/>
                    <a:pt x="23855" y="34153"/>
                  </a:cubicBezTo>
                  <a:cubicBezTo>
                    <a:pt x="25871" y="32408"/>
                    <a:pt x="27590" y="30313"/>
                    <a:pt x="29109" y="27747"/>
                  </a:cubicBezTo>
                  <a:cubicBezTo>
                    <a:pt x="29601" y="26919"/>
                    <a:pt x="30257" y="26507"/>
                    <a:pt x="31173" y="26452"/>
                  </a:cubicBezTo>
                  <a:cubicBezTo>
                    <a:pt x="33306" y="26323"/>
                    <a:pt x="35355" y="25593"/>
                    <a:pt x="37621" y="24155"/>
                  </a:cubicBezTo>
                  <a:cubicBezTo>
                    <a:pt x="38052" y="23881"/>
                    <a:pt x="38109" y="23746"/>
                    <a:pt x="38109" y="23745"/>
                  </a:cubicBezTo>
                  <a:cubicBezTo>
                    <a:pt x="38111" y="23744"/>
                    <a:pt x="38127" y="23615"/>
                    <a:pt x="37929" y="23231"/>
                  </a:cubicBezTo>
                  <a:cubicBezTo>
                    <a:pt x="37460" y="22311"/>
                    <a:pt x="37037" y="21373"/>
                    <a:pt x="36616" y="20431"/>
                  </a:cubicBezTo>
                  <a:cubicBezTo>
                    <a:pt x="36347" y="19832"/>
                    <a:pt x="36138" y="19649"/>
                    <a:pt x="35809" y="19649"/>
                  </a:cubicBezTo>
                  <a:cubicBezTo>
                    <a:pt x="35574" y="19649"/>
                    <a:pt x="35278" y="19742"/>
                    <a:pt x="34855" y="19843"/>
                  </a:cubicBezTo>
                  <a:cubicBezTo>
                    <a:pt x="34527" y="19921"/>
                    <a:pt x="34183" y="19998"/>
                    <a:pt x="33850" y="19998"/>
                  </a:cubicBezTo>
                  <a:cubicBezTo>
                    <a:pt x="33635" y="19998"/>
                    <a:pt x="33424" y="19966"/>
                    <a:pt x="33224" y="19881"/>
                  </a:cubicBezTo>
                  <a:cubicBezTo>
                    <a:pt x="33120" y="19837"/>
                    <a:pt x="33015" y="19773"/>
                    <a:pt x="32979" y="19667"/>
                  </a:cubicBezTo>
                  <a:cubicBezTo>
                    <a:pt x="32949" y="19583"/>
                    <a:pt x="32969" y="19491"/>
                    <a:pt x="32990" y="19404"/>
                  </a:cubicBezTo>
                  <a:cubicBezTo>
                    <a:pt x="33846" y="15721"/>
                    <a:pt x="34193" y="11607"/>
                    <a:pt x="33369" y="7887"/>
                  </a:cubicBezTo>
                  <a:cubicBezTo>
                    <a:pt x="32292" y="3023"/>
                    <a:pt x="28804" y="1"/>
                    <a:pt x="2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2440800" y="2299500"/>
              <a:ext cx="559700" cy="960025"/>
            </a:xfrm>
            <a:custGeom>
              <a:avLst/>
              <a:gdLst/>
              <a:ahLst/>
              <a:cxnLst/>
              <a:rect l="l" t="t" r="r" b="b"/>
              <a:pathLst>
                <a:path w="22388" h="38401" extrusionOk="0">
                  <a:moveTo>
                    <a:pt x="9051" y="6948"/>
                  </a:moveTo>
                  <a:cubicBezTo>
                    <a:pt x="10511" y="6948"/>
                    <a:pt x="11880" y="7363"/>
                    <a:pt x="13212" y="8116"/>
                  </a:cubicBezTo>
                  <a:cubicBezTo>
                    <a:pt x="15471" y="9395"/>
                    <a:pt x="15394" y="12768"/>
                    <a:pt x="13932" y="14153"/>
                  </a:cubicBezTo>
                  <a:cubicBezTo>
                    <a:pt x="13193" y="14854"/>
                    <a:pt x="12357" y="15379"/>
                    <a:pt x="11403" y="15724"/>
                  </a:cubicBezTo>
                  <a:cubicBezTo>
                    <a:pt x="10251" y="16142"/>
                    <a:pt x="9051" y="16362"/>
                    <a:pt x="7849" y="16565"/>
                  </a:cubicBezTo>
                  <a:cubicBezTo>
                    <a:pt x="7707" y="16588"/>
                    <a:pt x="7592" y="16603"/>
                    <a:pt x="7500" y="16603"/>
                  </a:cubicBezTo>
                  <a:cubicBezTo>
                    <a:pt x="7187" y="16603"/>
                    <a:pt x="7130" y="16439"/>
                    <a:pt x="7124" y="15938"/>
                  </a:cubicBezTo>
                  <a:cubicBezTo>
                    <a:pt x="7107" y="14593"/>
                    <a:pt x="7119" y="13249"/>
                    <a:pt x="7119" y="11903"/>
                  </a:cubicBezTo>
                  <a:lnTo>
                    <a:pt x="7184" y="11903"/>
                  </a:lnTo>
                  <a:cubicBezTo>
                    <a:pt x="7184" y="10558"/>
                    <a:pt x="7175" y="9212"/>
                    <a:pt x="7187" y="7868"/>
                  </a:cubicBezTo>
                  <a:cubicBezTo>
                    <a:pt x="7193" y="7150"/>
                    <a:pt x="7221" y="7131"/>
                    <a:pt x="7901" y="7032"/>
                  </a:cubicBezTo>
                  <a:cubicBezTo>
                    <a:pt x="8291" y="6975"/>
                    <a:pt x="8674" y="6948"/>
                    <a:pt x="9051" y="6948"/>
                  </a:cubicBezTo>
                  <a:close/>
                  <a:moveTo>
                    <a:pt x="9481" y="1"/>
                  </a:moveTo>
                  <a:cubicBezTo>
                    <a:pt x="9175" y="1"/>
                    <a:pt x="8866" y="11"/>
                    <a:pt x="8554" y="31"/>
                  </a:cubicBezTo>
                  <a:cubicBezTo>
                    <a:pt x="6287" y="174"/>
                    <a:pt x="4116" y="772"/>
                    <a:pt x="1980" y="1535"/>
                  </a:cubicBezTo>
                  <a:cubicBezTo>
                    <a:pt x="943" y="1905"/>
                    <a:pt x="476" y="2569"/>
                    <a:pt x="440" y="3632"/>
                  </a:cubicBezTo>
                  <a:cubicBezTo>
                    <a:pt x="389" y="5167"/>
                    <a:pt x="280" y="6701"/>
                    <a:pt x="246" y="8236"/>
                  </a:cubicBezTo>
                  <a:cubicBezTo>
                    <a:pt x="155" y="12248"/>
                    <a:pt x="92" y="16260"/>
                    <a:pt x="17" y="20273"/>
                  </a:cubicBezTo>
                  <a:lnTo>
                    <a:pt x="16" y="20273"/>
                  </a:lnTo>
                  <a:lnTo>
                    <a:pt x="16" y="21401"/>
                  </a:lnTo>
                  <a:cubicBezTo>
                    <a:pt x="4" y="25728"/>
                    <a:pt x="1" y="30054"/>
                    <a:pt x="4" y="34381"/>
                  </a:cubicBezTo>
                  <a:cubicBezTo>
                    <a:pt x="6" y="35289"/>
                    <a:pt x="29" y="36200"/>
                    <a:pt x="96" y="37107"/>
                  </a:cubicBezTo>
                  <a:cubicBezTo>
                    <a:pt x="172" y="38136"/>
                    <a:pt x="346" y="38401"/>
                    <a:pt x="1170" y="38401"/>
                  </a:cubicBezTo>
                  <a:cubicBezTo>
                    <a:pt x="1286" y="38401"/>
                    <a:pt x="1413" y="38395"/>
                    <a:pt x="1555" y="38386"/>
                  </a:cubicBezTo>
                  <a:cubicBezTo>
                    <a:pt x="2430" y="38332"/>
                    <a:pt x="3302" y="38231"/>
                    <a:pt x="4176" y="38148"/>
                  </a:cubicBezTo>
                  <a:cubicBezTo>
                    <a:pt x="4956" y="38074"/>
                    <a:pt x="5734" y="37984"/>
                    <a:pt x="6515" y="37921"/>
                  </a:cubicBezTo>
                  <a:cubicBezTo>
                    <a:pt x="6860" y="37892"/>
                    <a:pt x="7030" y="37743"/>
                    <a:pt x="7021" y="37393"/>
                  </a:cubicBezTo>
                  <a:cubicBezTo>
                    <a:pt x="7015" y="37173"/>
                    <a:pt x="7024" y="36954"/>
                    <a:pt x="7024" y="36734"/>
                  </a:cubicBezTo>
                  <a:lnTo>
                    <a:pt x="7024" y="25166"/>
                  </a:lnTo>
                  <a:cubicBezTo>
                    <a:pt x="7024" y="24914"/>
                    <a:pt x="7024" y="24663"/>
                    <a:pt x="7028" y="24412"/>
                  </a:cubicBezTo>
                  <a:cubicBezTo>
                    <a:pt x="7037" y="24053"/>
                    <a:pt x="7179" y="23814"/>
                    <a:pt x="7579" y="23796"/>
                  </a:cubicBezTo>
                  <a:cubicBezTo>
                    <a:pt x="8430" y="23758"/>
                    <a:pt x="9238" y="23485"/>
                    <a:pt x="10067" y="23322"/>
                  </a:cubicBezTo>
                  <a:cubicBezTo>
                    <a:pt x="11728" y="22999"/>
                    <a:pt x="13384" y="22619"/>
                    <a:pt x="14922" y="21887"/>
                  </a:cubicBezTo>
                  <a:cubicBezTo>
                    <a:pt x="18784" y="20046"/>
                    <a:pt x="21479" y="17228"/>
                    <a:pt x="21950" y="12814"/>
                  </a:cubicBezTo>
                  <a:cubicBezTo>
                    <a:pt x="22387" y="8742"/>
                    <a:pt x="21190" y="5211"/>
                    <a:pt x="17752" y="2742"/>
                  </a:cubicBezTo>
                  <a:cubicBezTo>
                    <a:pt x="15277" y="963"/>
                    <a:pt x="12507" y="1"/>
                    <a:pt x="9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2960100" y="2249425"/>
              <a:ext cx="681250" cy="952400"/>
            </a:xfrm>
            <a:custGeom>
              <a:avLst/>
              <a:gdLst/>
              <a:ahLst/>
              <a:cxnLst/>
              <a:rect l="l" t="t" r="r" b="b"/>
              <a:pathLst>
                <a:path w="27250" h="38096" extrusionOk="0">
                  <a:moveTo>
                    <a:pt x="17723" y="1"/>
                  </a:moveTo>
                  <a:cubicBezTo>
                    <a:pt x="17594" y="1"/>
                    <a:pt x="17452" y="21"/>
                    <a:pt x="17298" y="60"/>
                  </a:cubicBezTo>
                  <a:cubicBezTo>
                    <a:pt x="17034" y="127"/>
                    <a:pt x="16775" y="232"/>
                    <a:pt x="16528" y="350"/>
                  </a:cubicBezTo>
                  <a:cubicBezTo>
                    <a:pt x="15055" y="1053"/>
                    <a:pt x="13679" y="1927"/>
                    <a:pt x="12575" y="3126"/>
                  </a:cubicBezTo>
                  <a:cubicBezTo>
                    <a:pt x="10889" y="4958"/>
                    <a:pt x="9832" y="7075"/>
                    <a:pt x="9956" y="9661"/>
                  </a:cubicBezTo>
                  <a:cubicBezTo>
                    <a:pt x="10082" y="12248"/>
                    <a:pt x="11037" y="14470"/>
                    <a:pt x="12848" y="16307"/>
                  </a:cubicBezTo>
                  <a:cubicBezTo>
                    <a:pt x="13705" y="17177"/>
                    <a:pt x="14620" y="17988"/>
                    <a:pt x="15526" y="18808"/>
                  </a:cubicBezTo>
                  <a:cubicBezTo>
                    <a:pt x="16638" y="19814"/>
                    <a:pt x="17700" y="20864"/>
                    <a:pt x="18578" y="22087"/>
                  </a:cubicBezTo>
                  <a:cubicBezTo>
                    <a:pt x="19118" y="22837"/>
                    <a:pt x="19539" y="23643"/>
                    <a:pt x="19811" y="24529"/>
                  </a:cubicBezTo>
                  <a:cubicBezTo>
                    <a:pt x="20205" y="25812"/>
                    <a:pt x="20029" y="27000"/>
                    <a:pt x="19254" y="28099"/>
                  </a:cubicBezTo>
                  <a:cubicBezTo>
                    <a:pt x="18125" y="29700"/>
                    <a:pt x="16579" y="30667"/>
                    <a:pt x="14678" y="31061"/>
                  </a:cubicBezTo>
                  <a:cubicBezTo>
                    <a:pt x="14343" y="31131"/>
                    <a:pt x="14012" y="31166"/>
                    <a:pt x="13687" y="31166"/>
                  </a:cubicBezTo>
                  <a:cubicBezTo>
                    <a:pt x="12805" y="31166"/>
                    <a:pt x="11963" y="30910"/>
                    <a:pt x="11169" y="30402"/>
                  </a:cubicBezTo>
                  <a:cubicBezTo>
                    <a:pt x="10055" y="29689"/>
                    <a:pt x="9065" y="28837"/>
                    <a:pt x="8176" y="27860"/>
                  </a:cubicBezTo>
                  <a:cubicBezTo>
                    <a:pt x="7446" y="27055"/>
                    <a:pt x="6899" y="26159"/>
                    <a:pt x="6647" y="25084"/>
                  </a:cubicBezTo>
                  <a:cubicBezTo>
                    <a:pt x="6541" y="24632"/>
                    <a:pt x="6492" y="24485"/>
                    <a:pt x="6265" y="24485"/>
                  </a:cubicBezTo>
                  <a:cubicBezTo>
                    <a:pt x="6155" y="24485"/>
                    <a:pt x="6003" y="24520"/>
                    <a:pt x="5782" y="24571"/>
                  </a:cubicBezTo>
                  <a:cubicBezTo>
                    <a:pt x="4058" y="24967"/>
                    <a:pt x="2339" y="25386"/>
                    <a:pt x="609" y="25755"/>
                  </a:cubicBezTo>
                  <a:cubicBezTo>
                    <a:pt x="142" y="25854"/>
                    <a:pt x="0" y="26029"/>
                    <a:pt x="76" y="26493"/>
                  </a:cubicBezTo>
                  <a:cubicBezTo>
                    <a:pt x="313" y="27923"/>
                    <a:pt x="696" y="29299"/>
                    <a:pt x="1528" y="30506"/>
                  </a:cubicBezTo>
                  <a:cubicBezTo>
                    <a:pt x="3365" y="33170"/>
                    <a:pt x="5721" y="35259"/>
                    <a:pt x="8559" y="36803"/>
                  </a:cubicBezTo>
                  <a:cubicBezTo>
                    <a:pt x="10147" y="37666"/>
                    <a:pt x="11851" y="38080"/>
                    <a:pt x="13682" y="38096"/>
                  </a:cubicBezTo>
                  <a:cubicBezTo>
                    <a:pt x="18868" y="37728"/>
                    <a:pt x="22936" y="35470"/>
                    <a:pt x="25588" y="30903"/>
                  </a:cubicBezTo>
                  <a:cubicBezTo>
                    <a:pt x="26970" y="28523"/>
                    <a:pt x="27250" y="25955"/>
                    <a:pt x="26606" y="23287"/>
                  </a:cubicBezTo>
                  <a:cubicBezTo>
                    <a:pt x="26021" y="20860"/>
                    <a:pt x="24798" y="18771"/>
                    <a:pt x="23211" y="16870"/>
                  </a:cubicBezTo>
                  <a:cubicBezTo>
                    <a:pt x="21932" y="15339"/>
                    <a:pt x="20448" y="14021"/>
                    <a:pt x="18986" y="12678"/>
                  </a:cubicBezTo>
                  <a:cubicBezTo>
                    <a:pt x="18424" y="12161"/>
                    <a:pt x="17857" y="11644"/>
                    <a:pt x="17428" y="11006"/>
                  </a:cubicBezTo>
                  <a:cubicBezTo>
                    <a:pt x="16558" y="9708"/>
                    <a:pt x="16754" y="8518"/>
                    <a:pt x="17971" y="7539"/>
                  </a:cubicBezTo>
                  <a:cubicBezTo>
                    <a:pt x="18450" y="7153"/>
                    <a:pt x="18985" y="6854"/>
                    <a:pt x="19525" y="6575"/>
                  </a:cubicBezTo>
                  <a:cubicBezTo>
                    <a:pt x="19962" y="6350"/>
                    <a:pt x="20052" y="6087"/>
                    <a:pt x="19909" y="5627"/>
                  </a:cubicBezTo>
                  <a:cubicBezTo>
                    <a:pt x="19456" y="4170"/>
                    <a:pt x="19112" y="2682"/>
                    <a:pt x="18822" y="1182"/>
                  </a:cubicBezTo>
                  <a:cubicBezTo>
                    <a:pt x="18799" y="1062"/>
                    <a:pt x="18767" y="944"/>
                    <a:pt x="18726" y="829"/>
                  </a:cubicBezTo>
                  <a:cubicBezTo>
                    <a:pt x="18519" y="272"/>
                    <a:pt x="18202" y="1"/>
                    <a:pt x="177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2510775" y="2380200"/>
              <a:ext cx="409725" cy="816950"/>
            </a:xfrm>
            <a:custGeom>
              <a:avLst/>
              <a:gdLst/>
              <a:ahLst/>
              <a:cxnLst/>
              <a:rect l="l" t="t" r="r" b="b"/>
              <a:pathLst>
                <a:path w="16389" h="32678" extrusionOk="0">
                  <a:moveTo>
                    <a:pt x="6827" y="876"/>
                  </a:moveTo>
                  <a:cubicBezTo>
                    <a:pt x="7912" y="876"/>
                    <a:pt x="9008" y="1024"/>
                    <a:pt x="10117" y="1338"/>
                  </a:cubicBezTo>
                  <a:cubicBezTo>
                    <a:pt x="11054" y="1602"/>
                    <a:pt x="11936" y="2035"/>
                    <a:pt x="12720" y="2614"/>
                  </a:cubicBezTo>
                  <a:cubicBezTo>
                    <a:pt x="15098" y="4363"/>
                    <a:pt x="15897" y="7130"/>
                    <a:pt x="14817" y="9876"/>
                  </a:cubicBezTo>
                  <a:cubicBezTo>
                    <a:pt x="14288" y="11218"/>
                    <a:pt x="13456" y="12352"/>
                    <a:pt x="12364" y="13273"/>
                  </a:cubicBezTo>
                  <a:cubicBezTo>
                    <a:pt x="9912" y="15340"/>
                    <a:pt x="7161" y="16390"/>
                    <a:pt x="4118" y="16390"/>
                  </a:cubicBezTo>
                  <a:cubicBezTo>
                    <a:pt x="3412" y="16390"/>
                    <a:pt x="2690" y="16333"/>
                    <a:pt x="1953" y="16220"/>
                  </a:cubicBezTo>
                  <a:cubicBezTo>
                    <a:pt x="942" y="16065"/>
                    <a:pt x="927" y="16048"/>
                    <a:pt x="921" y="15067"/>
                  </a:cubicBezTo>
                  <a:cubicBezTo>
                    <a:pt x="908" y="13092"/>
                    <a:pt x="917" y="11118"/>
                    <a:pt x="917" y="9143"/>
                  </a:cubicBezTo>
                  <a:lnTo>
                    <a:pt x="854" y="9143"/>
                  </a:lnTo>
                  <a:cubicBezTo>
                    <a:pt x="854" y="7138"/>
                    <a:pt x="873" y="5132"/>
                    <a:pt x="842" y="3127"/>
                  </a:cubicBezTo>
                  <a:cubicBezTo>
                    <a:pt x="833" y="2538"/>
                    <a:pt x="1031" y="2234"/>
                    <a:pt x="1579" y="2002"/>
                  </a:cubicBezTo>
                  <a:cubicBezTo>
                    <a:pt x="3303" y="1275"/>
                    <a:pt x="5050" y="876"/>
                    <a:pt x="6827" y="876"/>
                  </a:cubicBezTo>
                  <a:close/>
                  <a:moveTo>
                    <a:pt x="6855" y="1"/>
                  </a:moveTo>
                  <a:cubicBezTo>
                    <a:pt x="4920" y="1"/>
                    <a:pt x="3003" y="467"/>
                    <a:pt x="1102" y="1282"/>
                  </a:cubicBezTo>
                  <a:cubicBezTo>
                    <a:pt x="299" y="1629"/>
                    <a:pt x="4" y="2123"/>
                    <a:pt x="4" y="3009"/>
                  </a:cubicBezTo>
                  <a:cubicBezTo>
                    <a:pt x="0" y="8460"/>
                    <a:pt x="57" y="13911"/>
                    <a:pt x="102" y="19362"/>
                  </a:cubicBezTo>
                  <a:cubicBezTo>
                    <a:pt x="138" y="23497"/>
                    <a:pt x="295" y="27633"/>
                    <a:pt x="135" y="31768"/>
                  </a:cubicBezTo>
                  <a:cubicBezTo>
                    <a:pt x="128" y="31924"/>
                    <a:pt x="125" y="32082"/>
                    <a:pt x="144" y="32237"/>
                  </a:cubicBezTo>
                  <a:cubicBezTo>
                    <a:pt x="172" y="32476"/>
                    <a:pt x="300" y="32670"/>
                    <a:pt x="552" y="32677"/>
                  </a:cubicBezTo>
                  <a:cubicBezTo>
                    <a:pt x="557" y="32678"/>
                    <a:pt x="562" y="32678"/>
                    <a:pt x="567" y="32678"/>
                  </a:cubicBezTo>
                  <a:cubicBezTo>
                    <a:pt x="804" y="32678"/>
                    <a:pt x="957" y="32509"/>
                    <a:pt x="987" y="32269"/>
                  </a:cubicBezTo>
                  <a:cubicBezTo>
                    <a:pt x="1013" y="32053"/>
                    <a:pt x="1006" y="31831"/>
                    <a:pt x="1009" y="31612"/>
                  </a:cubicBezTo>
                  <a:cubicBezTo>
                    <a:pt x="1071" y="27164"/>
                    <a:pt x="1013" y="22715"/>
                    <a:pt x="967" y="18265"/>
                  </a:cubicBezTo>
                  <a:cubicBezTo>
                    <a:pt x="964" y="17865"/>
                    <a:pt x="890" y="17456"/>
                    <a:pt x="1067" y="16965"/>
                  </a:cubicBezTo>
                  <a:cubicBezTo>
                    <a:pt x="1292" y="16995"/>
                    <a:pt x="1476" y="17016"/>
                    <a:pt x="1660" y="17045"/>
                  </a:cubicBezTo>
                  <a:cubicBezTo>
                    <a:pt x="2483" y="17175"/>
                    <a:pt x="3289" y="17241"/>
                    <a:pt x="4077" y="17241"/>
                  </a:cubicBezTo>
                  <a:cubicBezTo>
                    <a:pt x="7216" y="17241"/>
                    <a:pt x="10079" y="16207"/>
                    <a:pt x="12666" y="14140"/>
                  </a:cubicBezTo>
                  <a:cubicBezTo>
                    <a:pt x="13856" y="13188"/>
                    <a:pt x="14790" y="12014"/>
                    <a:pt x="15427" y="10621"/>
                  </a:cubicBezTo>
                  <a:cubicBezTo>
                    <a:pt x="16173" y="8998"/>
                    <a:pt x="16389" y="7309"/>
                    <a:pt x="15862" y="5587"/>
                  </a:cubicBezTo>
                  <a:cubicBezTo>
                    <a:pt x="15129" y="3188"/>
                    <a:pt x="13425" y="1676"/>
                    <a:pt x="11156" y="806"/>
                  </a:cubicBezTo>
                  <a:cubicBezTo>
                    <a:pt x="9712" y="253"/>
                    <a:pt x="8279" y="1"/>
                    <a:pt x="68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2924775" y="2601125"/>
              <a:ext cx="759675" cy="659100"/>
            </a:xfrm>
            <a:custGeom>
              <a:avLst/>
              <a:gdLst/>
              <a:ahLst/>
              <a:cxnLst/>
              <a:rect l="l" t="t" r="r" b="b"/>
              <a:pathLst>
                <a:path w="30387" h="26364" extrusionOk="0">
                  <a:moveTo>
                    <a:pt x="24481" y="1"/>
                  </a:moveTo>
                  <a:cubicBezTo>
                    <a:pt x="24405" y="1"/>
                    <a:pt x="24329" y="28"/>
                    <a:pt x="24255" y="94"/>
                  </a:cubicBezTo>
                  <a:cubicBezTo>
                    <a:pt x="24054" y="272"/>
                    <a:pt x="24067" y="483"/>
                    <a:pt x="24227" y="661"/>
                  </a:cubicBezTo>
                  <a:cubicBezTo>
                    <a:pt x="24512" y="979"/>
                    <a:pt x="24817" y="1281"/>
                    <a:pt x="25124" y="1578"/>
                  </a:cubicBezTo>
                  <a:cubicBezTo>
                    <a:pt x="27208" y="3590"/>
                    <a:pt x="28509" y="6030"/>
                    <a:pt x="29144" y="8848"/>
                  </a:cubicBezTo>
                  <a:cubicBezTo>
                    <a:pt x="29775" y="11654"/>
                    <a:pt x="29626" y="14369"/>
                    <a:pt x="28283" y="16963"/>
                  </a:cubicBezTo>
                  <a:cubicBezTo>
                    <a:pt x="26290" y="20810"/>
                    <a:pt x="23221" y="23454"/>
                    <a:pt x="19147" y="24841"/>
                  </a:cubicBezTo>
                  <a:cubicBezTo>
                    <a:pt x="17800" y="25300"/>
                    <a:pt x="16447" y="25531"/>
                    <a:pt x="15095" y="25531"/>
                  </a:cubicBezTo>
                  <a:cubicBezTo>
                    <a:pt x="13513" y="25531"/>
                    <a:pt x="11931" y="25214"/>
                    <a:pt x="10362" y="24577"/>
                  </a:cubicBezTo>
                  <a:cubicBezTo>
                    <a:pt x="6266" y="22916"/>
                    <a:pt x="3120" y="20213"/>
                    <a:pt x="1013" y="16319"/>
                  </a:cubicBezTo>
                  <a:cubicBezTo>
                    <a:pt x="897" y="16105"/>
                    <a:pt x="773" y="15893"/>
                    <a:pt x="629" y="15699"/>
                  </a:cubicBezTo>
                  <a:cubicBezTo>
                    <a:pt x="564" y="15612"/>
                    <a:pt x="474" y="15568"/>
                    <a:pt x="375" y="15568"/>
                  </a:cubicBezTo>
                  <a:cubicBezTo>
                    <a:pt x="324" y="15568"/>
                    <a:pt x="270" y="15580"/>
                    <a:pt x="217" y="15603"/>
                  </a:cubicBezTo>
                  <a:cubicBezTo>
                    <a:pt x="59" y="15673"/>
                    <a:pt x="1" y="15817"/>
                    <a:pt x="3" y="15975"/>
                  </a:cubicBezTo>
                  <a:cubicBezTo>
                    <a:pt x="5" y="16262"/>
                    <a:pt x="170" y="16493"/>
                    <a:pt x="300" y="16734"/>
                  </a:cubicBezTo>
                  <a:cubicBezTo>
                    <a:pt x="2331" y="20499"/>
                    <a:pt x="5320" y="23232"/>
                    <a:pt x="9213" y="24987"/>
                  </a:cubicBezTo>
                  <a:cubicBezTo>
                    <a:pt x="11062" y="25821"/>
                    <a:pt x="12968" y="26363"/>
                    <a:pt x="14970" y="26363"/>
                  </a:cubicBezTo>
                  <a:cubicBezTo>
                    <a:pt x="15390" y="26363"/>
                    <a:pt x="15814" y="26339"/>
                    <a:pt x="16243" y="26289"/>
                  </a:cubicBezTo>
                  <a:cubicBezTo>
                    <a:pt x="21482" y="25678"/>
                    <a:pt x="25420" y="22976"/>
                    <a:pt x="28279" y="18643"/>
                  </a:cubicBezTo>
                  <a:cubicBezTo>
                    <a:pt x="29615" y="16619"/>
                    <a:pt x="30387" y="14376"/>
                    <a:pt x="30335" y="12180"/>
                  </a:cubicBezTo>
                  <a:lnTo>
                    <a:pt x="30335" y="12180"/>
                  </a:lnTo>
                  <a:lnTo>
                    <a:pt x="30335" y="12181"/>
                  </a:lnTo>
                  <a:cubicBezTo>
                    <a:pt x="30327" y="7544"/>
                    <a:pt x="28363" y="3252"/>
                    <a:pt x="25038" y="336"/>
                  </a:cubicBezTo>
                  <a:cubicBezTo>
                    <a:pt x="24946" y="256"/>
                    <a:pt x="24858" y="170"/>
                    <a:pt x="24756" y="102"/>
                  </a:cubicBezTo>
                  <a:cubicBezTo>
                    <a:pt x="24667" y="42"/>
                    <a:pt x="24574" y="1"/>
                    <a:pt x="244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3057425" y="2337825"/>
              <a:ext cx="513075" cy="798375"/>
            </a:xfrm>
            <a:custGeom>
              <a:avLst/>
              <a:gdLst/>
              <a:ahLst/>
              <a:cxnLst/>
              <a:rect l="l" t="t" r="r" b="b"/>
              <a:pathLst>
                <a:path w="20523" h="31935" extrusionOk="0">
                  <a:moveTo>
                    <a:pt x="11918" y="1"/>
                  </a:moveTo>
                  <a:cubicBezTo>
                    <a:pt x="11916" y="1"/>
                    <a:pt x="11914" y="1"/>
                    <a:pt x="11913" y="1"/>
                  </a:cubicBezTo>
                  <a:cubicBezTo>
                    <a:pt x="11688" y="3"/>
                    <a:pt x="11497" y="108"/>
                    <a:pt x="11328" y="240"/>
                  </a:cubicBezTo>
                  <a:cubicBezTo>
                    <a:pt x="10942" y="539"/>
                    <a:pt x="10549" y="833"/>
                    <a:pt x="10187" y="1159"/>
                  </a:cubicBezTo>
                  <a:cubicBezTo>
                    <a:pt x="8964" y="2257"/>
                    <a:pt x="8476" y="3621"/>
                    <a:pt x="8628" y="5269"/>
                  </a:cubicBezTo>
                  <a:cubicBezTo>
                    <a:pt x="8772" y="6839"/>
                    <a:pt x="9294" y="8231"/>
                    <a:pt x="10257" y="9475"/>
                  </a:cubicBezTo>
                  <a:cubicBezTo>
                    <a:pt x="11477" y="11051"/>
                    <a:pt x="12873" y="12462"/>
                    <a:pt x="14291" y="13853"/>
                  </a:cubicBezTo>
                  <a:cubicBezTo>
                    <a:pt x="15425" y="14967"/>
                    <a:pt x="16544" y="16101"/>
                    <a:pt x="17559" y="17320"/>
                  </a:cubicBezTo>
                  <a:cubicBezTo>
                    <a:pt x="19135" y="19215"/>
                    <a:pt x="19963" y="21364"/>
                    <a:pt x="19292" y="23864"/>
                  </a:cubicBezTo>
                  <a:cubicBezTo>
                    <a:pt x="18859" y="25482"/>
                    <a:pt x="18081" y="26946"/>
                    <a:pt x="16916" y="28151"/>
                  </a:cubicBezTo>
                  <a:cubicBezTo>
                    <a:pt x="15134" y="29996"/>
                    <a:pt x="13069" y="31075"/>
                    <a:pt x="10670" y="31075"/>
                  </a:cubicBezTo>
                  <a:cubicBezTo>
                    <a:pt x="10038" y="31075"/>
                    <a:pt x="9384" y="31001"/>
                    <a:pt x="8706" y="30845"/>
                  </a:cubicBezTo>
                  <a:cubicBezTo>
                    <a:pt x="6479" y="30336"/>
                    <a:pt x="4539" y="29265"/>
                    <a:pt x="3026" y="27522"/>
                  </a:cubicBezTo>
                  <a:cubicBezTo>
                    <a:pt x="2208" y="26577"/>
                    <a:pt x="1383" y="25627"/>
                    <a:pt x="858" y="24470"/>
                  </a:cubicBezTo>
                  <a:cubicBezTo>
                    <a:pt x="823" y="24385"/>
                    <a:pt x="779" y="24304"/>
                    <a:pt x="729" y="24229"/>
                  </a:cubicBezTo>
                  <a:cubicBezTo>
                    <a:pt x="642" y="24104"/>
                    <a:pt x="529" y="24029"/>
                    <a:pt x="394" y="24029"/>
                  </a:cubicBezTo>
                  <a:cubicBezTo>
                    <a:pt x="350" y="24029"/>
                    <a:pt x="303" y="24037"/>
                    <a:pt x="255" y="24054"/>
                  </a:cubicBezTo>
                  <a:cubicBezTo>
                    <a:pt x="45" y="24128"/>
                    <a:pt x="0" y="24313"/>
                    <a:pt x="30" y="24502"/>
                  </a:cubicBezTo>
                  <a:cubicBezTo>
                    <a:pt x="100" y="24933"/>
                    <a:pt x="300" y="25317"/>
                    <a:pt x="551" y="25663"/>
                  </a:cubicBezTo>
                  <a:cubicBezTo>
                    <a:pt x="1107" y="26429"/>
                    <a:pt x="1648" y="27212"/>
                    <a:pt x="2271" y="27921"/>
                  </a:cubicBezTo>
                  <a:cubicBezTo>
                    <a:pt x="4505" y="30464"/>
                    <a:pt x="7344" y="31761"/>
                    <a:pt x="10770" y="31934"/>
                  </a:cubicBezTo>
                  <a:lnTo>
                    <a:pt x="10770" y="31934"/>
                  </a:lnTo>
                  <a:cubicBezTo>
                    <a:pt x="11052" y="31908"/>
                    <a:pt x="11390" y="31902"/>
                    <a:pt x="11718" y="31840"/>
                  </a:cubicBezTo>
                  <a:cubicBezTo>
                    <a:pt x="15819" y="31072"/>
                    <a:pt x="18438" y="28592"/>
                    <a:pt x="19881" y="24758"/>
                  </a:cubicBezTo>
                  <a:cubicBezTo>
                    <a:pt x="20390" y="23405"/>
                    <a:pt x="20522" y="22025"/>
                    <a:pt x="20163" y="20619"/>
                  </a:cubicBezTo>
                  <a:cubicBezTo>
                    <a:pt x="19778" y="19116"/>
                    <a:pt x="19118" y="17749"/>
                    <a:pt x="18050" y="16606"/>
                  </a:cubicBezTo>
                  <a:cubicBezTo>
                    <a:pt x="17006" y="15491"/>
                    <a:pt x="15957" y="14381"/>
                    <a:pt x="14887" y="13292"/>
                  </a:cubicBezTo>
                  <a:cubicBezTo>
                    <a:pt x="13539" y="11918"/>
                    <a:pt x="12168" y="10567"/>
                    <a:pt x="10973" y="9051"/>
                  </a:cubicBezTo>
                  <a:cubicBezTo>
                    <a:pt x="10117" y="7966"/>
                    <a:pt x="9624" y="6749"/>
                    <a:pt x="9459" y="5376"/>
                  </a:cubicBezTo>
                  <a:cubicBezTo>
                    <a:pt x="9282" y="3897"/>
                    <a:pt x="9694" y="2661"/>
                    <a:pt x="10831" y="1682"/>
                  </a:cubicBezTo>
                  <a:cubicBezTo>
                    <a:pt x="11246" y="1323"/>
                    <a:pt x="11662" y="964"/>
                    <a:pt x="12167" y="726"/>
                  </a:cubicBezTo>
                  <a:cubicBezTo>
                    <a:pt x="12356" y="637"/>
                    <a:pt x="12415" y="459"/>
                    <a:pt x="12348" y="263"/>
                  </a:cubicBezTo>
                  <a:cubicBezTo>
                    <a:pt x="12281" y="64"/>
                    <a:pt x="12109" y="1"/>
                    <a:pt x="11918" y="1"/>
                  </a:cubicBezTo>
                  <a:close/>
                  <a:moveTo>
                    <a:pt x="10770" y="31934"/>
                  </a:moveTo>
                  <a:cubicBezTo>
                    <a:pt x="10770" y="31934"/>
                    <a:pt x="10770" y="31934"/>
                    <a:pt x="10770" y="31934"/>
                  </a:cubicBezTo>
                  <a:lnTo>
                    <a:pt x="10771" y="31934"/>
                  </a:lnTo>
                  <a:cubicBezTo>
                    <a:pt x="10771" y="31934"/>
                    <a:pt x="10771" y="31934"/>
                    <a:pt x="10770" y="319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1563850" y="2510000"/>
              <a:ext cx="165775" cy="519925"/>
            </a:xfrm>
            <a:custGeom>
              <a:avLst/>
              <a:gdLst/>
              <a:ahLst/>
              <a:cxnLst/>
              <a:rect l="l" t="t" r="r" b="b"/>
              <a:pathLst>
                <a:path w="6631" h="20797" extrusionOk="0">
                  <a:moveTo>
                    <a:pt x="1070" y="0"/>
                  </a:moveTo>
                  <a:cubicBezTo>
                    <a:pt x="935" y="0"/>
                    <a:pt x="814" y="62"/>
                    <a:pt x="723" y="181"/>
                  </a:cubicBezTo>
                  <a:cubicBezTo>
                    <a:pt x="447" y="540"/>
                    <a:pt x="402" y="980"/>
                    <a:pt x="335" y="1406"/>
                  </a:cubicBezTo>
                  <a:cubicBezTo>
                    <a:pt x="101" y="2909"/>
                    <a:pt x="4" y="4422"/>
                    <a:pt x="31" y="6090"/>
                  </a:cubicBezTo>
                  <a:cubicBezTo>
                    <a:pt x="0" y="7612"/>
                    <a:pt x="160" y="9266"/>
                    <a:pt x="362" y="10916"/>
                  </a:cubicBezTo>
                  <a:cubicBezTo>
                    <a:pt x="665" y="13379"/>
                    <a:pt x="1279" y="15737"/>
                    <a:pt x="2676" y="17842"/>
                  </a:cubicBezTo>
                  <a:cubicBezTo>
                    <a:pt x="3390" y="18918"/>
                    <a:pt x="4300" y="19772"/>
                    <a:pt x="5378" y="20461"/>
                  </a:cubicBezTo>
                  <a:cubicBezTo>
                    <a:pt x="5590" y="20596"/>
                    <a:pt x="5820" y="20704"/>
                    <a:pt x="6061" y="20779"/>
                  </a:cubicBezTo>
                  <a:cubicBezTo>
                    <a:pt x="6098" y="20791"/>
                    <a:pt x="6136" y="20797"/>
                    <a:pt x="6172" y="20797"/>
                  </a:cubicBezTo>
                  <a:cubicBezTo>
                    <a:pt x="6311" y="20797"/>
                    <a:pt x="6440" y="20714"/>
                    <a:pt x="6523" y="20581"/>
                  </a:cubicBezTo>
                  <a:cubicBezTo>
                    <a:pt x="6630" y="20409"/>
                    <a:pt x="6612" y="20224"/>
                    <a:pt x="6481" y="20082"/>
                  </a:cubicBezTo>
                  <a:cubicBezTo>
                    <a:pt x="6359" y="19950"/>
                    <a:pt x="6218" y="19837"/>
                    <a:pt x="6063" y="19745"/>
                  </a:cubicBezTo>
                  <a:cubicBezTo>
                    <a:pt x="3699" y="18330"/>
                    <a:pt x="2459" y="16105"/>
                    <a:pt x="1864" y="13542"/>
                  </a:cubicBezTo>
                  <a:cubicBezTo>
                    <a:pt x="908" y="9426"/>
                    <a:pt x="652" y="5254"/>
                    <a:pt x="1402" y="1060"/>
                  </a:cubicBezTo>
                  <a:cubicBezTo>
                    <a:pt x="1440" y="848"/>
                    <a:pt x="1504" y="636"/>
                    <a:pt x="1507" y="422"/>
                  </a:cubicBezTo>
                  <a:cubicBezTo>
                    <a:pt x="1510" y="236"/>
                    <a:pt x="1397" y="75"/>
                    <a:pt x="1205" y="20"/>
                  </a:cubicBezTo>
                  <a:cubicBezTo>
                    <a:pt x="1159" y="7"/>
                    <a:pt x="1114" y="0"/>
                    <a:pt x="10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2643425" y="2921250"/>
              <a:ext cx="31100" cy="286550"/>
            </a:xfrm>
            <a:custGeom>
              <a:avLst/>
              <a:gdLst/>
              <a:ahLst/>
              <a:cxnLst/>
              <a:rect l="l" t="t" r="r" b="b"/>
              <a:pathLst>
                <a:path w="1244" h="11462" extrusionOk="0">
                  <a:moveTo>
                    <a:pt x="706" y="1"/>
                  </a:moveTo>
                  <a:cubicBezTo>
                    <a:pt x="366" y="1"/>
                    <a:pt x="213" y="272"/>
                    <a:pt x="214" y="950"/>
                  </a:cubicBezTo>
                  <a:cubicBezTo>
                    <a:pt x="218" y="2515"/>
                    <a:pt x="206" y="4081"/>
                    <a:pt x="105" y="5618"/>
                  </a:cubicBezTo>
                  <a:cubicBezTo>
                    <a:pt x="115" y="7239"/>
                    <a:pt x="0" y="8834"/>
                    <a:pt x="97" y="10430"/>
                  </a:cubicBezTo>
                  <a:cubicBezTo>
                    <a:pt x="111" y="10677"/>
                    <a:pt x="128" y="10932"/>
                    <a:pt x="189" y="11170"/>
                  </a:cubicBezTo>
                  <a:cubicBezTo>
                    <a:pt x="233" y="11340"/>
                    <a:pt x="357" y="11461"/>
                    <a:pt x="541" y="11461"/>
                  </a:cubicBezTo>
                  <a:cubicBezTo>
                    <a:pt x="563" y="11461"/>
                    <a:pt x="586" y="11459"/>
                    <a:pt x="610" y="11456"/>
                  </a:cubicBezTo>
                  <a:cubicBezTo>
                    <a:pt x="781" y="11429"/>
                    <a:pt x="901" y="11309"/>
                    <a:pt x="923" y="11150"/>
                  </a:cubicBezTo>
                  <a:cubicBezTo>
                    <a:pt x="957" y="10903"/>
                    <a:pt x="969" y="10653"/>
                    <a:pt x="960" y="10404"/>
                  </a:cubicBezTo>
                  <a:cubicBezTo>
                    <a:pt x="877" y="7462"/>
                    <a:pt x="1031" y="4521"/>
                    <a:pt x="1064" y="1580"/>
                  </a:cubicBezTo>
                  <a:cubicBezTo>
                    <a:pt x="1069" y="1393"/>
                    <a:pt x="1088" y="1207"/>
                    <a:pt x="1123" y="1023"/>
                  </a:cubicBezTo>
                  <a:cubicBezTo>
                    <a:pt x="1243" y="354"/>
                    <a:pt x="1106" y="3"/>
                    <a:pt x="713" y="1"/>
                  </a:cubicBezTo>
                  <a:cubicBezTo>
                    <a:pt x="711" y="1"/>
                    <a:pt x="709" y="1"/>
                    <a:pt x="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1879250" y="2482675"/>
              <a:ext cx="107225" cy="189350"/>
            </a:xfrm>
            <a:custGeom>
              <a:avLst/>
              <a:gdLst/>
              <a:ahLst/>
              <a:cxnLst/>
              <a:rect l="l" t="t" r="r" b="b"/>
              <a:pathLst>
                <a:path w="4289" h="7574" extrusionOk="0">
                  <a:moveTo>
                    <a:pt x="3709" y="1"/>
                  </a:moveTo>
                  <a:cubicBezTo>
                    <a:pt x="3660" y="1"/>
                    <a:pt x="3610" y="6"/>
                    <a:pt x="3559" y="15"/>
                  </a:cubicBezTo>
                  <a:cubicBezTo>
                    <a:pt x="3011" y="120"/>
                    <a:pt x="2561" y="420"/>
                    <a:pt x="2161" y="788"/>
                  </a:cubicBezTo>
                  <a:cubicBezTo>
                    <a:pt x="730" y="2104"/>
                    <a:pt x="76" y="3766"/>
                    <a:pt x="1" y="5382"/>
                  </a:cubicBezTo>
                  <a:cubicBezTo>
                    <a:pt x="6" y="6365"/>
                    <a:pt x="113" y="7012"/>
                    <a:pt x="258" y="7268"/>
                  </a:cubicBezTo>
                  <a:cubicBezTo>
                    <a:pt x="358" y="7444"/>
                    <a:pt x="488" y="7574"/>
                    <a:pt x="683" y="7574"/>
                  </a:cubicBezTo>
                  <a:cubicBezTo>
                    <a:pt x="712" y="7574"/>
                    <a:pt x="742" y="7571"/>
                    <a:pt x="775" y="7565"/>
                  </a:cubicBezTo>
                  <a:cubicBezTo>
                    <a:pt x="1023" y="7517"/>
                    <a:pt x="1127" y="7331"/>
                    <a:pt x="1132" y="7096"/>
                  </a:cubicBezTo>
                  <a:cubicBezTo>
                    <a:pt x="1135" y="6955"/>
                    <a:pt x="1101" y="6811"/>
                    <a:pt x="1084" y="6669"/>
                  </a:cubicBezTo>
                  <a:cubicBezTo>
                    <a:pt x="795" y="4162"/>
                    <a:pt x="1480" y="2123"/>
                    <a:pt x="3867" y="910"/>
                  </a:cubicBezTo>
                  <a:cubicBezTo>
                    <a:pt x="4121" y="781"/>
                    <a:pt x="4288" y="606"/>
                    <a:pt x="4181" y="317"/>
                  </a:cubicBezTo>
                  <a:cubicBezTo>
                    <a:pt x="4098" y="94"/>
                    <a:pt x="3918" y="1"/>
                    <a:pt x="3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2643400" y="2501825"/>
              <a:ext cx="25575" cy="144000"/>
            </a:xfrm>
            <a:custGeom>
              <a:avLst/>
              <a:gdLst/>
              <a:ahLst/>
              <a:cxnLst/>
              <a:rect l="l" t="t" r="r" b="b"/>
              <a:pathLst>
                <a:path w="1023" h="5760" extrusionOk="0">
                  <a:moveTo>
                    <a:pt x="501" y="0"/>
                  </a:moveTo>
                  <a:cubicBezTo>
                    <a:pt x="0" y="0"/>
                    <a:pt x="63" y="517"/>
                    <a:pt x="60" y="879"/>
                  </a:cubicBezTo>
                  <a:cubicBezTo>
                    <a:pt x="47" y="2221"/>
                    <a:pt x="48" y="3563"/>
                    <a:pt x="47" y="4904"/>
                  </a:cubicBezTo>
                  <a:cubicBezTo>
                    <a:pt x="46" y="5120"/>
                    <a:pt x="23" y="5345"/>
                    <a:pt x="136" y="5544"/>
                  </a:cubicBezTo>
                  <a:cubicBezTo>
                    <a:pt x="218" y="5688"/>
                    <a:pt x="347" y="5760"/>
                    <a:pt x="475" y="5760"/>
                  </a:cubicBezTo>
                  <a:cubicBezTo>
                    <a:pt x="602" y="5760"/>
                    <a:pt x="729" y="5689"/>
                    <a:pt x="811" y="5548"/>
                  </a:cubicBezTo>
                  <a:cubicBezTo>
                    <a:pt x="927" y="5348"/>
                    <a:pt x="911" y="5126"/>
                    <a:pt x="911" y="4909"/>
                  </a:cubicBezTo>
                  <a:cubicBezTo>
                    <a:pt x="914" y="4222"/>
                    <a:pt x="912" y="3536"/>
                    <a:pt x="912" y="2849"/>
                  </a:cubicBezTo>
                  <a:lnTo>
                    <a:pt x="912" y="2849"/>
                  </a:lnTo>
                  <a:lnTo>
                    <a:pt x="927" y="2850"/>
                  </a:lnTo>
                  <a:cubicBezTo>
                    <a:pt x="927" y="2195"/>
                    <a:pt x="934" y="1539"/>
                    <a:pt x="923" y="885"/>
                  </a:cubicBezTo>
                  <a:cubicBezTo>
                    <a:pt x="917" y="527"/>
                    <a:pt x="1022" y="3"/>
                    <a:pt x="504" y="0"/>
                  </a:cubicBezTo>
                  <a:cubicBezTo>
                    <a:pt x="503" y="0"/>
                    <a:pt x="502" y="0"/>
                    <a:pt x="5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1421875" y="2355550"/>
              <a:ext cx="814950" cy="806075"/>
            </a:xfrm>
            <a:custGeom>
              <a:avLst/>
              <a:gdLst/>
              <a:ahLst/>
              <a:cxnLst/>
              <a:rect l="l" t="t" r="r" b="b"/>
              <a:pathLst>
                <a:path w="32598" h="32243" extrusionOk="0">
                  <a:moveTo>
                    <a:pt x="22883" y="468"/>
                  </a:moveTo>
                  <a:cubicBezTo>
                    <a:pt x="24221" y="468"/>
                    <a:pt x="25346" y="825"/>
                    <a:pt x="26245" y="1536"/>
                  </a:cubicBezTo>
                  <a:cubicBezTo>
                    <a:pt x="28326" y="3184"/>
                    <a:pt x="29304" y="6784"/>
                    <a:pt x="29150" y="12234"/>
                  </a:cubicBezTo>
                  <a:cubicBezTo>
                    <a:pt x="29069" y="15114"/>
                    <a:pt x="28301" y="17871"/>
                    <a:pt x="27076" y="20358"/>
                  </a:cubicBezTo>
                  <a:cubicBezTo>
                    <a:pt x="22977" y="20148"/>
                    <a:pt x="18652" y="17947"/>
                    <a:pt x="15661" y="15119"/>
                  </a:cubicBezTo>
                  <a:cubicBezTo>
                    <a:pt x="13749" y="13311"/>
                    <a:pt x="13028" y="10361"/>
                    <a:pt x="13776" y="7419"/>
                  </a:cubicBezTo>
                  <a:cubicBezTo>
                    <a:pt x="14603" y="4164"/>
                    <a:pt x="17042" y="1706"/>
                    <a:pt x="20301" y="840"/>
                  </a:cubicBezTo>
                  <a:cubicBezTo>
                    <a:pt x="21234" y="592"/>
                    <a:pt x="22095" y="468"/>
                    <a:pt x="22883" y="468"/>
                  </a:cubicBezTo>
                  <a:close/>
                  <a:moveTo>
                    <a:pt x="22887" y="0"/>
                  </a:moveTo>
                  <a:cubicBezTo>
                    <a:pt x="22058" y="0"/>
                    <a:pt x="21155" y="129"/>
                    <a:pt x="20181" y="388"/>
                  </a:cubicBezTo>
                  <a:cubicBezTo>
                    <a:pt x="16756" y="1298"/>
                    <a:pt x="14192" y="3883"/>
                    <a:pt x="13322" y="7303"/>
                  </a:cubicBezTo>
                  <a:cubicBezTo>
                    <a:pt x="12533" y="10410"/>
                    <a:pt x="13305" y="13535"/>
                    <a:pt x="15338" y="15458"/>
                  </a:cubicBezTo>
                  <a:cubicBezTo>
                    <a:pt x="18350" y="18307"/>
                    <a:pt x="22688" y="20528"/>
                    <a:pt x="26847" y="20808"/>
                  </a:cubicBezTo>
                  <a:cubicBezTo>
                    <a:pt x="23916" y="26430"/>
                    <a:pt x="18664" y="30594"/>
                    <a:pt x="13873" y="31539"/>
                  </a:cubicBezTo>
                  <a:cubicBezTo>
                    <a:pt x="13068" y="31698"/>
                    <a:pt x="12319" y="31773"/>
                    <a:pt x="11620" y="31773"/>
                  </a:cubicBezTo>
                  <a:cubicBezTo>
                    <a:pt x="5062" y="31773"/>
                    <a:pt x="3069" y="25119"/>
                    <a:pt x="1731" y="18739"/>
                  </a:cubicBezTo>
                  <a:cubicBezTo>
                    <a:pt x="480" y="12769"/>
                    <a:pt x="1674" y="7995"/>
                    <a:pt x="2065" y="6426"/>
                  </a:cubicBezTo>
                  <a:cubicBezTo>
                    <a:pt x="2136" y="6149"/>
                    <a:pt x="2177" y="5980"/>
                    <a:pt x="2187" y="5885"/>
                  </a:cubicBezTo>
                  <a:cubicBezTo>
                    <a:pt x="2198" y="5757"/>
                    <a:pt x="2103" y="5645"/>
                    <a:pt x="1977" y="5633"/>
                  </a:cubicBezTo>
                  <a:cubicBezTo>
                    <a:pt x="1969" y="5632"/>
                    <a:pt x="1961" y="5632"/>
                    <a:pt x="1953" y="5632"/>
                  </a:cubicBezTo>
                  <a:cubicBezTo>
                    <a:pt x="1836" y="5632"/>
                    <a:pt x="1735" y="5720"/>
                    <a:pt x="1721" y="5838"/>
                  </a:cubicBezTo>
                  <a:cubicBezTo>
                    <a:pt x="1715" y="5900"/>
                    <a:pt x="1668" y="6091"/>
                    <a:pt x="1613" y="6312"/>
                  </a:cubicBezTo>
                  <a:cubicBezTo>
                    <a:pt x="1214" y="7907"/>
                    <a:pt x="1" y="12760"/>
                    <a:pt x="1274" y="18836"/>
                  </a:cubicBezTo>
                  <a:cubicBezTo>
                    <a:pt x="2748" y="25868"/>
                    <a:pt x="5058" y="32243"/>
                    <a:pt x="11616" y="32243"/>
                  </a:cubicBezTo>
                  <a:cubicBezTo>
                    <a:pt x="12345" y="32243"/>
                    <a:pt x="13127" y="32164"/>
                    <a:pt x="13963" y="31999"/>
                  </a:cubicBezTo>
                  <a:cubicBezTo>
                    <a:pt x="18028" y="31197"/>
                    <a:pt x="21937" y="28539"/>
                    <a:pt x="24970" y="24517"/>
                  </a:cubicBezTo>
                  <a:cubicBezTo>
                    <a:pt x="25844" y="23357"/>
                    <a:pt x="26615" y="22124"/>
                    <a:pt x="27274" y="20830"/>
                  </a:cubicBezTo>
                  <a:cubicBezTo>
                    <a:pt x="27423" y="20835"/>
                    <a:pt x="27572" y="20837"/>
                    <a:pt x="27720" y="20837"/>
                  </a:cubicBezTo>
                  <a:cubicBezTo>
                    <a:pt x="29365" y="20837"/>
                    <a:pt x="30965" y="20517"/>
                    <a:pt x="32423" y="19786"/>
                  </a:cubicBezTo>
                  <a:cubicBezTo>
                    <a:pt x="32546" y="19732"/>
                    <a:pt x="32597" y="19588"/>
                    <a:pt x="32537" y="19468"/>
                  </a:cubicBezTo>
                  <a:cubicBezTo>
                    <a:pt x="32496" y="19386"/>
                    <a:pt x="32413" y="19339"/>
                    <a:pt x="32327" y="19339"/>
                  </a:cubicBezTo>
                  <a:cubicBezTo>
                    <a:pt x="32289" y="19339"/>
                    <a:pt x="32250" y="19348"/>
                    <a:pt x="32214" y="19368"/>
                  </a:cubicBezTo>
                  <a:cubicBezTo>
                    <a:pt x="30827" y="20062"/>
                    <a:pt x="29307" y="20375"/>
                    <a:pt x="27736" y="20375"/>
                  </a:cubicBezTo>
                  <a:cubicBezTo>
                    <a:pt x="27658" y="20375"/>
                    <a:pt x="27580" y="20374"/>
                    <a:pt x="27502" y="20372"/>
                  </a:cubicBezTo>
                  <a:cubicBezTo>
                    <a:pt x="28798" y="17688"/>
                    <a:pt x="29543" y="14874"/>
                    <a:pt x="29618" y="12247"/>
                  </a:cubicBezTo>
                  <a:cubicBezTo>
                    <a:pt x="29776" y="6641"/>
                    <a:pt x="28738" y="2914"/>
                    <a:pt x="26535" y="1170"/>
                  </a:cubicBezTo>
                  <a:cubicBezTo>
                    <a:pt x="25551" y="391"/>
                    <a:pt x="24330" y="0"/>
                    <a:pt x="228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1207725" y="4030675"/>
              <a:ext cx="2391250" cy="1445100"/>
            </a:xfrm>
            <a:custGeom>
              <a:avLst/>
              <a:gdLst/>
              <a:ahLst/>
              <a:cxnLst/>
              <a:rect l="l" t="t" r="r" b="b"/>
              <a:pathLst>
                <a:path w="95650" h="57804" extrusionOk="0">
                  <a:moveTo>
                    <a:pt x="2970" y="5611"/>
                  </a:moveTo>
                  <a:lnTo>
                    <a:pt x="2970" y="5611"/>
                  </a:lnTo>
                  <a:cubicBezTo>
                    <a:pt x="2036" y="7107"/>
                    <a:pt x="1454" y="8735"/>
                    <a:pt x="1226" y="10517"/>
                  </a:cubicBezTo>
                  <a:cubicBezTo>
                    <a:pt x="1248" y="10265"/>
                    <a:pt x="1278" y="10012"/>
                    <a:pt x="1323" y="9758"/>
                  </a:cubicBezTo>
                  <a:cubicBezTo>
                    <a:pt x="1595" y="8207"/>
                    <a:pt x="2157" y="6829"/>
                    <a:pt x="2970" y="5611"/>
                  </a:cubicBezTo>
                  <a:close/>
                  <a:moveTo>
                    <a:pt x="19758" y="22513"/>
                  </a:moveTo>
                  <a:cubicBezTo>
                    <a:pt x="19857" y="22801"/>
                    <a:pt x="19969" y="23084"/>
                    <a:pt x="20095" y="23362"/>
                  </a:cubicBezTo>
                  <a:cubicBezTo>
                    <a:pt x="20035" y="23247"/>
                    <a:pt x="19981" y="23128"/>
                    <a:pt x="19935" y="23008"/>
                  </a:cubicBezTo>
                  <a:cubicBezTo>
                    <a:pt x="19870" y="22845"/>
                    <a:pt x="19813" y="22679"/>
                    <a:pt x="19758" y="22513"/>
                  </a:cubicBezTo>
                  <a:close/>
                  <a:moveTo>
                    <a:pt x="27345" y="35843"/>
                  </a:moveTo>
                  <a:lnTo>
                    <a:pt x="27345" y="35843"/>
                  </a:lnTo>
                  <a:cubicBezTo>
                    <a:pt x="27349" y="36340"/>
                    <a:pt x="27307" y="36822"/>
                    <a:pt x="27249" y="37299"/>
                  </a:cubicBezTo>
                  <a:cubicBezTo>
                    <a:pt x="27271" y="36812"/>
                    <a:pt x="27291" y="36326"/>
                    <a:pt x="27345" y="35843"/>
                  </a:cubicBezTo>
                  <a:close/>
                  <a:moveTo>
                    <a:pt x="26384" y="35904"/>
                  </a:moveTo>
                  <a:lnTo>
                    <a:pt x="26384" y="35904"/>
                  </a:lnTo>
                  <a:cubicBezTo>
                    <a:pt x="26442" y="37567"/>
                    <a:pt x="26184" y="39065"/>
                    <a:pt x="25859" y="40548"/>
                  </a:cubicBezTo>
                  <a:cubicBezTo>
                    <a:pt x="25229" y="43419"/>
                    <a:pt x="24605" y="46296"/>
                    <a:pt x="23362" y="48988"/>
                  </a:cubicBezTo>
                  <a:cubicBezTo>
                    <a:pt x="23036" y="49693"/>
                    <a:pt x="22697" y="50394"/>
                    <a:pt x="22232" y="51023"/>
                  </a:cubicBezTo>
                  <a:cubicBezTo>
                    <a:pt x="21783" y="51632"/>
                    <a:pt x="21247" y="52141"/>
                    <a:pt x="20533" y="52425"/>
                  </a:cubicBezTo>
                  <a:cubicBezTo>
                    <a:pt x="20248" y="52538"/>
                    <a:pt x="19991" y="52595"/>
                    <a:pt x="19758" y="52595"/>
                  </a:cubicBezTo>
                  <a:cubicBezTo>
                    <a:pt x="19230" y="52595"/>
                    <a:pt x="18827" y="52299"/>
                    <a:pt x="18516" y="51673"/>
                  </a:cubicBezTo>
                  <a:cubicBezTo>
                    <a:pt x="17917" y="50466"/>
                    <a:pt x="17719" y="49169"/>
                    <a:pt x="17807" y="47830"/>
                  </a:cubicBezTo>
                  <a:cubicBezTo>
                    <a:pt x="18136" y="42854"/>
                    <a:pt x="20782" y="39332"/>
                    <a:pt x="24815" y="36690"/>
                  </a:cubicBezTo>
                  <a:cubicBezTo>
                    <a:pt x="25258" y="36399"/>
                    <a:pt x="25711" y="36100"/>
                    <a:pt x="26384" y="35904"/>
                  </a:cubicBezTo>
                  <a:close/>
                  <a:moveTo>
                    <a:pt x="11133" y="0"/>
                  </a:moveTo>
                  <a:cubicBezTo>
                    <a:pt x="9525" y="0"/>
                    <a:pt x="7963" y="355"/>
                    <a:pt x="6494" y="1172"/>
                  </a:cubicBezTo>
                  <a:cubicBezTo>
                    <a:pt x="3401" y="2894"/>
                    <a:pt x="1438" y="5507"/>
                    <a:pt x="555" y="8922"/>
                  </a:cubicBezTo>
                  <a:cubicBezTo>
                    <a:pt x="0" y="11069"/>
                    <a:pt x="195" y="13157"/>
                    <a:pt x="1265" y="15127"/>
                  </a:cubicBezTo>
                  <a:cubicBezTo>
                    <a:pt x="2152" y="16761"/>
                    <a:pt x="3635" y="17643"/>
                    <a:pt x="5247" y="17643"/>
                  </a:cubicBezTo>
                  <a:cubicBezTo>
                    <a:pt x="6048" y="17643"/>
                    <a:pt x="6881" y="17425"/>
                    <a:pt x="7688" y="16974"/>
                  </a:cubicBezTo>
                  <a:cubicBezTo>
                    <a:pt x="8711" y="16401"/>
                    <a:pt x="8818" y="16068"/>
                    <a:pt x="8235" y="15032"/>
                  </a:cubicBezTo>
                  <a:cubicBezTo>
                    <a:pt x="7612" y="13925"/>
                    <a:pt x="7385" y="12752"/>
                    <a:pt x="7608" y="11507"/>
                  </a:cubicBezTo>
                  <a:cubicBezTo>
                    <a:pt x="7873" y="10019"/>
                    <a:pt x="8468" y="8658"/>
                    <a:pt x="9293" y="7402"/>
                  </a:cubicBezTo>
                  <a:cubicBezTo>
                    <a:pt x="9546" y="7018"/>
                    <a:pt x="9804" y="6606"/>
                    <a:pt x="10285" y="6405"/>
                  </a:cubicBezTo>
                  <a:cubicBezTo>
                    <a:pt x="10819" y="7130"/>
                    <a:pt x="11023" y="7949"/>
                    <a:pt x="11192" y="8775"/>
                  </a:cubicBezTo>
                  <a:cubicBezTo>
                    <a:pt x="11459" y="10074"/>
                    <a:pt x="11555" y="11390"/>
                    <a:pt x="11530" y="12714"/>
                  </a:cubicBezTo>
                  <a:cubicBezTo>
                    <a:pt x="11477" y="15538"/>
                    <a:pt x="11723" y="18327"/>
                    <a:pt x="12423" y="21071"/>
                  </a:cubicBezTo>
                  <a:cubicBezTo>
                    <a:pt x="12931" y="23057"/>
                    <a:pt x="13663" y="24941"/>
                    <a:pt x="14971" y="26551"/>
                  </a:cubicBezTo>
                  <a:cubicBezTo>
                    <a:pt x="16361" y="28260"/>
                    <a:pt x="17999" y="29163"/>
                    <a:pt x="19948" y="29163"/>
                  </a:cubicBezTo>
                  <a:cubicBezTo>
                    <a:pt x="20856" y="29163"/>
                    <a:pt x="21832" y="28966"/>
                    <a:pt x="22882" y="28564"/>
                  </a:cubicBezTo>
                  <a:cubicBezTo>
                    <a:pt x="24307" y="28018"/>
                    <a:pt x="25396" y="26990"/>
                    <a:pt x="26500" y="25987"/>
                  </a:cubicBezTo>
                  <a:cubicBezTo>
                    <a:pt x="26739" y="25770"/>
                    <a:pt x="26892" y="25434"/>
                    <a:pt x="27365" y="25352"/>
                  </a:cubicBezTo>
                  <a:cubicBezTo>
                    <a:pt x="27479" y="26440"/>
                    <a:pt x="27446" y="27511"/>
                    <a:pt x="27433" y="28579"/>
                  </a:cubicBezTo>
                  <a:cubicBezTo>
                    <a:pt x="27419" y="29677"/>
                    <a:pt x="27530" y="29579"/>
                    <a:pt x="26480" y="29927"/>
                  </a:cubicBezTo>
                  <a:cubicBezTo>
                    <a:pt x="23662" y="30860"/>
                    <a:pt x="21044" y="32174"/>
                    <a:pt x="18643" y="33928"/>
                  </a:cubicBezTo>
                  <a:cubicBezTo>
                    <a:pt x="15227" y="36424"/>
                    <a:pt x="12569" y="39509"/>
                    <a:pt x="11137" y="43546"/>
                  </a:cubicBezTo>
                  <a:cubicBezTo>
                    <a:pt x="10333" y="45815"/>
                    <a:pt x="9892" y="48160"/>
                    <a:pt x="10524" y="50523"/>
                  </a:cubicBezTo>
                  <a:cubicBezTo>
                    <a:pt x="10761" y="51410"/>
                    <a:pt x="11084" y="52214"/>
                    <a:pt x="11481" y="52941"/>
                  </a:cubicBezTo>
                  <a:cubicBezTo>
                    <a:pt x="11709" y="53515"/>
                    <a:pt x="12009" y="54061"/>
                    <a:pt x="12419" y="54554"/>
                  </a:cubicBezTo>
                  <a:cubicBezTo>
                    <a:pt x="13952" y="56403"/>
                    <a:pt x="15962" y="57348"/>
                    <a:pt x="18301" y="57607"/>
                  </a:cubicBezTo>
                  <a:cubicBezTo>
                    <a:pt x="18987" y="57737"/>
                    <a:pt x="19659" y="57804"/>
                    <a:pt x="20317" y="57804"/>
                  </a:cubicBezTo>
                  <a:cubicBezTo>
                    <a:pt x="22445" y="57804"/>
                    <a:pt x="24420" y="57109"/>
                    <a:pt x="26222" y="55643"/>
                  </a:cubicBezTo>
                  <a:cubicBezTo>
                    <a:pt x="27386" y="54695"/>
                    <a:pt x="28410" y="53618"/>
                    <a:pt x="29277" y="52398"/>
                  </a:cubicBezTo>
                  <a:cubicBezTo>
                    <a:pt x="31829" y="48805"/>
                    <a:pt x="33357" y="44786"/>
                    <a:pt x="34181" y="40477"/>
                  </a:cubicBezTo>
                  <a:cubicBezTo>
                    <a:pt x="34539" y="38609"/>
                    <a:pt x="34562" y="36707"/>
                    <a:pt x="34777" y="34824"/>
                  </a:cubicBezTo>
                  <a:cubicBezTo>
                    <a:pt x="34894" y="33796"/>
                    <a:pt x="34886" y="33803"/>
                    <a:pt x="35848" y="33556"/>
                  </a:cubicBezTo>
                  <a:cubicBezTo>
                    <a:pt x="37163" y="33217"/>
                    <a:pt x="38511" y="33071"/>
                    <a:pt x="39846" y="32854"/>
                  </a:cubicBezTo>
                  <a:cubicBezTo>
                    <a:pt x="43759" y="32219"/>
                    <a:pt x="47683" y="31678"/>
                    <a:pt x="51646" y="31511"/>
                  </a:cubicBezTo>
                  <a:cubicBezTo>
                    <a:pt x="52643" y="31469"/>
                    <a:pt x="53640" y="31453"/>
                    <a:pt x="54637" y="31453"/>
                  </a:cubicBezTo>
                  <a:cubicBezTo>
                    <a:pt x="56992" y="31453"/>
                    <a:pt x="59347" y="31539"/>
                    <a:pt x="61701" y="31564"/>
                  </a:cubicBezTo>
                  <a:cubicBezTo>
                    <a:pt x="67664" y="31629"/>
                    <a:pt x="73608" y="32067"/>
                    <a:pt x="79557" y="32395"/>
                  </a:cubicBezTo>
                  <a:cubicBezTo>
                    <a:pt x="84389" y="32662"/>
                    <a:pt x="89188" y="33398"/>
                    <a:pt x="94034" y="33476"/>
                  </a:cubicBezTo>
                  <a:cubicBezTo>
                    <a:pt x="94192" y="33478"/>
                    <a:pt x="94354" y="33492"/>
                    <a:pt x="94513" y="33492"/>
                  </a:cubicBezTo>
                  <a:cubicBezTo>
                    <a:pt x="94625" y="33492"/>
                    <a:pt x="94735" y="33485"/>
                    <a:pt x="94842" y="33463"/>
                  </a:cubicBezTo>
                  <a:cubicBezTo>
                    <a:pt x="95480" y="33330"/>
                    <a:pt x="95649" y="32798"/>
                    <a:pt x="95196" y="32343"/>
                  </a:cubicBezTo>
                  <a:cubicBezTo>
                    <a:pt x="94861" y="32005"/>
                    <a:pt x="94447" y="31801"/>
                    <a:pt x="93978" y="31653"/>
                  </a:cubicBezTo>
                  <a:cubicBezTo>
                    <a:pt x="88698" y="29980"/>
                    <a:pt x="83268" y="29032"/>
                    <a:pt x="77801" y="28265"/>
                  </a:cubicBezTo>
                  <a:cubicBezTo>
                    <a:pt x="72167" y="27475"/>
                    <a:pt x="66508" y="26915"/>
                    <a:pt x="60826" y="26584"/>
                  </a:cubicBezTo>
                  <a:cubicBezTo>
                    <a:pt x="57989" y="26424"/>
                    <a:pt x="55153" y="26336"/>
                    <a:pt x="52320" y="26336"/>
                  </a:cubicBezTo>
                  <a:cubicBezTo>
                    <a:pt x="47340" y="26336"/>
                    <a:pt x="42367" y="26606"/>
                    <a:pt x="37403" y="27222"/>
                  </a:cubicBezTo>
                  <a:cubicBezTo>
                    <a:pt x="36765" y="27301"/>
                    <a:pt x="36125" y="27365"/>
                    <a:pt x="35488" y="27459"/>
                  </a:cubicBezTo>
                  <a:cubicBezTo>
                    <a:pt x="35427" y="27468"/>
                    <a:pt x="35371" y="27473"/>
                    <a:pt x="35319" y="27473"/>
                  </a:cubicBezTo>
                  <a:cubicBezTo>
                    <a:pt x="35007" y="27473"/>
                    <a:pt x="34854" y="27309"/>
                    <a:pt x="34829" y="26933"/>
                  </a:cubicBezTo>
                  <a:cubicBezTo>
                    <a:pt x="34771" y="26054"/>
                    <a:pt x="34654" y="25179"/>
                    <a:pt x="34625" y="24300"/>
                  </a:cubicBezTo>
                  <a:cubicBezTo>
                    <a:pt x="34439" y="18580"/>
                    <a:pt x="34251" y="12862"/>
                    <a:pt x="35112" y="7166"/>
                  </a:cubicBezTo>
                  <a:cubicBezTo>
                    <a:pt x="35319" y="5800"/>
                    <a:pt x="35334" y="4395"/>
                    <a:pt x="34999" y="3024"/>
                  </a:cubicBezTo>
                  <a:cubicBezTo>
                    <a:pt x="34691" y="1766"/>
                    <a:pt x="33853" y="1094"/>
                    <a:pt x="32622" y="1094"/>
                  </a:cubicBezTo>
                  <a:cubicBezTo>
                    <a:pt x="32521" y="1094"/>
                    <a:pt x="32417" y="1098"/>
                    <a:pt x="32310" y="1108"/>
                  </a:cubicBezTo>
                  <a:cubicBezTo>
                    <a:pt x="30614" y="1253"/>
                    <a:pt x="29284" y="1988"/>
                    <a:pt x="28416" y="3502"/>
                  </a:cubicBezTo>
                  <a:cubicBezTo>
                    <a:pt x="28012" y="4207"/>
                    <a:pt x="27699" y="4961"/>
                    <a:pt x="27484" y="5744"/>
                  </a:cubicBezTo>
                  <a:cubicBezTo>
                    <a:pt x="27410" y="6010"/>
                    <a:pt x="27343" y="6277"/>
                    <a:pt x="27281" y="6545"/>
                  </a:cubicBezTo>
                  <a:cubicBezTo>
                    <a:pt x="27270" y="6589"/>
                    <a:pt x="27255" y="6637"/>
                    <a:pt x="27246" y="6681"/>
                  </a:cubicBezTo>
                  <a:cubicBezTo>
                    <a:pt x="27240" y="6710"/>
                    <a:pt x="27237" y="6738"/>
                    <a:pt x="27231" y="6766"/>
                  </a:cubicBezTo>
                  <a:cubicBezTo>
                    <a:pt x="26876" y="8341"/>
                    <a:pt x="26695" y="9941"/>
                    <a:pt x="26668" y="11562"/>
                  </a:cubicBezTo>
                  <a:cubicBezTo>
                    <a:pt x="26639" y="13432"/>
                    <a:pt x="26442" y="15275"/>
                    <a:pt x="25861" y="17066"/>
                  </a:cubicBezTo>
                  <a:cubicBezTo>
                    <a:pt x="25096" y="19423"/>
                    <a:pt x="23707" y="21345"/>
                    <a:pt x="21791" y="22893"/>
                  </a:cubicBezTo>
                  <a:cubicBezTo>
                    <a:pt x="21518" y="23113"/>
                    <a:pt x="21344" y="23229"/>
                    <a:pt x="21212" y="23229"/>
                  </a:cubicBezTo>
                  <a:cubicBezTo>
                    <a:pt x="21044" y="23229"/>
                    <a:pt x="20942" y="23044"/>
                    <a:pt x="20786" y="22649"/>
                  </a:cubicBezTo>
                  <a:cubicBezTo>
                    <a:pt x="20612" y="22210"/>
                    <a:pt x="20472" y="21754"/>
                    <a:pt x="20355" y="21295"/>
                  </a:cubicBezTo>
                  <a:cubicBezTo>
                    <a:pt x="19893" y="19480"/>
                    <a:pt x="19722" y="17631"/>
                    <a:pt x="19722" y="15761"/>
                  </a:cubicBezTo>
                  <a:cubicBezTo>
                    <a:pt x="19722" y="13900"/>
                    <a:pt x="19773" y="12038"/>
                    <a:pt x="19555" y="10181"/>
                  </a:cubicBezTo>
                  <a:cubicBezTo>
                    <a:pt x="19330" y="8292"/>
                    <a:pt x="19001" y="6428"/>
                    <a:pt x="18308" y="4650"/>
                  </a:cubicBezTo>
                  <a:cubicBezTo>
                    <a:pt x="17336" y="2158"/>
                    <a:pt x="15590" y="535"/>
                    <a:pt x="12896" y="135"/>
                  </a:cubicBezTo>
                  <a:cubicBezTo>
                    <a:pt x="12304" y="47"/>
                    <a:pt x="11716" y="0"/>
                    <a:pt x="11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2121900" y="4044450"/>
              <a:ext cx="1408825" cy="652150"/>
            </a:xfrm>
            <a:custGeom>
              <a:avLst/>
              <a:gdLst/>
              <a:ahLst/>
              <a:cxnLst/>
              <a:rect l="l" t="t" r="r" b="b"/>
              <a:pathLst>
                <a:path w="56353" h="26086" extrusionOk="0">
                  <a:moveTo>
                    <a:pt x="16702" y="5074"/>
                  </a:moveTo>
                  <a:cubicBezTo>
                    <a:pt x="17084" y="5074"/>
                    <a:pt x="17468" y="5114"/>
                    <a:pt x="17854" y="5184"/>
                  </a:cubicBezTo>
                  <a:cubicBezTo>
                    <a:pt x="18423" y="5288"/>
                    <a:pt x="18668" y="5514"/>
                    <a:pt x="18562" y="6033"/>
                  </a:cubicBezTo>
                  <a:cubicBezTo>
                    <a:pt x="18280" y="7400"/>
                    <a:pt x="18004" y="8769"/>
                    <a:pt x="17880" y="10154"/>
                  </a:cubicBezTo>
                  <a:cubicBezTo>
                    <a:pt x="17849" y="10502"/>
                    <a:pt x="17651" y="10791"/>
                    <a:pt x="17423" y="11073"/>
                  </a:cubicBezTo>
                  <a:cubicBezTo>
                    <a:pt x="15672" y="13229"/>
                    <a:pt x="14037" y="15436"/>
                    <a:pt x="12482" y="17661"/>
                  </a:cubicBezTo>
                  <a:cubicBezTo>
                    <a:pt x="12078" y="18238"/>
                    <a:pt x="11733" y="18527"/>
                    <a:pt x="11400" y="18527"/>
                  </a:cubicBezTo>
                  <a:cubicBezTo>
                    <a:pt x="11046" y="18527"/>
                    <a:pt x="10705" y="18203"/>
                    <a:pt x="10321" y="17555"/>
                  </a:cubicBezTo>
                  <a:cubicBezTo>
                    <a:pt x="9735" y="16566"/>
                    <a:pt x="9407" y="15507"/>
                    <a:pt x="9344" y="14489"/>
                  </a:cubicBezTo>
                  <a:cubicBezTo>
                    <a:pt x="9090" y="12810"/>
                    <a:pt x="9286" y="11287"/>
                    <a:pt x="9906" y="9769"/>
                  </a:cubicBezTo>
                  <a:cubicBezTo>
                    <a:pt x="10813" y="7546"/>
                    <a:pt x="12671" y="6107"/>
                    <a:pt x="15227" y="5295"/>
                  </a:cubicBezTo>
                  <a:cubicBezTo>
                    <a:pt x="15715" y="5141"/>
                    <a:pt x="16207" y="5074"/>
                    <a:pt x="16702" y="5074"/>
                  </a:cubicBezTo>
                  <a:close/>
                  <a:moveTo>
                    <a:pt x="1797" y="13540"/>
                  </a:moveTo>
                  <a:lnTo>
                    <a:pt x="1797" y="13558"/>
                  </a:lnTo>
                  <a:cubicBezTo>
                    <a:pt x="1862" y="15173"/>
                    <a:pt x="2074" y="16775"/>
                    <a:pt x="2667" y="18287"/>
                  </a:cubicBezTo>
                  <a:cubicBezTo>
                    <a:pt x="2739" y="18472"/>
                    <a:pt x="2817" y="18658"/>
                    <a:pt x="2897" y="18844"/>
                  </a:cubicBezTo>
                  <a:cubicBezTo>
                    <a:pt x="1979" y="17259"/>
                    <a:pt x="1677" y="15405"/>
                    <a:pt x="1797" y="13540"/>
                  </a:cubicBezTo>
                  <a:close/>
                  <a:moveTo>
                    <a:pt x="48559" y="20730"/>
                  </a:moveTo>
                  <a:cubicBezTo>
                    <a:pt x="48577" y="20743"/>
                    <a:pt x="48595" y="20755"/>
                    <a:pt x="48614" y="20766"/>
                  </a:cubicBezTo>
                  <a:cubicBezTo>
                    <a:pt x="48595" y="20767"/>
                    <a:pt x="48578" y="20768"/>
                    <a:pt x="48559" y="20768"/>
                  </a:cubicBezTo>
                  <a:lnTo>
                    <a:pt x="48559" y="20730"/>
                  </a:lnTo>
                  <a:close/>
                  <a:moveTo>
                    <a:pt x="16347" y="0"/>
                  </a:moveTo>
                  <a:cubicBezTo>
                    <a:pt x="16161" y="0"/>
                    <a:pt x="15973" y="5"/>
                    <a:pt x="15785" y="13"/>
                  </a:cubicBezTo>
                  <a:cubicBezTo>
                    <a:pt x="12063" y="189"/>
                    <a:pt x="8733" y="1566"/>
                    <a:pt x="6114" y="3589"/>
                  </a:cubicBezTo>
                  <a:cubicBezTo>
                    <a:pt x="2071" y="6713"/>
                    <a:pt x="1" y="11742"/>
                    <a:pt x="1055" y="16786"/>
                  </a:cubicBezTo>
                  <a:cubicBezTo>
                    <a:pt x="1479" y="18815"/>
                    <a:pt x="2535" y="20570"/>
                    <a:pt x="4222" y="21918"/>
                  </a:cubicBezTo>
                  <a:cubicBezTo>
                    <a:pt x="6149" y="23457"/>
                    <a:pt x="8158" y="24212"/>
                    <a:pt x="10334" y="24212"/>
                  </a:cubicBezTo>
                  <a:cubicBezTo>
                    <a:pt x="11304" y="24212"/>
                    <a:pt x="12308" y="24062"/>
                    <a:pt x="13353" y="23765"/>
                  </a:cubicBezTo>
                  <a:cubicBezTo>
                    <a:pt x="15085" y="23272"/>
                    <a:pt x="16425" y="22117"/>
                    <a:pt x="17707" y="20873"/>
                  </a:cubicBezTo>
                  <a:cubicBezTo>
                    <a:pt x="18003" y="20586"/>
                    <a:pt x="18235" y="20233"/>
                    <a:pt x="18700" y="19986"/>
                  </a:cubicBezTo>
                  <a:cubicBezTo>
                    <a:pt x="19365" y="21044"/>
                    <a:pt x="20121" y="21919"/>
                    <a:pt x="20989" y="22707"/>
                  </a:cubicBezTo>
                  <a:cubicBezTo>
                    <a:pt x="21699" y="23353"/>
                    <a:pt x="22503" y="23734"/>
                    <a:pt x="23449" y="23881"/>
                  </a:cubicBezTo>
                  <a:cubicBezTo>
                    <a:pt x="23925" y="23955"/>
                    <a:pt x="24391" y="23993"/>
                    <a:pt x="24848" y="23993"/>
                  </a:cubicBezTo>
                  <a:cubicBezTo>
                    <a:pt x="26332" y="23993"/>
                    <a:pt x="27718" y="23593"/>
                    <a:pt x="29041" y="22736"/>
                  </a:cubicBezTo>
                  <a:cubicBezTo>
                    <a:pt x="29264" y="22591"/>
                    <a:pt x="29447" y="22515"/>
                    <a:pt x="29625" y="22515"/>
                  </a:cubicBezTo>
                  <a:cubicBezTo>
                    <a:pt x="29832" y="22515"/>
                    <a:pt x="30032" y="22618"/>
                    <a:pt x="30279" y="22835"/>
                  </a:cubicBezTo>
                  <a:cubicBezTo>
                    <a:pt x="31004" y="23469"/>
                    <a:pt x="31843" y="23783"/>
                    <a:pt x="32751" y="23783"/>
                  </a:cubicBezTo>
                  <a:cubicBezTo>
                    <a:pt x="33045" y="23783"/>
                    <a:pt x="33346" y="23750"/>
                    <a:pt x="33652" y="23685"/>
                  </a:cubicBezTo>
                  <a:cubicBezTo>
                    <a:pt x="35622" y="23264"/>
                    <a:pt x="37050" y="21865"/>
                    <a:pt x="37373" y="19908"/>
                  </a:cubicBezTo>
                  <a:cubicBezTo>
                    <a:pt x="37542" y="18874"/>
                    <a:pt x="37623" y="17824"/>
                    <a:pt x="37704" y="16778"/>
                  </a:cubicBezTo>
                  <a:cubicBezTo>
                    <a:pt x="37834" y="15113"/>
                    <a:pt x="37736" y="14722"/>
                    <a:pt x="38774" y="14722"/>
                  </a:cubicBezTo>
                  <a:cubicBezTo>
                    <a:pt x="39120" y="14722"/>
                    <a:pt x="39591" y="14766"/>
                    <a:pt x="40239" y="14820"/>
                  </a:cubicBezTo>
                  <a:cubicBezTo>
                    <a:pt x="41187" y="14898"/>
                    <a:pt x="41249" y="14909"/>
                    <a:pt x="41085" y="15883"/>
                  </a:cubicBezTo>
                  <a:cubicBezTo>
                    <a:pt x="40636" y="18558"/>
                    <a:pt x="41229" y="21080"/>
                    <a:pt x="42766" y="23397"/>
                  </a:cubicBezTo>
                  <a:cubicBezTo>
                    <a:pt x="43740" y="24867"/>
                    <a:pt x="45139" y="25713"/>
                    <a:pt x="46862" y="25960"/>
                  </a:cubicBezTo>
                  <a:cubicBezTo>
                    <a:pt x="47442" y="26043"/>
                    <a:pt x="48020" y="26085"/>
                    <a:pt x="48597" y="26085"/>
                  </a:cubicBezTo>
                  <a:cubicBezTo>
                    <a:pt x="49847" y="26085"/>
                    <a:pt x="51088" y="25889"/>
                    <a:pt x="52317" y="25490"/>
                  </a:cubicBezTo>
                  <a:cubicBezTo>
                    <a:pt x="53329" y="25162"/>
                    <a:pt x="54241" y="24667"/>
                    <a:pt x="54952" y="23891"/>
                  </a:cubicBezTo>
                  <a:cubicBezTo>
                    <a:pt x="56353" y="22364"/>
                    <a:pt x="55554" y="20331"/>
                    <a:pt x="53329" y="19939"/>
                  </a:cubicBezTo>
                  <a:cubicBezTo>
                    <a:pt x="52963" y="19875"/>
                    <a:pt x="52599" y="19854"/>
                    <a:pt x="52235" y="19854"/>
                  </a:cubicBezTo>
                  <a:cubicBezTo>
                    <a:pt x="51828" y="19854"/>
                    <a:pt x="51421" y="19880"/>
                    <a:pt x="51016" y="19899"/>
                  </a:cubicBezTo>
                  <a:cubicBezTo>
                    <a:pt x="50649" y="19916"/>
                    <a:pt x="50126" y="20016"/>
                    <a:pt x="49775" y="20016"/>
                  </a:cubicBezTo>
                  <a:cubicBezTo>
                    <a:pt x="49620" y="20016"/>
                    <a:pt x="49498" y="19996"/>
                    <a:pt x="49439" y="19942"/>
                  </a:cubicBezTo>
                  <a:cubicBezTo>
                    <a:pt x="49261" y="19778"/>
                    <a:pt x="49404" y="19062"/>
                    <a:pt x="49480" y="18667"/>
                  </a:cubicBezTo>
                  <a:cubicBezTo>
                    <a:pt x="49904" y="16482"/>
                    <a:pt x="50757" y="14460"/>
                    <a:pt x="52077" y="12623"/>
                  </a:cubicBezTo>
                  <a:cubicBezTo>
                    <a:pt x="52901" y="11477"/>
                    <a:pt x="53749" y="10342"/>
                    <a:pt x="54309" y="9056"/>
                  </a:cubicBezTo>
                  <a:cubicBezTo>
                    <a:pt x="54659" y="8254"/>
                    <a:pt x="54708" y="7415"/>
                    <a:pt x="54429" y="6543"/>
                  </a:cubicBezTo>
                  <a:cubicBezTo>
                    <a:pt x="54096" y="5496"/>
                    <a:pt x="53276" y="4781"/>
                    <a:pt x="52019" y="4493"/>
                  </a:cubicBezTo>
                  <a:cubicBezTo>
                    <a:pt x="51504" y="4375"/>
                    <a:pt x="51000" y="4317"/>
                    <a:pt x="50510" y="4317"/>
                  </a:cubicBezTo>
                  <a:cubicBezTo>
                    <a:pt x="49576" y="4317"/>
                    <a:pt x="48692" y="4529"/>
                    <a:pt x="47888" y="4947"/>
                  </a:cubicBezTo>
                  <a:cubicBezTo>
                    <a:pt x="46666" y="5583"/>
                    <a:pt x="45657" y="6403"/>
                    <a:pt x="45004" y="7496"/>
                  </a:cubicBezTo>
                  <a:cubicBezTo>
                    <a:pt x="44509" y="8323"/>
                    <a:pt x="44019" y="9152"/>
                    <a:pt x="43523" y="9978"/>
                  </a:cubicBezTo>
                  <a:cubicBezTo>
                    <a:pt x="43397" y="10186"/>
                    <a:pt x="43308" y="10457"/>
                    <a:pt x="42966" y="10457"/>
                  </a:cubicBezTo>
                  <a:cubicBezTo>
                    <a:pt x="42940" y="10457"/>
                    <a:pt x="42911" y="10456"/>
                    <a:pt x="42881" y="10452"/>
                  </a:cubicBezTo>
                  <a:cubicBezTo>
                    <a:pt x="41658" y="10311"/>
                    <a:pt x="39327" y="10281"/>
                    <a:pt x="39154" y="10001"/>
                  </a:cubicBezTo>
                  <a:cubicBezTo>
                    <a:pt x="39078" y="9877"/>
                    <a:pt x="39793" y="8704"/>
                    <a:pt x="40106" y="8137"/>
                  </a:cubicBezTo>
                  <a:cubicBezTo>
                    <a:pt x="40692" y="7076"/>
                    <a:pt x="41199" y="5993"/>
                    <a:pt x="41268" y="4784"/>
                  </a:cubicBezTo>
                  <a:cubicBezTo>
                    <a:pt x="41359" y="3191"/>
                    <a:pt x="40490" y="2079"/>
                    <a:pt x="38626" y="1475"/>
                  </a:cubicBezTo>
                  <a:cubicBezTo>
                    <a:pt x="38043" y="1286"/>
                    <a:pt x="37432" y="1195"/>
                    <a:pt x="36824" y="1195"/>
                  </a:cubicBezTo>
                  <a:cubicBezTo>
                    <a:pt x="35184" y="1195"/>
                    <a:pt x="33568" y="1853"/>
                    <a:pt x="32592" y="3013"/>
                  </a:cubicBezTo>
                  <a:cubicBezTo>
                    <a:pt x="31441" y="4380"/>
                    <a:pt x="30862" y="5958"/>
                    <a:pt x="30477" y="7584"/>
                  </a:cubicBezTo>
                  <a:cubicBezTo>
                    <a:pt x="29898" y="10032"/>
                    <a:pt x="29602" y="12525"/>
                    <a:pt x="29246" y="15005"/>
                  </a:cubicBezTo>
                  <a:cubicBezTo>
                    <a:pt x="28918" y="17290"/>
                    <a:pt x="28903" y="17266"/>
                    <a:pt x="26617" y="18085"/>
                  </a:cubicBezTo>
                  <a:cubicBezTo>
                    <a:pt x="26409" y="18160"/>
                    <a:pt x="26266" y="18204"/>
                    <a:pt x="26163" y="18204"/>
                  </a:cubicBezTo>
                  <a:cubicBezTo>
                    <a:pt x="25976" y="18204"/>
                    <a:pt x="25921" y="18056"/>
                    <a:pt x="25850" y="17670"/>
                  </a:cubicBezTo>
                  <a:cubicBezTo>
                    <a:pt x="25606" y="16360"/>
                    <a:pt x="25600" y="15041"/>
                    <a:pt x="25683" y="13720"/>
                  </a:cubicBezTo>
                  <a:cubicBezTo>
                    <a:pt x="25865" y="10833"/>
                    <a:pt x="26477" y="8018"/>
                    <a:pt x="27562" y="5287"/>
                  </a:cubicBezTo>
                  <a:cubicBezTo>
                    <a:pt x="27854" y="4550"/>
                    <a:pt x="28109" y="3801"/>
                    <a:pt x="28063" y="3008"/>
                  </a:cubicBezTo>
                  <a:cubicBezTo>
                    <a:pt x="27987" y="1665"/>
                    <a:pt x="26942" y="789"/>
                    <a:pt x="25293" y="702"/>
                  </a:cubicBezTo>
                  <a:cubicBezTo>
                    <a:pt x="25151" y="695"/>
                    <a:pt x="25008" y="691"/>
                    <a:pt x="24867" y="691"/>
                  </a:cubicBezTo>
                  <a:cubicBezTo>
                    <a:pt x="24207" y="691"/>
                    <a:pt x="23560" y="775"/>
                    <a:pt x="22952" y="979"/>
                  </a:cubicBezTo>
                  <a:cubicBezTo>
                    <a:pt x="22713" y="1060"/>
                    <a:pt x="22493" y="1096"/>
                    <a:pt x="22276" y="1096"/>
                  </a:cubicBezTo>
                  <a:cubicBezTo>
                    <a:pt x="21998" y="1096"/>
                    <a:pt x="21723" y="1036"/>
                    <a:pt x="21415" y="932"/>
                  </a:cubicBezTo>
                  <a:cubicBezTo>
                    <a:pt x="19805" y="387"/>
                    <a:pt x="18116" y="0"/>
                    <a:pt x="16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1309900" y="3936025"/>
              <a:ext cx="2311850" cy="1420450"/>
            </a:xfrm>
            <a:custGeom>
              <a:avLst/>
              <a:gdLst/>
              <a:ahLst/>
              <a:cxnLst/>
              <a:rect l="l" t="t" r="r" b="b"/>
              <a:pathLst>
                <a:path w="92474" h="56818" extrusionOk="0">
                  <a:moveTo>
                    <a:pt x="26321" y="34852"/>
                  </a:moveTo>
                  <a:lnTo>
                    <a:pt x="26321" y="34852"/>
                  </a:lnTo>
                  <a:cubicBezTo>
                    <a:pt x="26425" y="36069"/>
                    <a:pt x="26192" y="37193"/>
                    <a:pt x="26051" y="38315"/>
                  </a:cubicBezTo>
                  <a:cubicBezTo>
                    <a:pt x="25842" y="39988"/>
                    <a:pt x="25483" y="41642"/>
                    <a:pt x="25015" y="43260"/>
                  </a:cubicBezTo>
                  <a:cubicBezTo>
                    <a:pt x="24519" y="44975"/>
                    <a:pt x="23964" y="46670"/>
                    <a:pt x="23137" y="48275"/>
                  </a:cubicBezTo>
                  <a:cubicBezTo>
                    <a:pt x="22532" y="49448"/>
                    <a:pt x="21927" y="50607"/>
                    <a:pt x="21121" y="51654"/>
                  </a:cubicBezTo>
                  <a:cubicBezTo>
                    <a:pt x="21059" y="51734"/>
                    <a:pt x="21010" y="51824"/>
                    <a:pt x="20945" y="51901"/>
                  </a:cubicBezTo>
                  <a:cubicBezTo>
                    <a:pt x="20330" y="52621"/>
                    <a:pt x="19789" y="52957"/>
                    <a:pt x="19274" y="52957"/>
                  </a:cubicBezTo>
                  <a:cubicBezTo>
                    <a:pt x="18628" y="52957"/>
                    <a:pt x="18021" y="52429"/>
                    <a:pt x="17353" y="51467"/>
                  </a:cubicBezTo>
                  <a:cubicBezTo>
                    <a:pt x="16688" y="50509"/>
                    <a:pt x="16589" y="49312"/>
                    <a:pt x="16526" y="48167"/>
                  </a:cubicBezTo>
                  <a:cubicBezTo>
                    <a:pt x="16431" y="46461"/>
                    <a:pt x="16756" y="44798"/>
                    <a:pt x="17328" y="43201"/>
                  </a:cubicBezTo>
                  <a:cubicBezTo>
                    <a:pt x="17683" y="42213"/>
                    <a:pt x="18317" y="41352"/>
                    <a:pt x="18946" y="40518"/>
                  </a:cubicBezTo>
                  <a:cubicBezTo>
                    <a:pt x="20272" y="38757"/>
                    <a:pt x="21810" y="37195"/>
                    <a:pt x="23592" y="35886"/>
                  </a:cubicBezTo>
                  <a:cubicBezTo>
                    <a:pt x="24393" y="35298"/>
                    <a:pt x="25314" y="35017"/>
                    <a:pt x="26321" y="34852"/>
                  </a:cubicBezTo>
                  <a:close/>
                  <a:moveTo>
                    <a:pt x="10108" y="1"/>
                  </a:moveTo>
                  <a:cubicBezTo>
                    <a:pt x="9061" y="1"/>
                    <a:pt x="7989" y="222"/>
                    <a:pt x="6905" y="631"/>
                  </a:cubicBezTo>
                  <a:cubicBezTo>
                    <a:pt x="5211" y="1270"/>
                    <a:pt x="4002" y="2493"/>
                    <a:pt x="2878" y="3888"/>
                  </a:cubicBezTo>
                  <a:cubicBezTo>
                    <a:pt x="1386" y="5741"/>
                    <a:pt x="504" y="7807"/>
                    <a:pt x="216" y="10135"/>
                  </a:cubicBezTo>
                  <a:cubicBezTo>
                    <a:pt x="0" y="11882"/>
                    <a:pt x="227" y="13571"/>
                    <a:pt x="1182" y="15097"/>
                  </a:cubicBezTo>
                  <a:cubicBezTo>
                    <a:pt x="1882" y="16217"/>
                    <a:pt x="3113" y="16818"/>
                    <a:pt x="4357" y="16818"/>
                  </a:cubicBezTo>
                  <a:cubicBezTo>
                    <a:pt x="5169" y="16818"/>
                    <a:pt x="5985" y="16563"/>
                    <a:pt x="6664" y="16028"/>
                  </a:cubicBezTo>
                  <a:cubicBezTo>
                    <a:pt x="7201" y="15605"/>
                    <a:pt x="7274" y="15414"/>
                    <a:pt x="6851" y="14874"/>
                  </a:cubicBezTo>
                  <a:cubicBezTo>
                    <a:pt x="6144" y="13969"/>
                    <a:pt x="6116" y="12906"/>
                    <a:pt x="6154" y="11877"/>
                  </a:cubicBezTo>
                  <a:cubicBezTo>
                    <a:pt x="6253" y="9120"/>
                    <a:pt x="7628" y="6896"/>
                    <a:pt x="9250" y="4793"/>
                  </a:cubicBezTo>
                  <a:cubicBezTo>
                    <a:pt x="9686" y="5027"/>
                    <a:pt x="9872" y="5377"/>
                    <a:pt x="10029" y="5763"/>
                  </a:cubicBezTo>
                  <a:cubicBezTo>
                    <a:pt x="10754" y="7533"/>
                    <a:pt x="11092" y="9392"/>
                    <a:pt x="11188" y="11285"/>
                  </a:cubicBezTo>
                  <a:cubicBezTo>
                    <a:pt x="11307" y="13627"/>
                    <a:pt x="11090" y="16105"/>
                    <a:pt x="11368" y="18424"/>
                  </a:cubicBezTo>
                  <a:cubicBezTo>
                    <a:pt x="11650" y="20766"/>
                    <a:pt x="12965" y="23121"/>
                    <a:pt x="13962" y="25222"/>
                  </a:cubicBezTo>
                  <a:cubicBezTo>
                    <a:pt x="14935" y="27271"/>
                    <a:pt x="16732" y="28152"/>
                    <a:pt x="18680" y="28152"/>
                  </a:cubicBezTo>
                  <a:cubicBezTo>
                    <a:pt x="19885" y="28152"/>
                    <a:pt x="21149" y="27815"/>
                    <a:pt x="22310" y="27209"/>
                  </a:cubicBezTo>
                  <a:cubicBezTo>
                    <a:pt x="23643" y="26514"/>
                    <a:pt x="24745" y="25508"/>
                    <a:pt x="25738" y="24385"/>
                  </a:cubicBezTo>
                  <a:cubicBezTo>
                    <a:pt x="26043" y="24042"/>
                    <a:pt x="26298" y="23641"/>
                    <a:pt x="26812" y="23370"/>
                  </a:cubicBezTo>
                  <a:lnTo>
                    <a:pt x="26812" y="23371"/>
                  </a:lnTo>
                  <a:cubicBezTo>
                    <a:pt x="26812" y="25243"/>
                    <a:pt x="26820" y="27018"/>
                    <a:pt x="26807" y="28792"/>
                  </a:cubicBezTo>
                  <a:cubicBezTo>
                    <a:pt x="26803" y="29299"/>
                    <a:pt x="26572" y="29601"/>
                    <a:pt x="26052" y="29838"/>
                  </a:cubicBezTo>
                  <a:cubicBezTo>
                    <a:pt x="24027" y="30760"/>
                    <a:pt x="22035" y="31740"/>
                    <a:pt x="20105" y="32867"/>
                  </a:cubicBezTo>
                  <a:cubicBezTo>
                    <a:pt x="16805" y="34795"/>
                    <a:pt x="14082" y="37277"/>
                    <a:pt x="12016" y="40500"/>
                  </a:cubicBezTo>
                  <a:cubicBezTo>
                    <a:pt x="10075" y="43526"/>
                    <a:pt x="8490" y="49041"/>
                    <a:pt x="10782" y="52275"/>
                  </a:cubicBezTo>
                  <a:cubicBezTo>
                    <a:pt x="11355" y="53083"/>
                    <a:pt x="11947" y="53889"/>
                    <a:pt x="12693" y="54540"/>
                  </a:cubicBezTo>
                  <a:cubicBezTo>
                    <a:pt x="13904" y="55595"/>
                    <a:pt x="15463" y="56186"/>
                    <a:pt x="17044" y="56470"/>
                  </a:cubicBezTo>
                  <a:cubicBezTo>
                    <a:pt x="18025" y="56645"/>
                    <a:pt x="19175" y="56817"/>
                    <a:pt x="20287" y="56817"/>
                  </a:cubicBezTo>
                  <a:cubicBezTo>
                    <a:pt x="21068" y="56817"/>
                    <a:pt x="21830" y="56732"/>
                    <a:pt x="22501" y="56505"/>
                  </a:cubicBezTo>
                  <a:cubicBezTo>
                    <a:pt x="24105" y="55958"/>
                    <a:pt x="25540" y="54889"/>
                    <a:pt x="26664" y="53639"/>
                  </a:cubicBezTo>
                  <a:cubicBezTo>
                    <a:pt x="27874" y="52291"/>
                    <a:pt x="28760" y="50731"/>
                    <a:pt x="29584" y="49148"/>
                  </a:cubicBezTo>
                  <a:cubicBezTo>
                    <a:pt x="30328" y="47717"/>
                    <a:pt x="30866" y="46185"/>
                    <a:pt x="31338" y="44633"/>
                  </a:cubicBezTo>
                  <a:cubicBezTo>
                    <a:pt x="31750" y="43278"/>
                    <a:pt x="32044" y="41901"/>
                    <a:pt x="32350" y="40521"/>
                  </a:cubicBezTo>
                  <a:cubicBezTo>
                    <a:pt x="32599" y="39399"/>
                    <a:pt x="32741" y="38265"/>
                    <a:pt x="32920" y="37135"/>
                  </a:cubicBezTo>
                  <a:cubicBezTo>
                    <a:pt x="33110" y="35932"/>
                    <a:pt x="33173" y="34715"/>
                    <a:pt x="33211" y="33498"/>
                  </a:cubicBezTo>
                  <a:cubicBezTo>
                    <a:pt x="33228" y="32964"/>
                    <a:pt x="33419" y="32678"/>
                    <a:pt x="34012" y="32543"/>
                  </a:cubicBezTo>
                  <a:cubicBezTo>
                    <a:pt x="36944" y="31881"/>
                    <a:pt x="39897" y="31329"/>
                    <a:pt x="42874" y="30951"/>
                  </a:cubicBezTo>
                  <a:cubicBezTo>
                    <a:pt x="45550" y="30610"/>
                    <a:pt x="48257" y="30580"/>
                    <a:pt x="50957" y="30527"/>
                  </a:cubicBezTo>
                  <a:cubicBezTo>
                    <a:pt x="52036" y="30504"/>
                    <a:pt x="53115" y="30492"/>
                    <a:pt x="54194" y="30492"/>
                  </a:cubicBezTo>
                  <a:cubicBezTo>
                    <a:pt x="54634" y="30492"/>
                    <a:pt x="55074" y="30494"/>
                    <a:pt x="55513" y="30498"/>
                  </a:cubicBezTo>
                  <a:cubicBezTo>
                    <a:pt x="57500" y="30516"/>
                    <a:pt x="59488" y="30523"/>
                    <a:pt x="61473" y="30615"/>
                  </a:cubicBezTo>
                  <a:cubicBezTo>
                    <a:pt x="63594" y="30713"/>
                    <a:pt x="65717" y="30812"/>
                    <a:pt x="67836" y="30880"/>
                  </a:cubicBezTo>
                  <a:cubicBezTo>
                    <a:pt x="71310" y="30994"/>
                    <a:pt x="74774" y="31225"/>
                    <a:pt x="78235" y="31525"/>
                  </a:cubicBezTo>
                  <a:cubicBezTo>
                    <a:pt x="80251" y="31699"/>
                    <a:pt x="82270" y="31856"/>
                    <a:pt x="84284" y="32042"/>
                  </a:cubicBezTo>
                  <a:cubicBezTo>
                    <a:pt x="86754" y="32270"/>
                    <a:pt x="89224" y="32490"/>
                    <a:pt x="91686" y="32783"/>
                  </a:cubicBezTo>
                  <a:cubicBezTo>
                    <a:pt x="91761" y="32792"/>
                    <a:pt x="91832" y="32799"/>
                    <a:pt x="91900" y="32799"/>
                  </a:cubicBezTo>
                  <a:cubicBezTo>
                    <a:pt x="92067" y="32799"/>
                    <a:pt x="92210" y="32758"/>
                    <a:pt x="92323" y="32609"/>
                  </a:cubicBezTo>
                  <a:cubicBezTo>
                    <a:pt x="92473" y="32410"/>
                    <a:pt x="92314" y="32228"/>
                    <a:pt x="92234" y="32048"/>
                  </a:cubicBezTo>
                  <a:cubicBezTo>
                    <a:pt x="92135" y="31825"/>
                    <a:pt x="92034" y="31611"/>
                    <a:pt x="91815" y="31611"/>
                  </a:cubicBezTo>
                  <a:cubicBezTo>
                    <a:pt x="91745" y="31611"/>
                    <a:pt x="91662" y="31634"/>
                    <a:pt x="91562" y="31685"/>
                  </a:cubicBezTo>
                  <a:cubicBezTo>
                    <a:pt x="91533" y="31700"/>
                    <a:pt x="91506" y="31706"/>
                    <a:pt x="91480" y="31706"/>
                  </a:cubicBezTo>
                  <a:cubicBezTo>
                    <a:pt x="91380" y="31706"/>
                    <a:pt x="91306" y="31608"/>
                    <a:pt x="91212" y="31575"/>
                  </a:cubicBezTo>
                  <a:cubicBezTo>
                    <a:pt x="90426" y="31288"/>
                    <a:pt x="89640" y="30984"/>
                    <a:pt x="88832" y="30767"/>
                  </a:cubicBezTo>
                  <a:cubicBezTo>
                    <a:pt x="87531" y="30418"/>
                    <a:pt x="86217" y="30112"/>
                    <a:pt x="84901" y="29827"/>
                  </a:cubicBezTo>
                  <a:cubicBezTo>
                    <a:pt x="83520" y="29527"/>
                    <a:pt x="82131" y="29258"/>
                    <a:pt x="80741" y="29002"/>
                  </a:cubicBezTo>
                  <a:cubicBezTo>
                    <a:pt x="78654" y="28619"/>
                    <a:pt x="76566" y="28240"/>
                    <a:pt x="74474" y="27895"/>
                  </a:cubicBezTo>
                  <a:cubicBezTo>
                    <a:pt x="72975" y="27648"/>
                    <a:pt x="71470" y="27427"/>
                    <a:pt x="69961" y="27249"/>
                  </a:cubicBezTo>
                  <a:cubicBezTo>
                    <a:pt x="68323" y="27057"/>
                    <a:pt x="66678" y="26916"/>
                    <a:pt x="65034" y="26778"/>
                  </a:cubicBezTo>
                  <a:cubicBezTo>
                    <a:pt x="62949" y="26601"/>
                    <a:pt x="60863" y="26424"/>
                    <a:pt x="58775" y="26292"/>
                  </a:cubicBezTo>
                  <a:cubicBezTo>
                    <a:pt x="57228" y="26194"/>
                    <a:pt x="55674" y="26157"/>
                    <a:pt x="54123" y="26114"/>
                  </a:cubicBezTo>
                  <a:cubicBezTo>
                    <a:pt x="53065" y="26085"/>
                    <a:pt x="52005" y="26030"/>
                    <a:pt x="50947" y="26030"/>
                  </a:cubicBezTo>
                  <a:cubicBezTo>
                    <a:pt x="50556" y="26030"/>
                    <a:pt x="50165" y="26037"/>
                    <a:pt x="49775" y="26057"/>
                  </a:cubicBezTo>
                  <a:cubicBezTo>
                    <a:pt x="47622" y="26164"/>
                    <a:pt x="45465" y="26185"/>
                    <a:pt x="43316" y="26405"/>
                  </a:cubicBezTo>
                  <a:cubicBezTo>
                    <a:pt x="41706" y="26570"/>
                    <a:pt x="40100" y="26730"/>
                    <a:pt x="38500" y="26987"/>
                  </a:cubicBezTo>
                  <a:cubicBezTo>
                    <a:pt x="37133" y="27207"/>
                    <a:pt x="35758" y="27395"/>
                    <a:pt x="34387" y="27609"/>
                  </a:cubicBezTo>
                  <a:cubicBezTo>
                    <a:pt x="34199" y="27638"/>
                    <a:pt x="34054" y="27657"/>
                    <a:pt x="33942" y="27657"/>
                  </a:cubicBezTo>
                  <a:cubicBezTo>
                    <a:pt x="33601" y="27657"/>
                    <a:pt x="33572" y="27482"/>
                    <a:pt x="33562" y="26909"/>
                  </a:cubicBezTo>
                  <a:cubicBezTo>
                    <a:pt x="33547" y="26065"/>
                    <a:pt x="33554" y="25221"/>
                    <a:pt x="33538" y="24378"/>
                  </a:cubicBezTo>
                  <a:cubicBezTo>
                    <a:pt x="33507" y="22791"/>
                    <a:pt x="33468" y="21205"/>
                    <a:pt x="33431" y="19620"/>
                  </a:cubicBezTo>
                  <a:cubicBezTo>
                    <a:pt x="33383" y="17664"/>
                    <a:pt x="33337" y="15708"/>
                    <a:pt x="33291" y="13753"/>
                  </a:cubicBezTo>
                  <a:cubicBezTo>
                    <a:pt x="33258" y="12308"/>
                    <a:pt x="33136" y="10856"/>
                    <a:pt x="33222" y="9418"/>
                  </a:cubicBezTo>
                  <a:cubicBezTo>
                    <a:pt x="33301" y="8076"/>
                    <a:pt x="33420" y="6737"/>
                    <a:pt x="33470" y="5392"/>
                  </a:cubicBezTo>
                  <a:cubicBezTo>
                    <a:pt x="33500" y="4586"/>
                    <a:pt x="33376" y="3784"/>
                    <a:pt x="33516" y="2969"/>
                  </a:cubicBezTo>
                  <a:cubicBezTo>
                    <a:pt x="33580" y="2589"/>
                    <a:pt x="33438" y="2020"/>
                    <a:pt x="33001" y="1834"/>
                  </a:cubicBezTo>
                  <a:cubicBezTo>
                    <a:pt x="32467" y="1606"/>
                    <a:pt x="31906" y="1346"/>
                    <a:pt x="31314" y="1346"/>
                  </a:cubicBezTo>
                  <a:cubicBezTo>
                    <a:pt x="31267" y="1346"/>
                    <a:pt x="31219" y="1348"/>
                    <a:pt x="31172" y="1351"/>
                  </a:cubicBezTo>
                  <a:cubicBezTo>
                    <a:pt x="28967" y="1511"/>
                    <a:pt x="26667" y="4167"/>
                    <a:pt x="26246" y="6245"/>
                  </a:cubicBezTo>
                  <a:cubicBezTo>
                    <a:pt x="26055" y="7184"/>
                    <a:pt x="26108" y="8153"/>
                    <a:pt x="26124" y="9111"/>
                  </a:cubicBezTo>
                  <a:cubicBezTo>
                    <a:pt x="26150" y="10866"/>
                    <a:pt x="26044" y="12621"/>
                    <a:pt x="25804" y="14359"/>
                  </a:cubicBezTo>
                  <a:cubicBezTo>
                    <a:pt x="25633" y="15603"/>
                    <a:pt x="25916" y="16171"/>
                    <a:pt x="25293" y="17335"/>
                  </a:cubicBezTo>
                  <a:cubicBezTo>
                    <a:pt x="24734" y="18378"/>
                    <a:pt x="24058" y="19363"/>
                    <a:pt x="23346" y="20306"/>
                  </a:cubicBezTo>
                  <a:cubicBezTo>
                    <a:pt x="22530" y="21386"/>
                    <a:pt x="21599" y="22365"/>
                    <a:pt x="20579" y="23265"/>
                  </a:cubicBezTo>
                  <a:cubicBezTo>
                    <a:pt x="20185" y="23614"/>
                    <a:pt x="19985" y="23801"/>
                    <a:pt x="19819" y="23801"/>
                  </a:cubicBezTo>
                  <a:cubicBezTo>
                    <a:pt x="19640" y="23801"/>
                    <a:pt x="19500" y="23584"/>
                    <a:pt x="19198" y="23115"/>
                  </a:cubicBezTo>
                  <a:cubicBezTo>
                    <a:pt x="19090" y="22946"/>
                    <a:pt x="19007" y="22759"/>
                    <a:pt x="18934" y="22571"/>
                  </a:cubicBezTo>
                  <a:cubicBezTo>
                    <a:pt x="18475" y="21399"/>
                    <a:pt x="18269" y="20169"/>
                    <a:pt x="18184" y="18921"/>
                  </a:cubicBezTo>
                  <a:cubicBezTo>
                    <a:pt x="18021" y="16499"/>
                    <a:pt x="18134" y="14069"/>
                    <a:pt x="17995" y="11644"/>
                  </a:cubicBezTo>
                  <a:cubicBezTo>
                    <a:pt x="17877" y="9580"/>
                    <a:pt x="17660" y="7544"/>
                    <a:pt x="17057" y="5560"/>
                  </a:cubicBezTo>
                  <a:cubicBezTo>
                    <a:pt x="16565" y="3938"/>
                    <a:pt x="15781" y="2465"/>
                    <a:pt x="14412" y="1456"/>
                  </a:cubicBezTo>
                  <a:cubicBezTo>
                    <a:pt x="13052" y="453"/>
                    <a:pt x="11605" y="1"/>
                    <a:pt x="101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1706350" y="4790550"/>
              <a:ext cx="266050" cy="472425"/>
            </a:xfrm>
            <a:custGeom>
              <a:avLst/>
              <a:gdLst/>
              <a:ahLst/>
              <a:cxnLst/>
              <a:rect l="l" t="t" r="r" b="b"/>
              <a:pathLst>
                <a:path w="10642" h="18897" extrusionOk="0">
                  <a:moveTo>
                    <a:pt x="9526" y="1286"/>
                  </a:moveTo>
                  <a:lnTo>
                    <a:pt x="9526" y="1286"/>
                  </a:lnTo>
                  <a:cubicBezTo>
                    <a:pt x="9583" y="2949"/>
                    <a:pt x="9324" y="4447"/>
                    <a:pt x="8999" y="5930"/>
                  </a:cubicBezTo>
                  <a:cubicBezTo>
                    <a:pt x="8369" y="8801"/>
                    <a:pt x="7745" y="11677"/>
                    <a:pt x="6504" y="14370"/>
                  </a:cubicBezTo>
                  <a:cubicBezTo>
                    <a:pt x="6177" y="15075"/>
                    <a:pt x="5838" y="15776"/>
                    <a:pt x="5373" y="16405"/>
                  </a:cubicBezTo>
                  <a:cubicBezTo>
                    <a:pt x="4923" y="17013"/>
                    <a:pt x="4388" y="17523"/>
                    <a:pt x="3673" y="17807"/>
                  </a:cubicBezTo>
                  <a:cubicBezTo>
                    <a:pt x="3389" y="17920"/>
                    <a:pt x="3132" y="17977"/>
                    <a:pt x="2899" y="17977"/>
                  </a:cubicBezTo>
                  <a:cubicBezTo>
                    <a:pt x="2371" y="17977"/>
                    <a:pt x="1968" y="17681"/>
                    <a:pt x="1657" y="17055"/>
                  </a:cubicBezTo>
                  <a:cubicBezTo>
                    <a:pt x="1057" y="15848"/>
                    <a:pt x="860" y="14551"/>
                    <a:pt x="948" y="13210"/>
                  </a:cubicBezTo>
                  <a:cubicBezTo>
                    <a:pt x="1277" y="8236"/>
                    <a:pt x="3924" y="4714"/>
                    <a:pt x="7956" y="2071"/>
                  </a:cubicBezTo>
                  <a:cubicBezTo>
                    <a:pt x="8400" y="1781"/>
                    <a:pt x="8851" y="1482"/>
                    <a:pt x="9526" y="1286"/>
                  </a:cubicBezTo>
                  <a:close/>
                  <a:moveTo>
                    <a:pt x="10213" y="1"/>
                  </a:moveTo>
                  <a:cubicBezTo>
                    <a:pt x="10097" y="1"/>
                    <a:pt x="9953" y="30"/>
                    <a:pt x="9780" y="88"/>
                  </a:cubicBezTo>
                  <a:cubicBezTo>
                    <a:pt x="9492" y="183"/>
                    <a:pt x="9214" y="314"/>
                    <a:pt x="8944" y="453"/>
                  </a:cubicBezTo>
                  <a:cubicBezTo>
                    <a:pt x="7490" y="1193"/>
                    <a:pt x="6123" y="2073"/>
                    <a:pt x="4938" y="3198"/>
                  </a:cubicBezTo>
                  <a:cubicBezTo>
                    <a:pt x="1948" y="6032"/>
                    <a:pt x="68" y="9403"/>
                    <a:pt x="30" y="13069"/>
                  </a:cubicBezTo>
                  <a:lnTo>
                    <a:pt x="29" y="13069"/>
                  </a:lnTo>
                  <a:cubicBezTo>
                    <a:pt x="0" y="14971"/>
                    <a:pt x="226" y="16263"/>
                    <a:pt x="832" y="17464"/>
                  </a:cubicBezTo>
                  <a:cubicBezTo>
                    <a:pt x="1311" y="18414"/>
                    <a:pt x="2024" y="18896"/>
                    <a:pt x="2894" y="18896"/>
                  </a:cubicBezTo>
                  <a:cubicBezTo>
                    <a:pt x="3257" y="18896"/>
                    <a:pt x="3648" y="18812"/>
                    <a:pt x="4061" y="18642"/>
                  </a:cubicBezTo>
                  <a:cubicBezTo>
                    <a:pt x="4968" y="18268"/>
                    <a:pt x="5642" y="17615"/>
                    <a:pt x="6198" y="16829"/>
                  </a:cubicBezTo>
                  <a:cubicBezTo>
                    <a:pt x="6670" y="16163"/>
                    <a:pt x="7033" y="15436"/>
                    <a:pt x="7362" y="14693"/>
                  </a:cubicBezTo>
                  <a:cubicBezTo>
                    <a:pt x="8813" y="11423"/>
                    <a:pt x="9545" y="7952"/>
                    <a:pt x="10216" y="4461"/>
                  </a:cubicBezTo>
                  <a:cubicBezTo>
                    <a:pt x="10453" y="3225"/>
                    <a:pt x="10341" y="1966"/>
                    <a:pt x="10556" y="732"/>
                  </a:cubicBezTo>
                  <a:cubicBezTo>
                    <a:pt x="10642" y="237"/>
                    <a:pt x="10541" y="1"/>
                    <a:pt x="1021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2242800" y="3959600"/>
              <a:ext cx="1346100" cy="624550"/>
            </a:xfrm>
            <a:custGeom>
              <a:avLst/>
              <a:gdLst/>
              <a:ahLst/>
              <a:cxnLst/>
              <a:rect l="l" t="t" r="r" b="b"/>
              <a:pathLst>
                <a:path w="53844" h="24982" extrusionOk="0">
                  <a:moveTo>
                    <a:pt x="13944" y="3823"/>
                  </a:moveTo>
                  <a:cubicBezTo>
                    <a:pt x="14465" y="3823"/>
                    <a:pt x="14997" y="3882"/>
                    <a:pt x="15515" y="3882"/>
                  </a:cubicBezTo>
                  <a:cubicBezTo>
                    <a:pt x="15531" y="3882"/>
                    <a:pt x="15546" y="3882"/>
                    <a:pt x="15562" y="3881"/>
                  </a:cubicBezTo>
                  <a:cubicBezTo>
                    <a:pt x="15566" y="3881"/>
                    <a:pt x="15570" y="3881"/>
                    <a:pt x="15574" y="3881"/>
                  </a:cubicBezTo>
                  <a:cubicBezTo>
                    <a:pt x="15849" y="3881"/>
                    <a:pt x="16122" y="3964"/>
                    <a:pt x="16398" y="3978"/>
                  </a:cubicBezTo>
                  <a:cubicBezTo>
                    <a:pt x="17925" y="4052"/>
                    <a:pt x="18030" y="4081"/>
                    <a:pt x="17650" y="5314"/>
                  </a:cubicBezTo>
                  <a:cubicBezTo>
                    <a:pt x="17333" y="6343"/>
                    <a:pt x="17249" y="7388"/>
                    <a:pt x="17206" y="8411"/>
                  </a:cubicBezTo>
                  <a:cubicBezTo>
                    <a:pt x="17162" y="9468"/>
                    <a:pt x="16646" y="10264"/>
                    <a:pt x="15896" y="10916"/>
                  </a:cubicBezTo>
                  <a:cubicBezTo>
                    <a:pt x="13673" y="12848"/>
                    <a:pt x="12073" y="15179"/>
                    <a:pt x="10465" y="17464"/>
                  </a:cubicBezTo>
                  <a:cubicBezTo>
                    <a:pt x="10446" y="17492"/>
                    <a:pt x="10423" y="17520"/>
                    <a:pt x="10403" y="17549"/>
                  </a:cubicBezTo>
                  <a:cubicBezTo>
                    <a:pt x="10016" y="18084"/>
                    <a:pt x="9613" y="18353"/>
                    <a:pt x="9218" y="18353"/>
                  </a:cubicBezTo>
                  <a:cubicBezTo>
                    <a:pt x="8796" y="18353"/>
                    <a:pt x="8384" y="18044"/>
                    <a:pt x="8010" y="17424"/>
                  </a:cubicBezTo>
                  <a:cubicBezTo>
                    <a:pt x="7404" y="16418"/>
                    <a:pt x="7183" y="15299"/>
                    <a:pt x="7105" y="14157"/>
                  </a:cubicBezTo>
                  <a:lnTo>
                    <a:pt x="7104" y="14157"/>
                  </a:lnTo>
                  <a:cubicBezTo>
                    <a:pt x="6904" y="12743"/>
                    <a:pt x="6992" y="11344"/>
                    <a:pt x="7320" y="9934"/>
                  </a:cubicBezTo>
                  <a:cubicBezTo>
                    <a:pt x="7937" y="7277"/>
                    <a:pt x="9685" y="5274"/>
                    <a:pt x="12565" y="4057"/>
                  </a:cubicBezTo>
                  <a:cubicBezTo>
                    <a:pt x="13004" y="3871"/>
                    <a:pt x="13470" y="3823"/>
                    <a:pt x="13944" y="3823"/>
                  </a:cubicBezTo>
                  <a:close/>
                  <a:moveTo>
                    <a:pt x="14412" y="0"/>
                  </a:moveTo>
                  <a:cubicBezTo>
                    <a:pt x="14042" y="0"/>
                    <a:pt x="13672" y="7"/>
                    <a:pt x="13301" y="19"/>
                  </a:cubicBezTo>
                  <a:cubicBezTo>
                    <a:pt x="11567" y="75"/>
                    <a:pt x="9890" y="403"/>
                    <a:pt x="8310" y="1003"/>
                  </a:cubicBezTo>
                  <a:cubicBezTo>
                    <a:pt x="6818" y="1569"/>
                    <a:pt x="5536" y="2422"/>
                    <a:pt x="4382" y="3363"/>
                  </a:cubicBezTo>
                  <a:cubicBezTo>
                    <a:pt x="3160" y="4355"/>
                    <a:pt x="2116" y="5455"/>
                    <a:pt x="1379" y="6766"/>
                  </a:cubicBezTo>
                  <a:cubicBezTo>
                    <a:pt x="714" y="7950"/>
                    <a:pt x="510" y="9184"/>
                    <a:pt x="196" y="10411"/>
                  </a:cubicBezTo>
                  <a:cubicBezTo>
                    <a:pt x="0" y="11179"/>
                    <a:pt x="16" y="11959"/>
                    <a:pt x="47" y="12727"/>
                  </a:cubicBezTo>
                  <a:cubicBezTo>
                    <a:pt x="111" y="14344"/>
                    <a:pt x="325" y="15946"/>
                    <a:pt x="917" y="17457"/>
                  </a:cubicBezTo>
                  <a:cubicBezTo>
                    <a:pt x="1247" y="18297"/>
                    <a:pt x="1641" y="19158"/>
                    <a:pt x="2205" y="19861"/>
                  </a:cubicBezTo>
                  <a:cubicBezTo>
                    <a:pt x="3816" y="21865"/>
                    <a:pt x="5970" y="22872"/>
                    <a:pt x="8517" y="23145"/>
                  </a:cubicBezTo>
                  <a:cubicBezTo>
                    <a:pt x="8871" y="23183"/>
                    <a:pt x="9221" y="23203"/>
                    <a:pt x="9567" y="23203"/>
                  </a:cubicBezTo>
                  <a:cubicBezTo>
                    <a:pt x="10857" y="23203"/>
                    <a:pt x="12085" y="22918"/>
                    <a:pt x="13233" y="22185"/>
                  </a:cubicBezTo>
                  <a:cubicBezTo>
                    <a:pt x="14348" y="21472"/>
                    <a:pt x="15228" y="20518"/>
                    <a:pt x="15976" y="19440"/>
                  </a:cubicBezTo>
                  <a:cubicBezTo>
                    <a:pt x="16307" y="18963"/>
                    <a:pt x="16891" y="18267"/>
                    <a:pt x="17118" y="18214"/>
                  </a:cubicBezTo>
                  <a:cubicBezTo>
                    <a:pt x="17123" y="18212"/>
                    <a:pt x="17128" y="18212"/>
                    <a:pt x="17133" y="18212"/>
                  </a:cubicBezTo>
                  <a:cubicBezTo>
                    <a:pt x="17251" y="18212"/>
                    <a:pt x="17365" y="18527"/>
                    <a:pt x="17419" y="18670"/>
                  </a:cubicBezTo>
                  <a:cubicBezTo>
                    <a:pt x="17840" y="19781"/>
                    <a:pt x="18540" y="20756"/>
                    <a:pt x="19496" y="21406"/>
                  </a:cubicBezTo>
                  <a:cubicBezTo>
                    <a:pt x="20689" y="22216"/>
                    <a:pt x="21991" y="22722"/>
                    <a:pt x="23436" y="22722"/>
                  </a:cubicBezTo>
                  <a:cubicBezTo>
                    <a:pt x="23696" y="22722"/>
                    <a:pt x="23960" y="22706"/>
                    <a:pt x="24229" y="22672"/>
                  </a:cubicBezTo>
                  <a:cubicBezTo>
                    <a:pt x="25320" y="22536"/>
                    <a:pt x="26366" y="22225"/>
                    <a:pt x="27371" y="21811"/>
                  </a:cubicBezTo>
                  <a:cubicBezTo>
                    <a:pt x="27711" y="21671"/>
                    <a:pt x="28009" y="21398"/>
                    <a:pt x="28311" y="21398"/>
                  </a:cubicBezTo>
                  <a:cubicBezTo>
                    <a:pt x="28499" y="21398"/>
                    <a:pt x="28688" y="21503"/>
                    <a:pt x="28891" y="21810"/>
                  </a:cubicBezTo>
                  <a:cubicBezTo>
                    <a:pt x="28961" y="21915"/>
                    <a:pt x="29210" y="21905"/>
                    <a:pt x="29374" y="21955"/>
                  </a:cubicBezTo>
                  <a:cubicBezTo>
                    <a:pt x="29807" y="22087"/>
                    <a:pt x="30237" y="22124"/>
                    <a:pt x="30672" y="22124"/>
                  </a:cubicBezTo>
                  <a:cubicBezTo>
                    <a:pt x="31040" y="22124"/>
                    <a:pt x="31412" y="22097"/>
                    <a:pt x="31792" y="22078"/>
                  </a:cubicBezTo>
                  <a:cubicBezTo>
                    <a:pt x="33178" y="22012"/>
                    <a:pt x="34380" y="21220"/>
                    <a:pt x="34608" y="19904"/>
                  </a:cubicBezTo>
                  <a:cubicBezTo>
                    <a:pt x="34907" y="18174"/>
                    <a:pt x="34959" y="16411"/>
                    <a:pt x="35345" y="14690"/>
                  </a:cubicBezTo>
                  <a:cubicBezTo>
                    <a:pt x="35493" y="14032"/>
                    <a:pt x="35630" y="13840"/>
                    <a:pt x="36253" y="13840"/>
                  </a:cubicBezTo>
                  <a:cubicBezTo>
                    <a:pt x="36330" y="13840"/>
                    <a:pt x="36415" y="13843"/>
                    <a:pt x="36509" y="13849"/>
                  </a:cubicBezTo>
                  <a:cubicBezTo>
                    <a:pt x="36787" y="13865"/>
                    <a:pt x="37068" y="13881"/>
                    <a:pt x="37348" y="13881"/>
                  </a:cubicBezTo>
                  <a:cubicBezTo>
                    <a:pt x="37518" y="13881"/>
                    <a:pt x="37687" y="13875"/>
                    <a:pt x="37854" y="13859"/>
                  </a:cubicBezTo>
                  <a:cubicBezTo>
                    <a:pt x="38069" y="13839"/>
                    <a:pt x="38282" y="13831"/>
                    <a:pt x="38495" y="13831"/>
                  </a:cubicBezTo>
                  <a:cubicBezTo>
                    <a:pt x="38880" y="13831"/>
                    <a:pt x="39265" y="13859"/>
                    <a:pt x="39653" y="13896"/>
                  </a:cubicBezTo>
                  <a:cubicBezTo>
                    <a:pt x="40070" y="13937"/>
                    <a:pt x="40177" y="14122"/>
                    <a:pt x="40085" y="14442"/>
                  </a:cubicBezTo>
                  <a:cubicBezTo>
                    <a:pt x="39770" y="15539"/>
                    <a:pt x="39632" y="16657"/>
                    <a:pt x="39620" y="17799"/>
                  </a:cubicBezTo>
                  <a:cubicBezTo>
                    <a:pt x="39592" y="20317"/>
                    <a:pt x="40492" y="22339"/>
                    <a:pt x="42745" y="23752"/>
                  </a:cubicBezTo>
                  <a:cubicBezTo>
                    <a:pt x="44101" y="24604"/>
                    <a:pt x="45443" y="24982"/>
                    <a:pt x="46820" y="24982"/>
                  </a:cubicBezTo>
                  <a:cubicBezTo>
                    <a:pt x="47940" y="24982"/>
                    <a:pt x="49084" y="24731"/>
                    <a:pt x="50276" y="24283"/>
                  </a:cubicBezTo>
                  <a:cubicBezTo>
                    <a:pt x="51473" y="23834"/>
                    <a:pt x="52212" y="22875"/>
                    <a:pt x="53204" y="22195"/>
                  </a:cubicBezTo>
                  <a:cubicBezTo>
                    <a:pt x="53844" y="21757"/>
                    <a:pt x="53633" y="20837"/>
                    <a:pt x="52899" y="20434"/>
                  </a:cubicBezTo>
                  <a:cubicBezTo>
                    <a:pt x="52739" y="20346"/>
                    <a:pt x="52593" y="20240"/>
                    <a:pt x="52434" y="20150"/>
                  </a:cubicBezTo>
                  <a:cubicBezTo>
                    <a:pt x="51729" y="19753"/>
                    <a:pt x="50982" y="19467"/>
                    <a:pt x="50210" y="19467"/>
                  </a:cubicBezTo>
                  <a:cubicBezTo>
                    <a:pt x="49949" y="19467"/>
                    <a:pt x="49685" y="19500"/>
                    <a:pt x="49419" y="19572"/>
                  </a:cubicBezTo>
                  <a:cubicBezTo>
                    <a:pt x="48577" y="19802"/>
                    <a:pt x="47737" y="19897"/>
                    <a:pt x="46809" y="19939"/>
                  </a:cubicBezTo>
                  <a:lnTo>
                    <a:pt x="46808" y="19940"/>
                  </a:lnTo>
                  <a:cubicBezTo>
                    <a:pt x="46742" y="18583"/>
                    <a:pt x="47054" y="17375"/>
                    <a:pt x="47388" y="16179"/>
                  </a:cubicBezTo>
                  <a:cubicBezTo>
                    <a:pt x="47891" y="14379"/>
                    <a:pt x="48896" y="12789"/>
                    <a:pt x="49909" y="11210"/>
                  </a:cubicBezTo>
                  <a:cubicBezTo>
                    <a:pt x="50718" y="9948"/>
                    <a:pt x="51604" y="8724"/>
                    <a:pt x="52437" y="7470"/>
                  </a:cubicBezTo>
                  <a:cubicBezTo>
                    <a:pt x="52914" y="6755"/>
                    <a:pt x="52827" y="5848"/>
                    <a:pt x="52265" y="5363"/>
                  </a:cubicBezTo>
                  <a:cubicBezTo>
                    <a:pt x="51279" y="4513"/>
                    <a:pt x="49701" y="3945"/>
                    <a:pt x="48194" y="3945"/>
                  </a:cubicBezTo>
                  <a:cubicBezTo>
                    <a:pt x="47497" y="3945"/>
                    <a:pt x="46815" y="4067"/>
                    <a:pt x="46213" y="4339"/>
                  </a:cubicBezTo>
                  <a:cubicBezTo>
                    <a:pt x="44908" y="4927"/>
                    <a:pt x="44096" y="5862"/>
                    <a:pt x="43479" y="6947"/>
                  </a:cubicBezTo>
                  <a:cubicBezTo>
                    <a:pt x="43040" y="7722"/>
                    <a:pt x="42641" y="8515"/>
                    <a:pt x="42197" y="9285"/>
                  </a:cubicBezTo>
                  <a:cubicBezTo>
                    <a:pt x="42048" y="9544"/>
                    <a:pt x="41920" y="9915"/>
                    <a:pt x="41522" y="9915"/>
                  </a:cubicBezTo>
                  <a:cubicBezTo>
                    <a:pt x="41489" y="9915"/>
                    <a:pt x="41453" y="9913"/>
                    <a:pt x="41416" y="9907"/>
                  </a:cubicBezTo>
                  <a:cubicBezTo>
                    <a:pt x="40356" y="9750"/>
                    <a:pt x="39297" y="9657"/>
                    <a:pt x="38237" y="9657"/>
                  </a:cubicBezTo>
                  <a:cubicBezTo>
                    <a:pt x="37945" y="9657"/>
                    <a:pt x="37652" y="9665"/>
                    <a:pt x="37359" y="9679"/>
                  </a:cubicBezTo>
                  <a:cubicBezTo>
                    <a:pt x="37328" y="9681"/>
                    <a:pt x="37299" y="9682"/>
                    <a:pt x="37271" y="9682"/>
                  </a:cubicBezTo>
                  <a:cubicBezTo>
                    <a:pt x="36748" y="9682"/>
                    <a:pt x="36574" y="9422"/>
                    <a:pt x="36789" y="8956"/>
                  </a:cubicBezTo>
                  <a:cubicBezTo>
                    <a:pt x="37146" y="8181"/>
                    <a:pt x="37309" y="7350"/>
                    <a:pt x="37734" y="6589"/>
                  </a:cubicBezTo>
                  <a:cubicBezTo>
                    <a:pt x="38197" y="5758"/>
                    <a:pt x="38540" y="4868"/>
                    <a:pt x="38863" y="3982"/>
                  </a:cubicBezTo>
                  <a:cubicBezTo>
                    <a:pt x="39365" y="2611"/>
                    <a:pt x="38844" y="1865"/>
                    <a:pt x="37204" y="1222"/>
                  </a:cubicBezTo>
                  <a:cubicBezTo>
                    <a:pt x="36485" y="941"/>
                    <a:pt x="35780" y="838"/>
                    <a:pt x="35071" y="838"/>
                  </a:cubicBezTo>
                  <a:cubicBezTo>
                    <a:pt x="34612" y="838"/>
                    <a:pt x="34152" y="881"/>
                    <a:pt x="33686" y="948"/>
                  </a:cubicBezTo>
                  <a:cubicBezTo>
                    <a:pt x="32661" y="1095"/>
                    <a:pt x="31911" y="1508"/>
                    <a:pt x="31326" y="2222"/>
                  </a:cubicBezTo>
                  <a:cubicBezTo>
                    <a:pt x="30928" y="2707"/>
                    <a:pt x="30700" y="3216"/>
                    <a:pt x="30503" y="3758"/>
                  </a:cubicBezTo>
                  <a:cubicBezTo>
                    <a:pt x="29960" y="5260"/>
                    <a:pt x="29276" y="6739"/>
                    <a:pt x="28958" y="8279"/>
                  </a:cubicBezTo>
                  <a:cubicBezTo>
                    <a:pt x="28516" y="10422"/>
                    <a:pt x="28075" y="12575"/>
                    <a:pt x="27914" y="14761"/>
                  </a:cubicBezTo>
                  <a:cubicBezTo>
                    <a:pt x="27837" y="15789"/>
                    <a:pt x="27666" y="16759"/>
                    <a:pt x="26242" y="16900"/>
                  </a:cubicBezTo>
                  <a:cubicBezTo>
                    <a:pt x="26040" y="16919"/>
                    <a:pt x="25853" y="17071"/>
                    <a:pt x="25663" y="17168"/>
                  </a:cubicBezTo>
                  <a:cubicBezTo>
                    <a:pt x="25189" y="17407"/>
                    <a:pt x="24723" y="17660"/>
                    <a:pt x="24250" y="17896"/>
                  </a:cubicBezTo>
                  <a:cubicBezTo>
                    <a:pt x="24141" y="17951"/>
                    <a:pt x="24012" y="18000"/>
                    <a:pt x="23900" y="18000"/>
                  </a:cubicBezTo>
                  <a:cubicBezTo>
                    <a:pt x="23778" y="18000"/>
                    <a:pt x="23676" y="17941"/>
                    <a:pt x="23643" y="17765"/>
                  </a:cubicBezTo>
                  <a:cubicBezTo>
                    <a:pt x="23377" y="16342"/>
                    <a:pt x="23070" y="14910"/>
                    <a:pt x="23320" y="13459"/>
                  </a:cubicBezTo>
                  <a:cubicBezTo>
                    <a:pt x="23572" y="12000"/>
                    <a:pt x="23936" y="10558"/>
                    <a:pt x="24186" y="9098"/>
                  </a:cubicBezTo>
                  <a:cubicBezTo>
                    <a:pt x="24511" y="7198"/>
                    <a:pt x="24917" y="5321"/>
                    <a:pt x="25853" y="3561"/>
                  </a:cubicBezTo>
                  <a:cubicBezTo>
                    <a:pt x="26105" y="3089"/>
                    <a:pt x="26133" y="2582"/>
                    <a:pt x="26114" y="2073"/>
                  </a:cubicBezTo>
                  <a:cubicBezTo>
                    <a:pt x="26106" y="1831"/>
                    <a:pt x="26052" y="1597"/>
                    <a:pt x="25779" y="1446"/>
                  </a:cubicBezTo>
                  <a:cubicBezTo>
                    <a:pt x="25028" y="1026"/>
                    <a:pt x="24332" y="497"/>
                    <a:pt x="23344" y="497"/>
                  </a:cubicBezTo>
                  <a:cubicBezTo>
                    <a:pt x="23342" y="497"/>
                    <a:pt x="23339" y="497"/>
                    <a:pt x="23337" y="497"/>
                  </a:cubicBezTo>
                  <a:cubicBezTo>
                    <a:pt x="23333" y="497"/>
                    <a:pt x="23328" y="497"/>
                    <a:pt x="23324" y="497"/>
                  </a:cubicBezTo>
                  <a:cubicBezTo>
                    <a:pt x="22944" y="497"/>
                    <a:pt x="22565" y="474"/>
                    <a:pt x="22187" y="474"/>
                  </a:cubicBezTo>
                  <a:cubicBezTo>
                    <a:pt x="21746" y="474"/>
                    <a:pt x="21307" y="505"/>
                    <a:pt x="20869" y="637"/>
                  </a:cubicBezTo>
                  <a:cubicBezTo>
                    <a:pt x="20614" y="716"/>
                    <a:pt x="20337" y="789"/>
                    <a:pt x="20044" y="789"/>
                  </a:cubicBezTo>
                  <a:cubicBezTo>
                    <a:pt x="19881" y="789"/>
                    <a:pt x="19713" y="767"/>
                    <a:pt x="19540" y="709"/>
                  </a:cubicBezTo>
                  <a:cubicBezTo>
                    <a:pt x="17904" y="159"/>
                    <a:pt x="16170" y="0"/>
                    <a:pt x="144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2400025" y="4042075"/>
              <a:ext cx="296175" cy="384250"/>
            </a:xfrm>
            <a:custGeom>
              <a:avLst/>
              <a:gdLst/>
              <a:ahLst/>
              <a:cxnLst/>
              <a:rect l="l" t="t" r="r" b="b"/>
              <a:pathLst>
                <a:path w="11847" h="15370" extrusionOk="0">
                  <a:moveTo>
                    <a:pt x="8664" y="945"/>
                  </a:moveTo>
                  <a:cubicBezTo>
                    <a:pt x="9046" y="945"/>
                    <a:pt x="9429" y="985"/>
                    <a:pt x="9814" y="1055"/>
                  </a:cubicBezTo>
                  <a:cubicBezTo>
                    <a:pt x="10383" y="1160"/>
                    <a:pt x="10628" y="1386"/>
                    <a:pt x="10522" y="1904"/>
                  </a:cubicBezTo>
                  <a:cubicBezTo>
                    <a:pt x="10241" y="3271"/>
                    <a:pt x="9966" y="4639"/>
                    <a:pt x="9841" y="6024"/>
                  </a:cubicBezTo>
                  <a:cubicBezTo>
                    <a:pt x="9810" y="6373"/>
                    <a:pt x="9612" y="6662"/>
                    <a:pt x="9383" y="6944"/>
                  </a:cubicBezTo>
                  <a:cubicBezTo>
                    <a:pt x="7633" y="9101"/>
                    <a:pt x="5998" y="11307"/>
                    <a:pt x="4442" y="13532"/>
                  </a:cubicBezTo>
                  <a:cubicBezTo>
                    <a:pt x="4039" y="14110"/>
                    <a:pt x="3694" y="14398"/>
                    <a:pt x="3361" y="14398"/>
                  </a:cubicBezTo>
                  <a:cubicBezTo>
                    <a:pt x="3007" y="14398"/>
                    <a:pt x="2667" y="14074"/>
                    <a:pt x="2282" y="13426"/>
                  </a:cubicBezTo>
                  <a:cubicBezTo>
                    <a:pt x="1695" y="12438"/>
                    <a:pt x="1368" y="11378"/>
                    <a:pt x="1305" y="10361"/>
                  </a:cubicBezTo>
                  <a:cubicBezTo>
                    <a:pt x="1051" y="8682"/>
                    <a:pt x="1246" y="7159"/>
                    <a:pt x="1866" y="5641"/>
                  </a:cubicBezTo>
                  <a:cubicBezTo>
                    <a:pt x="2773" y="3418"/>
                    <a:pt x="4631" y="1979"/>
                    <a:pt x="7187" y="1167"/>
                  </a:cubicBezTo>
                  <a:cubicBezTo>
                    <a:pt x="7676" y="1012"/>
                    <a:pt x="8168" y="945"/>
                    <a:pt x="8664" y="945"/>
                  </a:cubicBezTo>
                  <a:close/>
                  <a:moveTo>
                    <a:pt x="8716" y="1"/>
                  </a:moveTo>
                  <a:cubicBezTo>
                    <a:pt x="8084" y="1"/>
                    <a:pt x="7451" y="100"/>
                    <a:pt x="6828" y="299"/>
                  </a:cubicBezTo>
                  <a:cubicBezTo>
                    <a:pt x="3986" y="1209"/>
                    <a:pt x="1904" y="2821"/>
                    <a:pt x="894" y="5288"/>
                  </a:cubicBezTo>
                  <a:cubicBezTo>
                    <a:pt x="217" y="6939"/>
                    <a:pt x="1" y="8595"/>
                    <a:pt x="232" y="9999"/>
                  </a:cubicBezTo>
                  <a:cubicBezTo>
                    <a:pt x="515" y="12052"/>
                    <a:pt x="823" y="12970"/>
                    <a:pt x="1498" y="14032"/>
                  </a:cubicBezTo>
                  <a:cubicBezTo>
                    <a:pt x="2065" y="14924"/>
                    <a:pt x="2690" y="15370"/>
                    <a:pt x="3332" y="15370"/>
                  </a:cubicBezTo>
                  <a:cubicBezTo>
                    <a:pt x="3940" y="15370"/>
                    <a:pt x="4563" y="14971"/>
                    <a:pt x="5167" y="14173"/>
                  </a:cubicBezTo>
                  <a:cubicBezTo>
                    <a:pt x="5209" y="14117"/>
                    <a:pt x="5251" y="14061"/>
                    <a:pt x="5289" y="14004"/>
                  </a:cubicBezTo>
                  <a:cubicBezTo>
                    <a:pt x="6866" y="11638"/>
                    <a:pt x="8627" y="9352"/>
                    <a:pt x="10546" y="7143"/>
                  </a:cubicBezTo>
                  <a:cubicBezTo>
                    <a:pt x="10739" y="6920"/>
                    <a:pt x="10850" y="6691"/>
                    <a:pt x="10873" y="6405"/>
                  </a:cubicBezTo>
                  <a:cubicBezTo>
                    <a:pt x="10991" y="4885"/>
                    <a:pt x="11312" y="3388"/>
                    <a:pt x="11641" y="1891"/>
                  </a:cubicBezTo>
                  <a:cubicBezTo>
                    <a:pt x="11846" y="956"/>
                    <a:pt x="11699" y="670"/>
                    <a:pt x="10650" y="319"/>
                  </a:cubicBezTo>
                  <a:cubicBezTo>
                    <a:pt x="10018" y="107"/>
                    <a:pt x="9368" y="1"/>
                    <a:pt x="87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9"/>
            <p:cNvSpPr/>
            <p:nvPr/>
          </p:nvSpPr>
          <p:spPr>
            <a:xfrm>
              <a:off x="1288000" y="3928800"/>
              <a:ext cx="352550" cy="434700"/>
            </a:xfrm>
            <a:custGeom>
              <a:avLst/>
              <a:gdLst/>
              <a:ahLst/>
              <a:cxnLst/>
              <a:rect l="l" t="t" r="r" b="b"/>
              <a:pathLst>
                <a:path w="14102" h="17388" extrusionOk="0">
                  <a:moveTo>
                    <a:pt x="10618" y="1"/>
                  </a:moveTo>
                  <a:cubicBezTo>
                    <a:pt x="9612" y="1"/>
                    <a:pt x="8612" y="196"/>
                    <a:pt x="7654" y="637"/>
                  </a:cubicBezTo>
                  <a:cubicBezTo>
                    <a:pt x="5941" y="1426"/>
                    <a:pt x="4607" y="2891"/>
                    <a:pt x="3508" y="4384"/>
                  </a:cubicBezTo>
                  <a:cubicBezTo>
                    <a:pt x="1279" y="7408"/>
                    <a:pt x="1" y="11613"/>
                    <a:pt x="2090" y="15066"/>
                  </a:cubicBezTo>
                  <a:cubicBezTo>
                    <a:pt x="2604" y="15914"/>
                    <a:pt x="3331" y="16723"/>
                    <a:pt x="4250" y="17131"/>
                  </a:cubicBezTo>
                  <a:cubicBezTo>
                    <a:pt x="4591" y="17281"/>
                    <a:pt x="5035" y="17387"/>
                    <a:pt x="5469" y="17387"/>
                  </a:cubicBezTo>
                  <a:cubicBezTo>
                    <a:pt x="6031" y="17387"/>
                    <a:pt x="6575" y="17210"/>
                    <a:pt x="6855" y="16722"/>
                  </a:cubicBezTo>
                  <a:cubicBezTo>
                    <a:pt x="6959" y="16542"/>
                    <a:pt x="6871" y="16261"/>
                    <a:pt x="6650" y="16218"/>
                  </a:cubicBezTo>
                  <a:cubicBezTo>
                    <a:pt x="6350" y="16159"/>
                    <a:pt x="6059" y="16197"/>
                    <a:pt x="5765" y="16131"/>
                  </a:cubicBezTo>
                  <a:cubicBezTo>
                    <a:pt x="5400" y="16050"/>
                    <a:pt x="5048" y="15918"/>
                    <a:pt x="4720" y="15737"/>
                  </a:cubicBezTo>
                  <a:cubicBezTo>
                    <a:pt x="4076" y="15385"/>
                    <a:pt x="3607" y="14844"/>
                    <a:pt x="3246" y="14211"/>
                  </a:cubicBezTo>
                  <a:cubicBezTo>
                    <a:pt x="2500" y="12903"/>
                    <a:pt x="2326" y="11299"/>
                    <a:pt x="2610" y="9832"/>
                  </a:cubicBezTo>
                  <a:cubicBezTo>
                    <a:pt x="2921" y="8216"/>
                    <a:pt x="3660" y="6752"/>
                    <a:pt x="4606" y="5418"/>
                  </a:cubicBezTo>
                  <a:cubicBezTo>
                    <a:pt x="5496" y="4163"/>
                    <a:pt x="6578" y="2958"/>
                    <a:pt x="7930" y="2194"/>
                  </a:cubicBezTo>
                  <a:cubicBezTo>
                    <a:pt x="9115" y="1522"/>
                    <a:pt x="10414" y="1360"/>
                    <a:pt x="11732" y="1360"/>
                  </a:cubicBezTo>
                  <a:cubicBezTo>
                    <a:pt x="12335" y="1360"/>
                    <a:pt x="12941" y="1394"/>
                    <a:pt x="13543" y="1429"/>
                  </a:cubicBezTo>
                  <a:cubicBezTo>
                    <a:pt x="13554" y="1429"/>
                    <a:pt x="13564" y="1430"/>
                    <a:pt x="13575" y="1430"/>
                  </a:cubicBezTo>
                  <a:cubicBezTo>
                    <a:pt x="14073" y="1430"/>
                    <a:pt x="14102" y="712"/>
                    <a:pt x="13661" y="555"/>
                  </a:cubicBezTo>
                  <a:cubicBezTo>
                    <a:pt x="12668" y="203"/>
                    <a:pt x="11641" y="1"/>
                    <a:pt x="10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9"/>
            <p:cNvSpPr/>
            <p:nvPr/>
          </p:nvSpPr>
          <p:spPr>
            <a:xfrm>
              <a:off x="1800575" y="3961225"/>
              <a:ext cx="314700" cy="586125"/>
            </a:xfrm>
            <a:custGeom>
              <a:avLst/>
              <a:gdLst/>
              <a:ahLst/>
              <a:cxnLst/>
              <a:rect l="l" t="t" r="r" b="b"/>
              <a:pathLst>
                <a:path w="12588" h="23445" extrusionOk="0">
                  <a:moveTo>
                    <a:pt x="11869" y="1"/>
                  </a:moveTo>
                  <a:cubicBezTo>
                    <a:pt x="11172" y="1"/>
                    <a:pt x="10492" y="454"/>
                    <a:pt x="9918" y="799"/>
                  </a:cubicBezTo>
                  <a:cubicBezTo>
                    <a:pt x="9206" y="1228"/>
                    <a:pt x="8728" y="2057"/>
                    <a:pt x="8404" y="2797"/>
                  </a:cubicBezTo>
                  <a:cubicBezTo>
                    <a:pt x="7628" y="4567"/>
                    <a:pt x="7443" y="6564"/>
                    <a:pt x="7228" y="8467"/>
                  </a:cubicBezTo>
                  <a:cubicBezTo>
                    <a:pt x="6818" y="12095"/>
                    <a:pt x="6607" y="15887"/>
                    <a:pt x="4553" y="19038"/>
                  </a:cubicBezTo>
                  <a:cubicBezTo>
                    <a:pt x="3584" y="20525"/>
                    <a:pt x="2248" y="21668"/>
                    <a:pt x="602" y="22342"/>
                  </a:cubicBezTo>
                  <a:cubicBezTo>
                    <a:pt x="1" y="22587"/>
                    <a:pt x="147" y="23445"/>
                    <a:pt x="739" y="23445"/>
                  </a:cubicBezTo>
                  <a:cubicBezTo>
                    <a:pt x="789" y="23445"/>
                    <a:pt x="844" y="23438"/>
                    <a:pt x="901" y="23425"/>
                  </a:cubicBezTo>
                  <a:cubicBezTo>
                    <a:pt x="4053" y="22674"/>
                    <a:pt x="6176" y="19626"/>
                    <a:pt x="7211" y="16739"/>
                  </a:cubicBezTo>
                  <a:cubicBezTo>
                    <a:pt x="8548" y="13003"/>
                    <a:pt x="8259" y="8948"/>
                    <a:pt x="8968" y="5093"/>
                  </a:cubicBezTo>
                  <a:cubicBezTo>
                    <a:pt x="9151" y="4095"/>
                    <a:pt x="9428" y="3075"/>
                    <a:pt x="10045" y="2250"/>
                  </a:cubicBezTo>
                  <a:cubicBezTo>
                    <a:pt x="10312" y="1894"/>
                    <a:pt x="10620" y="1454"/>
                    <a:pt x="10990" y="1208"/>
                  </a:cubicBezTo>
                  <a:cubicBezTo>
                    <a:pt x="11371" y="956"/>
                    <a:pt x="11809" y="855"/>
                    <a:pt x="12222" y="676"/>
                  </a:cubicBezTo>
                  <a:cubicBezTo>
                    <a:pt x="12587" y="519"/>
                    <a:pt x="12345" y="45"/>
                    <a:pt x="12042" y="10"/>
                  </a:cubicBezTo>
                  <a:cubicBezTo>
                    <a:pt x="11984" y="4"/>
                    <a:pt x="11927" y="1"/>
                    <a:pt x="11869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9"/>
            <p:cNvSpPr/>
            <p:nvPr/>
          </p:nvSpPr>
          <p:spPr>
            <a:xfrm>
              <a:off x="2237825" y="3952025"/>
              <a:ext cx="507325" cy="574700"/>
            </a:xfrm>
            <a:custGeom>
              <a:avLst/>
              <a:gdLst/>
              <a:ahLst/>
              <a:cxnLst/>
              <a:rect l="l" t="t" r="r" b="b"/>
              <a:pathLst>
                <a:path w="20293" h="22988" extrusionOk="0">
                  <a:moveTo>
                    <a:pt x="14458" y="1"/>
                  </a:moveTo>
                  <a:cubicBezTo>
                    <a:pt x="13664" y="1"/>
                    <a:pt x="12871" y="67"/>
                    <a:pt x="12079" y="185"/>
                  </a:cubicBezTo>
                  <a:cubicBezTo>
                    <a:pt x="9338" y="592"/>
                    <a:pt x="6724" y="1808"/>
                    <a:pt x="4568" y="3531"/>
                  </a:cubicBezTo>
                  <a:cubicBezTo>
                    <a:pt x="3424" y="4446"/>
                    <a:pt x="2376" y="5547"/>
                    <a:pt x="1681" y="6845"/>
                  </a:cubicBezTo>
                  <a:cubicBezTo>
                    <a:pt x="944" y="8222"/>
                    <a:pt x="580" y="9743"/>
                    <a:pt x="365" y="11280"/>
                  </a:cubicBezTo>
                  <a:cubicBezTo>
                    <a:pt x="143" y="12881"/>
                    <a:pt x="1" y="14511"/>
                    <a:pt x="352" y="16105"/>
                  </a:cubicBezTo>
                  <a:cubicBezTo>
                    <a:pt x="659" y="17498"/>
                    <a:pt x="1327" y="18783"/>
                    <a:pt x="2232" y="19880"/>
                  </a:cubicBezTo>
                  <a:cubicBezTo>
                    <a:pt x="3253" y="21116"/>
                    <a:pt x="4629" y="21986"/>
                    <a:pt x="6135" y="22508"/>
                  </a:cubicBezTo>
                  <a:cubicBezTo>
                    <a:pt x="7247" y="22894"/>
                    <a:pt x="8387" y="22987"/>
                    <a:pt x="9540" y="22987"/>
                  </a:cubicBezTo>
                  <a:cubicBezTo>
                    <a:pt x="9847" y="22987"/>
                    <a:pt x="10155" y="22981"/>
                    <a:pt x="10463" y="22971"/>
                  </a:cubicBezTo>
                  <a:cubicBezTo>
                    <a:pt x="12213" y="22915"/>
                    <a:pt x="14443" y="21369"/>
                    <a:pt x="15166" y="19786"/>
                  </a:cubicBezTo>
                  <a:lnTo>
                    <a:pt x="15166" y="19786"/>
                  </a:lnTo>
                  <a:cubicBezTo>
                    <a:pt x="13556" y="21012"/>
                    <a:pt x="11508" y="21682"/>
                    <a:pt x="9484" y="21682"/>
                  </a:cubicBezTo>
                  <a:cubicBezTo>
                    <a:pt x="7339" y="21682"/>
                    <a:pt x="5222" y="20929"/>
                    <a:pt x="3683" y="19287"/>
                  </a:cubicBezTo>
                  <a:cubicBezTo>
                    <a:pt x="2871" y="18421"/>
                    <a:pt x="2273" y="17356"/>
                    <a:pt x="1939" y="16218"/>
                  </a:cubicBezTo>
                  <a:cubicBezTo>
                    <a:pt x="1523" y="14807"/>
                    <a:pt x="1617" y="13352"/>
                    <a:pt x="1774" y="11906"/>
                  </a:cubicBezTo>
                  <a:cubicBezTo>
                    <a:pt x="1920" y="10565"/>
                    <a:pt x="2148" y="9176"/>
                    <a:pt x="2715" y="7943"/>
                  </a:cubicBezTo>
                  <a:cubicBezTo>
                    <a:pt x="3271" y="6733"/>
                    <a:pt x="4162" y="5737"/>
                    <a:pt x="5162" y="4873"/>
                  </a:cubicBezTo>
                  <a:cubicBezTo>
                    <a:pt x="7019" y="3273"/>
                    <a:pt x="9336" y="2236"/>
                    <a:pt x="11729" y="1755"/>
                  </a:cubicBezTo>
                  <a:cubicBezTo>
                    <a:pt x="12878" y="1524"/>
                    <a:pt x="14035" y="1420"/>
                    <a:pt x="15202" y="1420"/>
                  </a:cubicBezTo>
                  <a:cubicBezTo>
                    <a:pt x="15384" y="1420"/>
                    <a:pt x="15567" y="1423"/>
                    <a:pt x="15749" y="1428"/>
                  </a:cubicBezTo>
                  <a:cubicBezTo>
                    <a:pt x="17150" y="1466"/>
                    <a:pt x="18493" y="1824"/>
                    <a:pt x="19880" y="1951"/>
                  </a:cubicBezTo>
                  <a:cubicBezTo>
                    <a:pt x="19892" y="1952"/>
                    <a:pt x="19904" y="1952"/>
                    <a:pt x="19915" y="1952"/>
                  </a:cubicBezTo>
                  <a:cubicBezTo>
                    <a:pt x="20248" y="1952"/>
                    <a:pt x="20292" y="1486"/>
                    <a:pt x="20052" y="1319"/>
                  </a:cubicBezTo>
                  <a:cubicBezTo>
                    <a:pt x="18938" y="548"/>
                    <a:pt x="17522" y="284"/>
                    <a:pt x="16202" y="112"/>
                  </a:cubicBezTo>
                  <a:cubicBezTo>
                    <a:pt x="15620" y="36"/>
                    <a:pt x="15039" y="1"/>
                    <a:pt x="14458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9"/>
            <p:cNvSpPr/>
            <p:nvPr/>
          </p:nvSpPr>
          <p:spPr>
            <a:xfrm>
              <a:off x="2938800" y="3984400"/>
              <a:ext cx="189150" cy="396600"/>
            </a:xfrm>
            <a:custGeom>
              <a:avLst/>
              <a:gdLst/>
              <a:ahLst/>
              <a:cxnLst/>
              <a:rect l="l" t="t" r="r" b="b"/>
              <a:pathLst>
                <a:path w="7566" h="15864" extrusionOk="0">
                  <a:moveTo>
                    <a:pt x="6623" y="1"/>
                  </a:moveTo>
                  <a:cubicBezTo>
                    <a:pt x="5449" y="1"/>
                    <a:pt x="4355" y="1194"/>
                    <a:pt x="3692" y="2051"/>
                  </a:cubicBezTo>
                  <a:cubicBezTo>
                    <a:pt x="2807" y="3199"/>
                    <a:pt x="2206" y="4535"/>
                    <a:pt x="1774" y="5912"/>
                  </a:cubicBezTo>
                  <a:cubicBezTo>
                    <a:pt x="1336" y="7309"/>
                    <a:pt x="1054" y="8761"/>
                    <a:pt x="825" y="10206"/>
                  </a:cubicBezTo>
                  <a:cubicBezTo>
                    <a:pt x="682" y="11105"/>
                    <a:pt x="544" y="12004"/>
                    <a:pt x="408" y="12904"/>
                  </a:cubicBezTo>
                  <a:cubicBezTo>
                    <a:pt x="285" y="13733"/>
                    <a:pt x="1" y="14690"/>
                    <a:pt x="119" y="15521"/>
                  </a:cubicBezTo>
                  <a:cubicBezTo>
                    <a:pt x="151" y="15749"/>
                    <a:pt x="359" y="15863"/>
                    <a:pt x="569" y="15863"/>
                  </a:cubicBezTo>
                  <a:cubicBezTo>
                    <a:pt x="739" y="15863"/>
                    <a:pt x="912" y="15788"/>
                    <a:pt x="993" y="15636"/>
                  </a:cubicBezTo>
                  <a:cubicBezTo>
                    <a:pt x="1362" y="14940"/>
                    <a:pt x="1408" y="13992"/>
                    <a:pt x="1562" y="13223"/>
                  </a:cubicBezTo>
                  <a:cubicBezTo>
                    <a:pt x="1715" y="12451"/>
                    <a:pt x="1862" y="11677"/>
                    <a:pt x="2010" y="10904"/>
                  </a:cubicBezTo>
                  <a:cubicBezTo>
                    <a:pt x="2274" y="9533"/>
                    <a:pt x="2503" y="8154"/>
                    <a:pt x="2887" y="6808"/>
                  </a:cubicBezTo>
                  <a:cubicBezTo>
                    <a:pt x="3252" y="5524"/>
                    <a:pt x="3751" y="4280"/>
                    <a:pt x="4513" y="3177"/>
                  </a:cubicBezTo>
                  <a:cubicBezTo>
                    <a:pt x="4878" y="2649"/>
                    <a:pt x="5305" y="2141"/>
                    <a:pt x="5813" y="1743"/>
                  </a:cubicBezTo>
                  <a:cubicBezTo>
                    <a:pt x="6049" y="1557"/>
                    <a:pt x="6310" y="1412"/>
                    <a:pt x="6577" y="1274"/>
                  </a:cubicBezTo>
                  <a:cubicBezTo>
                    <a:pt x="6891" y="1112"/>
                    <a:pt x="7093" y="917"/>
                    <a:pt x="7355" y="684"/>
                  </a:cubicBezTo>
                  <a:cubicBezTo>
                    <a:pt x="7566" y="497"/>
                    <a:pt x="7432" y="185"/>
                    <a:pt x="7203" y="103"/>
                  </a:cubicBezTo>
                  <a:cubicBezTo>
                    <a:pt x="7008" y="33"/>
                    <a:pt x="6815" y="1"/>
                    <a:pt x="6623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9"/>
            <p:cNvSpPr/>
            <p:nvPr/>
          </p:nvSpPr>
          <p:spPr>
            <a:xfrm>
              <a:off x="3290075" y="4061625"/>
              <a:ext cx="235150" cy="184400"/>
            </a:xfrm>
            <a:custGeom>
              <a:avLst/>
              <a:gdLst/>
              <a:ahLst/>
              <a:cxnLst/>
              <a:rect l="l" t="t" r="r" b="b"/>
              <a:pathLst>
                <a:path w="9406" h="7376" extrusionOk="0">
                  <a:moveTo>
                    <a:pt x="7069" y="0"/>
                  </a:moveTo>
                  <a:cubicBezTo>
                    <a:pt x="6760" y="0"/>
                    <a:pt x="6451" y="32"/>
                    <a:pt x="6148" y="94"/>
                  </a:cubicBezTo>
                  <a:cubicBezTo>
                    <a:pt x="5073" y="310"/>
                    <a:pt x="4190" y="1009"/>
                    <a:pt x="3408" y="1741"/>
                  </a:cubicBezTo>
                  <a:cubicBezTo>
                    <a:pt x="2651" y="2449"/>
                    <a:pt x="1977" y="3240"/>
                    <a:pt x="1388" y="4091"/>
                  </a:cubicBezTo>
                  <a:cubicBezTo>
                    <a:pt x="1094" y="4515"/>
                    <a:pt x="823" y="4955"/>
                    <a:pt x="574" y="5408"/>
                  </a:cubicBezTo>
                  <a:cubicBezTo>
                    <a:pt x="441" y="5654"/>
                    <a:pt x="303" y="5904"/>
                    <a:pt x="192" y="6162"/>
                  </a:cubicBezTo>
                  <a:cubicBezTo>
                    <a:pt x="83" y="6420"/>
                    <a:pt x="65" y="6685"/>
                    <a:pt x="31" y="6961"/>
                  </a:cubicBezTo>
                  <a:cubicBezTo>
                    <a:pt x="1" y="7203"/>
                    <a:pt x="242" y="7376"/>
                    <a:pt x="468" y="7376"/>
                  </a:cubicBezTo>
                  <a:cubicBezTo>
                    <a:pt x="572" y="7376"/>
                    <a:pt x="674" y="7339"/>
                    <a:pt x="744" y="7255"/>
                  </a:cubicBezTo>
                  <a:cubicBezTo>
                    <a:pt x="1327" y="6562"/>
                    <a:pt x="1677" y="5718"/>
                    <a:pt x="2182" y="4962"/>
                  </a:cubicBezTo>
                  <a:cubicBezTo>
                    <a:pt x="2691" y="4204"/>
                    <a:pt x="3273" y="3496"/>
                    <a:pt x="3918" y="2847"/>
                  </a:cubicBezTo>
                  <a:cubicBezTo>
                    <a:pt x="4552" y="2210"/>
                    <a:pt x="5249" y="1563"/>
                    <a:pt x="6112" y="1258"/>
                  </a:cubicBezTo>
                  <a:cubicBezTo>
                    <a:pt x="6515" y="1116"/>
                    <a:pt x="6963" y="1047"/>
                    <a:pt x="7412" y="1047"/>
                  </a:cubicBezTo>
                  <a:cubicBezTo>
                    <a:pt x="7895" y="1047"/>
                    <a:pt x="8380" y="1126"/>
                    <a:pt x="8813" y="1280"/>
                  </a:cubicBezTo>
                  <a:cubicBezTo>
                    <a:pt x="8855" y="1295"/>
                    <a:pt x="8895" y="1301"/>
                    <a:pt x="8932" y="1301"/>
                  </a:cubicBezTo>
                  <a:cubicBezTo>
                    <a:pt x="9255" y="1301"/>
                    <a:pt x="9406" y="798"/>
                    <a:pt x="9096" y="610"/>
                  </a:cubicBezTo>
                  <a:cubicBezTo>
                    <a:pt x="8643" y="336"/>
                    <a:pt x="8192" y="108"/>
                    <a:pt x="7663" y="39"/>
                  </a:cubicBezTo>
                  <a:cubicBezTo>
                    <a:pt x="7466" y="13"/>
                    <a:pt x="7267" y="0"/>
                    <a:pt x="7069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9"/>
            <p:cNvSpPr/>
            <p:nvPr/>
          </p:nvSpPr>
          <p:spPr>
            <a:xfrm>
              <a:off x="3242375" y="4306475"/>
              <a:ext cx="51025" cy="181025"/>
            </a:xfrm>
            <a:custGeom>
              <a:avLst/>
              <a:gdLst/>
              <a:ahLst/>
              <a:cxnLst/>
              <a:rect l="l" t="t" r="r" b="b"/>
              <a:pathLst>
                <a:path w="2041" h="7241" extrusionOk="0">
                  <a:moveTo>
                    <a:pt x="976" y="0"/>
                  </a:moveTo>
                  <a:cubicBezTo>
                    <a:pt x="812" y="0"/>
                    <a:pt x="642" y="88"/>
                    <a:pt x="584" y="268"/>
                  </a:cubicBezTo>
                  <a:cubicBezTo>
                    <a:pt x="393" y="865"/>
                    <a:pt x="191" y="1452"/>
                    <a:pt x="109" y="2076"/>
                  </a:cubicBezTo>
                  <a:cubicBezTo>
                    <a:pt x="28" y="2686"/>
                    <a:pt x="0" y="3288"/>
                    <a:pt x="52" y="3902"/>
                  </a:cubicBezTo>
                  <a:cubicBezTo>
                    <a:pt x="103" y="4515"/>
                    <a:pt x="194" y="5123"/>
                    <a:pt x="434" y="5693"/>
                  </a:cubicBezTo>
                  <a:cubicBezTo>
                    <a:pt x="646" y="6198"/>
                    <a:pt x="955" y="6938"/>
                    <a:pt x="1477" y="7198"/>
                  </a:cubicBezTo>
                  <a:cubicBezTo>
                    <a:pt x="1535" y="7227"/>
                    <a:pt x="1598" y="7241"/>
                    <a:pt x="1660" y="7241"/>
                  </a:cubicBezTo>
                  <a:cubicBezTo>
                    <a:pt x="1856" y="7241"/>
                    <a:pt x="2040" y="7104"/>
                    <a:pt x="2036" y="6878"/>
                  </a:cubicBezTo>
                  <a:cubicBezTo>
                    <a:pt x="2030" y="6607"/>
                    <a:pt x="1918" y="6340"/>
                    <a:pt x="1828" y="6088"/>
                  </a:cubicBezTo>
                  <a:cubicBezTo>
                    <a:pt x="1734" y="5826"/>
                    <a:pt x="1657" y="5559"/>
                    <a:pt x="1598" y="5287"/>
                  </a:cubicBezTo>
                  <a:cubicBezTo>
                    <a:pt x="1484" y="4777"/>
                    <a:pt x="1373" y="4263"/>
                    <a:pt x="1332" y="3742"/>
                  </a:cubicBezTo>
                  <a:cubicBezTo>
                    <a:pt x="1287" y="3190"/>
                    <a:pt x="1286" y="2630"/>
                    <a:pt x="1298" y="2076"/>
                  </a:cubicBezTo>
                  <a:cubicBezTo>
                    <a:pt x="1311" y="1505"/>
                    <a:pt x="1290" y="941"/>
                    <a:pt x="1341" y="371"/>
                  </a:cubicBezTo>
                  <a:cubicBezTo>
                    <a:pt x="1363" y="126"/>
                    <a:pt x="1173" y="0"/>
                    <a:pt x="976" y="0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9"/>
            <p:cNvSpPr/>
            <p:nvPr/>
          </p:nvSpPr>
          <p:spPr>
            <a:xfrm>
              <a:off x="1557275" y="4673550"/>
              <a:ext cx="454925" cy="626725"/>
            </a:xfrm>
            <a:custGeom>
              <a:avLst/>
              <a:gdLst/>
              <a:ahLst/>
              <a:cxnLst/>
              <a:rect l="l" t="t" r="r" b="b"/>
              <a:pathLst>
                <a:path w="18197" h="25069" extrusionOk="0">
                  <a:moveTo>
                    <a:pt x="17464" y="1"/>
                  </a:moveTo>
                  <a:cubicBezTo>
                    <a:pt x="16922" y="1"/>
                    <a:pt x="16409" y="172"/>
                    <a:pt x="15890" y="326"/>
                  </a:cubicBezTo>
                  <a:cubicBezTo>
                    <a:pt x="15302" y="498"/>
                    <a:pt x="14725" y="702"/>
                    <a:pt x="14159" y="937"/>
                  </a:cubicBezTo>
                  <a:cubicBezTo>
                    <a:pt x="13101" y="1380"/>
                    <a:pt x="12069" y="1884"/>
                    <a:pt x="11070" y="2446"/>
                  </a:cubicBezTo>
                  <a:cubicBezTo>
                    <a:pt x="9060" y="3580"/>
                    <a:pt x="7180" y="4987"/>
                    <a:pt x="5560" y="6612"/>
                  </a:cubicBezTo>
                  <a:cubicBezTo>
                    <a:pt x="2433" y="9746"/>
                    <a:pt x="1" y="14008"/>
                    <a:pt x="29" y="18488"/>
                  </a:cubicBezTo>
                  <a:cubicBezTo>
                    <a:pt x="44" y="20936"/>
                    <a:pt x="790" y="23494"/>
                    <a:pt x="2880" y="24990"/>
                  </a:cubicBezTo>
                  <a:cubicBezTo>
                    <a:pt x="2957" y="25044"/>
                    <a:pt x="3040" y="25068"/>
                    <a:pt x="3122" y="25068"/>
                  </a:cubicBezTo>
                  <a:cubicBezTo>
                    <a:pt x="3474" y="25068"/>
                    <a:pt x="3809" y="24630"/>
                    <a:pt x="3575" y="24309"/>
                  </a:cubicBezTo>
                  <a:cubicBezTo>
                    <a:pt x="2421" y="22716"/>
                    <a:pt x="1693" y="20897"/>
                    <a:pt x="1632" y="18933"/>
                  </a:cubicBezTo>
                  <a:cubicBezTo>
                    <a:pt x="1568" y="16892"/>
                    <a:pt x="2051" y="14877"/>
                    <a:pt x="2925" y="13030"/>
                  </a:cubicBezTo>
                  <a:cubicBezTo>
                    <a:pt x="4705" y="9268"/>
                    <a:pt x="7779" y="6295"/>
                    <a:pt x="11347" y="4128"/>
                  </a:cubicBezTo>
                  <a:cubicBezTo>
                    <a:pt x="12370" y="3506"/>
                    <a:pt x="13430" y="2946"/>
                    <a:pt x="14520" y="2450"/>
                  </a:cubicBezTo>
                  <a:cubicBezTo>
                    <a:pt x="15064" y="2204"/>
                    <a:pt x="15608" y="1961"/>
                    <a:pt x="16154" y="1721"/>
                  </a:cubicBezTo>
                  <a:cubicBezTo>
                    <a:pt x="16710" y="1476"/>
                    <a:pt x="17325" y="1290"/>
                    <a:pt x="17810" y="929"/>
                  </a:cubicBezTo>
                  <a:cubicBezTo>
                    <a:pt x="18197" y="641"/>
                    <a:pt x="18093" y="22"/>
                    <a:pt x="17553" y="2"/>
                  </a:cubicBezTo>
                  <a:cubicBezTo>
                    <a:pt x="17523" y="1"/>
                    <a:pt x="17494" y="1"/>
                    <a:pt x="17464" y="1"/>
                  </a:cubicBezTo>
                  <a:close/>
                </a:path>
              </a:pathLst>
            </a:custGeom>
            <a:solidFill>
              <a:srgbClr val="F1C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9"/>
            <p:cNvSpPr/>
            <p:nvPr/>
          </p:nvSpPr>
          <p:spPr>
            <a:xfrm>
              <a:off x="1284875" y="3925075"/>
              <a:ext cx="2391250" cy="1445175"/>
            </a:xfrm>
            <a:custGeom>
              <a:avLst/>
              <a:gdLst/>
              <a:ahLst/>
              <a:cxnLst/>
              <a:rect l="l" t="t" r="r" b="b"/>
              <a:pathLst>
                <a:path w="95650" h="57807" extrusionOk="0">
                  <a:moveTo>
                    <a:pt x="11155" y="932"/>
                  </a:moveTo>
                  <a:cubicBezTo>
                    <a:pt x="11754" y="932"/>
                    <a:pt x="12363" y="984"/>
                    <a:pt x="12980" y="1084"/>
                  </a:cubicBezTo>
                  <a:cubicBezTo>
                    <a:pt x="14637" y="1351"/>
                    <a:pt x="15926" y="2254"/>
                    <a:pt x="16801" y="3689"/>
                  </a:cubicBezTo>
                  <a:cubicBezTo>
                    <a:pt x="17865" y="5433"/>
                    <a:pt x="18216" y="7403"/>
                    <a:pt x="18526" y="9382"/>
                  </a:cubicBezTo>
                  <a:cubicBezTo>
                    <a:pt x="18833" y="11331"/>
                    <a:pt x="18782" y="13297"/>
                    <a:pt x="18788" y="15261"/>
                  </a:cubicBezTo>
                  <a:cubicBezTo>
                    <a:pt x="18792" y="17194"/>
                    <a:pt x="18916" y="19116"/>
                    <a:pt x="19338" y="21011"/>
                  </a:cubicBezTo>
                  <a:cubicBezTo>
                    <a:pt x="19537" y="21906"/>
                    <a:pt x="19799" y="22780"/>
                    <a:pt x="20202" y="23605"/>
                  </a:cubicBezTo>
                  <a:cubicBezTo>
                    <a:pt x="20441" y="24094"/>
                    <a:pt x="20663" y="24327"/>
                    <a:pt x="20978" y="24327"/>
                  </a:cubicBezTo>
                  <a:cubicBezTo>
                    <a:pt x="21180" y="24327"/>
                    <a:pt x="21421" y="24231"/>
                    <a:pt x="21729" y="24045"/>
                  </a:cubicBezTo>
                  <a:cubicBezTo>
                    <a:pt x="22904" y="23335"/>
                    <a:pt x="23833" y="22347"/>
                    <a:pt x="24668" y="21272"/>
                  </a:cubicBezTo>
                  <a:cubicBezTo>
                    <a:pt x="26450" y="18976"/>
                    <a:pt x="27266" y="16328"/>
                    <a:pt x="27491" y="13464"/>
                  </a:cubicBezTo>
                  <a:cubicBezTo>
                    <a:pt x="27656" y="11374"/>
                    <a:pt x="27591" y="9265"/>
                    <a:pt x="28074" y="7204"/>
                  </a:cubicBezTo>
                  <a:cubicBezTo>
                    <a:pt x="28361" y="5981"/>
                    <a:pt x="28670" y="4778"/>
                    <a:pt x="29378" y="3707"/>
                  </a:cubicBezTo>
                  <a:cubicBezTo>
                    <a:pt x="30117" y="2588"/>
                    <a:pt x="31175" y="2101"/>
                    <a:pt x="32463" y="2043"/>
                  </a:cubicBezTo>
                  <a:cubicBezTo>
                    <a:pt x="32515" y="2041"/>
                    <a:pt x="32566" y="2040"/>
                    <a:pt x="32615" y="2040"/>
                  </a:cubicBezTo>
                  <a:cubicBezTo>
                    <a:pt x="33526" y="2040"/>
                    <a:pt x="33976" y="2443"/>
                    <a:pt x="34148" y="3406"/>
                  </a:cubicBezTo>
                  <a:cubicBezTo>
                    <a:pt x="34323" y="4374"/>
                    <a:pt x="34360" y="5363"/>
                    <a:pt x="34260" y="6341"/>
                  </a:cubicBezTo>
                  <a:cubicBezTo>
                    <a:pt x="34068" y="8192"/>
                    <a:pt x="33823" y="10041"/>
                    <a:pt x="33708" y="11897"/>
                  </a:cubicBezTo>
                  <a:cubicBezTo>
                    <a:pt x="33390" y="17042"/>
                    <a:pt x="33503" y="22184"/>
                    <a:pt x="33964" y="27318"/>
                  </a:cubicBezTo>
                  <a:cubicBezTo>
                    <a:pt x="34036" y="28125"/>
                    <a:pt x="34305" y="28442"/>
                    <a:pt x="34963" y="28442"/>
                  </a:cubicBezTo>
                  <a:cubicBezTo>
                    <a:pt x="35087" y="28442"/>
                    <a:pt x="35225" y="28431"/>
                    <a:pt x="35378" y="28410"/>
                  </a:cubicBezTo>
                  <a:cubicBezTo>
                    <a:pt x="41024" y="27622"/>
                    <a:pt x="46687" y="27265"/>
                    <a:pt x="52368" y="27265"/>
                  </a:cubicBezTo>
                  <a:cubicBezTo>
                    <a:pt x="54369" y="27265"/>
                    <a:pt x="56372" y="27310"/>
                    <a:pt x="58377" y="27395"/>
                  </a:cubicBezTo>
                  <a:cubicBezTo>
                    <a:pt x="65183" y="27685"/>
                    <a:pt x="71958" y="28311"/>
                    <a:pt x="78685" y="29348"/>
                  </a:cubicBezTo>
                  <a:cubicBezTo>
                    <a:pt x="81991" y="29858"/>
                    <a:pt x="85337" y="30192"/>
                    <a:pt x="88572" y="31122"/>
                  </a:cubicBezTo>
                  <a:cubicBezTo>
                    <a:pt x="89898" y="31504"/>
                    <a:pt x="91227" y="31879"/>
                    <a:pt x="92555" y="32257"/>
                  </a:cubicBezTo>
                  <a:lnTo>
                    <a:pt x="92554" y="32257"/>
                  </a:lnTo>
                  <a:cubicBezTo>
                    <a:pt x="91969" y="32350"/>
                    <a:pt x="91389" y="32386"/>
                    <a:pt x="90812" y="32386"/>
                  </a:cubicBezTo>
                  <a:cubicBezTo>
                    <a:pt x="89798" y="32386"/>
                    <a:pt x="88793" y="32274"/>
                    <a:pt x="87786" y="32162"/>
                  </a:cubicBezTo>
                  <a:cubicBezTo>
                    <a:pt x="83847" y="31726"/>
                    <a:pt x="79891" y="31529"/>
                    <a:pt x="75940" y="31256"/>
                  </a:cubicBezTo>
                  <a:cubicBezTo>
                    <a:pt x="68607" y="30750"/>
                    <a:pt x="61264" y="30569"/>
                    <a:pt x="53916" y="30528"/>
                  </a:cubicBezTo>
                  <a:cubicBezTo>
                    <a:pt x="53829" y="30527"/>
                    <a:pt x="53743" y="30527"/>
                    <a:pt x="53656" y="30527"/>
                  </a:cubicBezTo>
                  <a:cubicBezTo>
                    <a:pt x="50182" y="30527"/>
                    <a:pt x="46735" y="30921"/>
                    <a:pt x="43298" y="31403"/>
                  </a:cubicBezTo>
                  <a:cubicBezTo>
                    <a:pt x="41286" y="31685"/>
                    <a:pt x="39281" y="32000"/>
                    <a:pt x="37277" y="32331"/>
                  </a:cubicBezTo>
                  <a:cubicBezTo>
                    <a:pt x="36444" y="32468"/>
                    <a:pt x="35628" y="32705"/>
                    <a:pt x="34797" y="32858"/>
                  </a:cubicBezTo>
                  <a:cubicBezTo>
                    <a:pt x="34235" y="32960"/>
                    <a:pt x="34008" y="33258"/>
                    <a:pt x="33965" y="33817"/>
                  </a:cubicBezTo>
                  <a:cubicBezTo>
                    <a:pt x="33856" y="35234"/>
                    <a:pt x="33708" y="36648"/>
                    <a:pt x="33571" y="38063"/>
                  </a:cubicBezTo>
                  <a:cubicBezTo>
                    <a:pt x="33314" y="40705"/>
                    <a:pt x="32750" y="43272"/>
                    <a:pt x="31735" y="45734"/>
                  </a:cubicBezTo>
                  <a:cubicBezTo>
                    <a:pt x="31051" y="47392"/>
                    <a:pt x="30400" y="49064"/>
                    <a:pt x="29416" y="50580"/>
                  </a:cubicBezTo>
                  <a:cubicBezTo>
                    <a:pt x="28454" y="52063"/>
                    <a:pt x="27366" y="53433"/>
                    <a:pt x="26028" y="54605"/>
                  </a:cubicBezTo>
                  <a:cubicBezTo>
                    <a:pt x="24258" y="56157"/>
                    <a:pt x="22348" y="56887"/>
                    <a:pt x="20300" y="56887"/>
                  </a:cubicBezTo>
                  <a:cubicBezTo>
                    <a:pt x="19217" y="56887"/>
                    <a:pt x="18095" y="56683"/>
                    <a:pt x="16935" y="56288"/>
                  </a:cubicBezTo>
                  <a:cubicBezTo>
                    <a:pt x="13822" y="55231"/>
                    <a:pt x="12000" y="53006"/>
                    <a:pt x="11325" y="49888"/>
                  </a:cubicBezTo>
                  <a:cubicBezTo>
                    <a:pt x="10895" y="47902"/>
                    <a:pt x="11280" y="45913"/>
                    <a:pt x="11949" y="43997"/>
                  </a:cubicBezTo>
                  <a:cubicBezTo>
                    <a:pt x="13289" y="40152"/>
                    <a:pt x="15784" y="37200"/>
                    <a:pt x="19012" y="34796"/>
                  </a:cubicBezTo>
                  <a:cubicBezTo>
                    <a:pt x="21596" y="32874"/>
                    <a:pt x="24454" y="31519"/>
                    <a:pt x="27511" y="30555"/>
                  </a:cubicBezTo>
                  <a:cubicBezTo>
                    <a:pt x="27737" y="30484"/>
                    <a:pt x="27965" y="30421"/>
                    <a:pt x="28189" y="30343"/>
                  </a:cubicBezTo>
                  <a:cubicBezTo>
                    <a:pt x="28578" y="30205"/>
                    <a:pt x="28765" y="29968"/>
                    <a:pt x="28491" y="29580"/>
                  </a:cubicBezTo>
                  <a:cubicBezTo>
                    <a:pt x="28274" y="29270"/>
                    <a:pt x="28339" y="28931"/>
                    <a:pt x="28334" y="28599"/>
                  </a:cubicBezTo>
                  <a:cubicBezTo>
                    <a:pt x="28318" y="27414"/>
                    <a:pt x="28307" y="26229"/>
                    <a:pt x="28289" y="25044"/>
                  </a:cubicBezTo>
                  <a:cubicBezTo>
                    <a:pt x="28289" y="24806"/>
                    <a:pt x="28275" y="24570"/>
                    <a:pt x="28250" y="24335"/>
                  </a:cubicBezTo>
                  <a:cubicBezTo>
                    <a:pt x="28208" y="23994"/>
                    <a:pt x="28152" y="23624"/>
                    <a:pt x="27755" y="23531"/>
                  </a:cubicBezTo>
                  <a:cubicBezTo>
                    <a:pt x="27713" y="23521"/>
                    <a:pt x="27672" y="23516"/>
                    <a:pt x="27634" y="23516"/>
                  </a:cubicBezTo>
                  <a:cubicBezTo>
                    <a:pt x="27356" y="23516"/>
                    <a:pt x="27188" y="23763"/>
                    <a:pt x="27028" y="23981"/>
                  </a:cubicBezTo>
                  <a:cubicBezTo>
                    <a:pt x="26138" y="25199"/>
                    <a:pt x="25010" y="26167"/>
                    <a:pt x="23794" y="27038"/>
                  </a:cubicBezTo>
                  <a:cubicBezTo>
                    <a:pt x="22612" y="27883"/>
                    <a:pt x="21268" y="28243"/>
                    <a:pt x="19850" y="28243"/>
                  </a:cubicBezTo>
                  <a:cubicBezTo>
                    <a:pt x="19791" y="28243"/>
                    <a:pt x="19732" y="28243"/>
                    <a:pt x="19672" y="28241"/>
                  </a:cubicBezTo>
                  <a:cubicBezTo>
                    <a:pt x="18479" y="28216"/>
                    <a:pt x="17454" y="27692"/>
                    <a:pt x="16568" y="26898"/>
                  </a:cubicBezTo>
                  <a:cubicBezTo>
                    <a:pt x="15243" y="25712"/>
                    <a:pt x="14414" y="24213"/>
                    <a:pt x="13840" y="22562"/>
                  </a:cubicBezTo>
                  <a:cubicBezTo>
                    <a:pt x="12852" y="19718"/>
                    <a:pt x="12466" y="16776"/>
                    <a:pt x="12438" y="13778"/>
                  </a:cubicBezTo>
                  <a:cubicBezTo>
                    <a:pt x="12426" y="12289"/>
                    <a:pt x="12491" y="10799"/>
                    <a:pt x="12229" y="9321"/>
                  </a:cubicBezTo>
                  <a:cubicBezTo>
                    <a:pt x="12060" y="8351"/>
                    <a:pt x="11860" y="7394"/>
                    <a:pt x="11427" y="6499"/>
                  </a:cubicBezTo>
                  <a:cubicBezTo>
                    <a:pt x="11264" y="6163"/>
                    <a:pt x="11089" y="5834"/>
                    <a:pt x="10820" y="5568"/>
                  </a:cubicBezTo>
                  <a:cubicBezTo>
                    <a:pt x="10597" y="5345"/>
                    <a:pt x="10419" y="5229"/>
                    <a:pt x="10241" y="5229"/>
                  </a:cubicBezTo>
                  <a:cubicBezTo>
                    <a:pt x="10075" y="5229"/>
                    <a:pt x="9909" y="5329"/>
                    <a:pt x="9704" y="5536"/>
                  </a:cubicBezTo>
                  <a:cubicBezTo>
                    <a:pt x="7761" y="7494"/>
                    <a:pt x="6718" y="9865"/>
                    <a:pt x="6609" y="12617"/>
                  </a:cubicBezTo>
                  <a:cubicBezTo>
                    <a:pt x="6570" y="13612"/>
                    <a:pt x="6901" y="14560"/>
                    <a:pt x="7408" y="15417"/>
                  </a:cubicBezTo>
                  <a:cubicBezTo>
                    <a:pt x="7647" y="15819"/>
                    <a:pt x="7546" y="16034"/>
                    <a:pt x="7173" y="16211"/>
                  </a:cubicBezTo>
                  <a:cubicBezTo>
                    <a:pt x="6577" y="16493"/>
                    <a:pt x="5868" y="16686"/>
                    <a:pt x="5153" y="16686"/>
                  </a:cubicBezTo>
                  <a:cubicBezTo>
                    <a:pt x="4056" y="16686"/>
                    <a:pt x="2946" y="16233"/>
                    <a:pt x="2212" y="14954"/>
                  </a:cubicBezTo>
                  <a:cubicBezTo>
                    <a:pt x="1271" y="13316"/>
                    <a:pt x="1004" y="11575"/>
                    <a:pt x="1322" y="9760"/>
                  </a:cubicBezTo>
                  <a:cubicBezTo>
                    <a:pt x="1854" y="6746"/>
                    <a:pt x="3462" y="4379"/>
                    <a:pt x="5920" y="2597"/>
                  </a:cubicBezTo>
                  <a:cubicBezTo>
                    <a:pt x="7524" y="1437"/>
                    <a:pt x="9291" y="932"/>
                    <a:pt x="11155" y="932"/>
                  </a:cubicBezTo>
                  <a:close/>
                  <a:moveTo>
                    <a:pt x="11133" y="1"/>
                  </a:moveTo>
                  <a:cubicBezTo>
                    <a:pt x="9526" y="1"/>
                    <a:pt x="7963" y="355"/>
                    <a:pt x="6495" y="1173"/>
                  </a:cubicBezTo>
                  <a:cubicBezTo>
                    <a:pt x="3401" y="2895"/>
                    <a:pt x="1438" y="5508"/>
                    <a:pt x="556" y="8923"/>
                  </a:cubicBezTo>
                  <a:cubicBezTo>
                    <a:pt x="1" y="11070"/>
                    <a:pt x="195" y="13158"/>
                    <a:pt x="1264" y="15127"/>
                  </a:cubicBezTo>
                  <a:cubicBezTo>
                    <a:pt x="2152" y="16762"/>
                    <a:pt x="3636" y="17644"/>
                    <a:pt x="5248" y="17644"/>
                  </a:cubicBezTo>
                  <a:cubicBezTo>
                    <a:pt x="6048" y="17644"/>
                    <a:pt x="6881" y="17426"/>
                    <a:pt x="7687" y="16975"/>
                  </a:cubicBezTo>
                  <a:cubicBezTo>
                    <a:pt x="8712" y="16402"/>
                    <a:pt x="8818" y="16069"/>
                    <a:pt x="8235" y="15031"/>
                  </a:cubicBezTo>
                  <a:cubicBezTo>
                    <a:pt x="7612" y="13926"/>
                    <a:pt x="7385" y="12753"/>
                    <a:pt x="7609" y="11508"/>
                  </a:cubicBezTo>
                  <a:cubicBezTo>
                    <a:pt x="7874" y="10020"/>
                    <a:pt x="8468" y="8659"/>
                    <a:pt x="9293" y="7403"/>
                  </a:cubicBezTo>
                  <a:cubicBezTo>
                    <a:pt x="9546" y="7019"/>
                    <a:pt x="9804" y="6606"/>
                    <a:pt x="10285" y="6405"/>
                  </a:cubicBezTo>
                  <a:cubicBezTo>
                    <a:pt x="10820" y="7130"/>
                    <a:pt x="11023" y="7950"/>
                    <a:pt x="11193" y="8776"/>
                  </a:cubicBezTo>
                  <a:cubicBezTo>
                    <a:pt x="11459" y="10074"/>
                    <a:pt x="11556" y="11390"/>
                    <a:pt x="11531" y="12715"/>
                  </a:cubicBezTo>
                  <a:cubicBezTo>
                    <a:pt x="11477" y="15538"/>
                    <a:pt x="11723" y="18328"/>
                    <a:pt x="12424" y="21070"/>
                  </a:cubicBezTo>
                  <a:cubicBezTo>
                    <a:pt x="12931" y="23057"/>
                    <a:pt x="13663" y="24942"/>
                    <a:pt x="14972" y="26551"/>
                  </a:cubicBezTo>
                  <a:cubicBezTo>
                    <a:pt x="16362" y="28261"/>
                    <a:pt x="18000" y="29164"/>
                    <a:pt x="19948" y="29164"/>
                  </a:cubicBezTo>
                  <a:cubicBezTo>
                    <a:pt x="20857" y="29164"/>
                    <a:pt x="21833" y="28967"/>
                    <a:pt x="22883" y="28565"/>
                  </a:cubicBezTo>
                  <a:cubicBezTo>
                    <a:pt x="24306" y="28018"/>
                    <a:pt x="25396" y="26990"/>
                    <a:pt x="26500" y="25987"/>
                  </a:cubicBezTo>
                  <a:cubicBezTo>
                    <a:pt x="26739" y="25770"/>
                    <a:pt x="26892" y="25435"/>
                    <a:pt x="27364" y="25353"/>
                  </a:cubicBezTo>
                  <a:lnTo>
                    <a:pt x="27364" y="25353"/>
                  </a:lnTo>
                  <a:cubicBezTo>
                    <a:pt x="27478" y="26440"/>
                    <a:pt x="27445" y="27512"/>
                    <a:pt x="27432" y="28579"/>
                  </a:cubicBezTo>
                  <a:cubicBezTo>
                    <a:pt x="27420" y="29678"/>
                    <a:pt x="27530" y="29580"/>
                    <a:pt x="26479" y="29927"/>
                  </a:cubicBezTo>
                  <a:cubicBezTo>
                    <a:pt x="23662" y="30860"/>
                    <a:pt x="21043" y="32175"/>
                    <a:pt x="18643" y="33928"/>
                  </a:cubicBezTo>
                  <a:cubicBezTo>
                    <a:pt x="15226" y="36423"/>
                    <a:pt x="12569" y="39509"/>
                    <a:pt x="11137" y="43545"/>
                  </a:cubicBezTo>
                  <a:cubicBezTo>
                    <a:pt x="10332" y="45815"/>
                    <a:pt x="9891" y="48161"/>
                    <a:pt x="10524" y="50524"/>
                  </a:cubicBezTo>
                  <a:cubicBezTo>
                    <a:pt x="11544" y="54334"/>
                    <a:pt x="14070" y="56671"/>
                    <a:pt x="17921" y="57530"/>
                  </a:cubicBezTo>
                  <a:cubicBezTo>
                    <a:pt x="18739" y="57713"/>
                    <a:pt x="19537" y="57806"/>
                    <a:pt x="20315" y="57806"/>
                  </a:cubicBezTo>
                  <a:cubicBezTo>
                    <a:pt x="22444" y="57806"/>
                    <a:pt x="24420" y="57109"/>
                    <a:pt x="26222" y="55643"/>
                  </a:cubicBezTo>
                  <a:cubicBezTo>
                    <a:pt x="27386" y="54695"/>
                    <a:pt x="28411" y="53618"/>
                    <a:pt x="29276" y="52399"/>
                  </a:cubicBezTo>
                  <a:cubicBezTo>
                    <a:pt x="31829" y="48805"/>
                    <a:pt x="33356" y="44786"/>
                    <a:pt x="34180" y="40477"/>
                  </a:cubicBezTo>
                  <a:cubicBezTo>
                    <a:pt x="34538" y="38607"/>
                    <a:pt x="34562" y="36706"/>
                    <a:pt x="34776" y="34824"/>
                  </a:cubicBezTo>
                  <a:cubicBezTo>
                    <a:pt x="34893" y="33796"/>
                    <a:pt x="34886" y="33803"/>
                    <a:pt x="35848" y="33556"/>
                  </a:cubicBezTo>
                  <a:cubicBezTo>
                    <a:pt x="37163" y="33216"/>
                    <a:pt x="38510" y="33071"/>
                    <a:pt x="39847" y="32854"/>
                  </a:cubicBezTo>
                  <a:cubicBezTo>
                    <a:pt x="43758" y="32218"/>
                    <a:pt x="47682" y="31677"/>
                    <a:pt x="51645" y="31510"/>
                  </a:cubicBezTo>
                  <a:cubicBezTo>
                    <a:pt x="52641" y="31469"/>
                    <a:pt x="53637" y="31454"/>
                    <a:pt x="54634" y="31454"/>
                  </a:cubicBezTo>
                  <a:cubicBezTo>
                    <a:pt x="56989" y="31454"/>
                    <a:pt x="59346" y="31539"/>
                    <a:pt x="61702" y="31564"/>
                  </a:cubicBezTo>
                  <a:cubicBezTo>
                    <a:pt x="67664" y="31630"/>
                    <a:pt x="73608" y="32067"/>
                    <a:pt x="79557" y="32395"/>
                  </a:cubicBezTo>
                  <a:cubicBezTo>
                    <a:pt x="84389" y="32661"/>
                    <a:pt x="89187" y="33398"/>
                    <a:pt x="94034" y="33476"/>
                  </a:cubicBezTo>
                  <a:cubicBezTo>
                    <a:pt x="94193" y="33478"/>
                    <a:pt x="94354" y="33491"/>
                    <a:pt x="94513" y="33491"/>
                  </a:cubicBezTo>
                  <a:cubicBezTo>
                    <a:pt x="94624" y="33491"/>
                    <a:pt x="94734" y="33485"/>
                    <a:pt x="94841" y="33462"/>
                  </a:cubicBezTo>
                  <a:cubicBezTo>
                    <a:pt x="95480" y="33331"/>
                    <a:pt x="95650" y="32799"/>
                    <a:pt x="95196" y="32344"/>
                  </a:cubicBezTo>
                  <a:cubicBezTo>
                    <a:pt x="94860" y="32006"/>
                    <a:pt x="94447" y="31802"/>
                    <a:pt x="93978" y="31652"/>
                  </a:cubicBezTo>
                  <a:cubicBezTo>
                    <a:pt x="88698" y="29980"/>
                    <a:pt x="83268" y="29033"/>
                    <a:pt x="77801" y="28266"/>
                  </a:cubicBezTo>
                  <a:cubicBezTo>
                    <a:pt x="72167" y="27466"/>
                    <a:pt x="66509" y="26905"/>
                    <a:pt x="60826" y="26584"/>
                  </a:cubicBezTo>
                  <a:cubicBezTo>
                    <a:pt x="57988" y="26424"/>
                    <a:pt x="55153" y="26337"/>
                    <a:pt x="52321" y="26337"/>
                  </a:cubicBezTo>
                  <a:cubicBezTo>
                    <a:pt x="47340" y="26337"/>
                    <a:pt x="42367" y="26606"/>
                    <a:pt x="37402" y="27223"/>
                  </a:cubicBezTo>
                  <a:cubicBezTo>
                    <a:pt x="36765" y="27302"/>
                    <a:pt x="36125" y="27366"/>
                    <a:pt x="35489" y="27459"/>
                  </a:cubicBezTo>
                  <a:cubicBezTo>
                    <a:pt x="35427" y="27468"/>
                    <a:pt x="35371" y="27473"/>
                    <a:pt x="35318" y="27473"/>
                  </a:cubicBezTo>
                  <a:cubicBezTo>
                    <a:pt x="35007" y="27473"/>
                    <a:pt x="34854" y="27308"/>
                    <a:pt x="34830" y="26934"/>
                  </a:cubicBezTo>
                  <a:cubicBezTo>
                    <a:pt x="34771" y="26055"/>
                    <a:pt x="34654" y="25180"/>
                    <a:pt x="34625" y="24301"/>
                  </a:cubicBezTo>
                  <a:cubicBezTo>
                    <a:pt x="34439" y="18581"/>
                    <a:pt x="34252" y="12863"/>
                    <a:pt x="35112" y="7167"/>
                  </a:cubicBezTo>
                  <a:cubicBezTo>
                    <a:pt x="35319" y="5801"/>
                    <a:pt x="35333" y="4394"/>
                    <a:pt x="34998" y="3025"/>
                  </a:cubicBezTo>
                  <a:cubicBezTo>
                    <a:pt x="34691" y="1768"/>
                    <a:pt x="33855" y="1095"/>
                    <a:pt x="32624" y="1095"/>
                  </a:cubicBezTo>
                  <a:cubicBezTo>
                    <a:pt x="32522" y="1095"/>
                    <a:pt x="32417" y="1099"/>
                    <a:pt x="32309" y="1109"/>
                  </a:cubicBezTo>
                  <a:cubicBezTo>
                    <a:pt x="30615" y="1254"/>
                    <a:pt x="29284" y="1990"/>
                    <a:pt x="28417" y="3503"/>
                  </a:cubicBezTo>
                  <a:cubicBezTo>
                    <a:pt x="28012" y="4208"/>
                    <a:pt x="27699" y="4962"/>
                    <a:pt x="27484" y="5745"/>
                  </a:cubicBezTo>
                  <a:cubicBezTo>
                    <a:pt x="26959" y="7648"/>
                    <a:pt x="26701" y="9590"/>
                    <a:pt x="26669" y="11563"/>
                  </a:cubicBezTo>
                  <a:cubicBezTo>
                    <a:pt x="26640" y="13433"/>
                    <a:pt x="26442" y="15276"/>
                    <a:pt x="25862" y="17067"/>
                  </a:cubicBezTo>
                  <a:cubicBezTo>
                    <a:pt x="25096" y="19424"/>
                    <a:pt x="23707" y="21346"/>
                    <a:pt x="21792" y="22894"/>
                  </a:cubicBezTo>
                  <a:cubicBezTo>
                    <a:pt x="21518" y="23114"/>
                    <a:pt x="21345" y="23230"/>
                    <a:pt x="21212" y="23230"/>
                  </a:cubicBezTo>
                  <a:cubicBezTo>
                    <a:pt x="21044" y="23230"/>
                    <a:pt x="20942" y="23045"/>
                    <a:pt x="20785" y="22649"/>
                  </a:cubicBezTo>
                  <a:cubicBezTo>
                    <a:pt x="20612" y="22211"/>
                    <a:pt x="20472" y="21755"/>
                    <a:pt x="20355" y="21296"/>
                  </a:cubicBezTo>
                  <a:cubicBezTo>
                    <a:pt x="19892" y="19481"/>
                    <a:pt x="19722" y="17632"/>
                    <a:pt x="19722" y="15762"/>
                  </a:cubicBezTo>
                  <a:cubicBezTo>
                    <a:pt x="19722" y="13901"/>
                    <a:pt x="19774" y="12039"/>
                    <a:pt x="19554" y="10181"/>
                  </a:cubicBezTo>
                  <a:cubicBezTo>
                    <a:pt x="19331" y="8293"/>
                    <a:pt x="19001" y="6429"/>
                    <a:pt x="18308" y="4651"/>
                  </a:cubicBezTo>
                  <a:cubicBezTo>
                    <a:pt x="17337" y="2159"/>
                    <a:pt x="15590" y="536"/>
                    <a:pt x="12897" y="136"/>
                  </a:cubicBezTo>
                  <a:cubicBezTo>
                    <a:pt x="12304" y="48"/>
                    <a:pt x="11716" y="1"/>
                    <a:pt x="11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9"/>
            <p:cNvSpPr/>
            <p:nvPr/>
          </p:nvSpPr>
          <p:spPr>
            <a:xfrm>
              <a:off x="2199025" y="3938875"/>
              <a:ext cx="1408850" cy="652150"/>
            </a:xfrm>
            <a:custGeom>
              <a:avLst/>
              <a:gdLst/>
              <a:ahLst/>
              <a:cxnLst/>
              <a:rect l="l" t="t" r="r" b="b"/>
              <a:pathLst>
                <a:path w="56354" h="26086" extrusionOk="0">
                  <a:moveTo>
                    <a:pt x="16311" y="930"/>
                  </a:moveTo>
                  <a:cubicBezTo>
                    <a:pt x="18122" y="930"/>
                    <a:pt x="19913" y="1314"/>
                    <a:pt x="21537" y="2105"/>
                  </a:cubicBezTo>
                  <a:cubicBezTo>
                    <a:pt x="21735" y="2202"/>
                    <a:pt x="21909" y="2251"/>
                    <a:pt x="22082" y="2251"/>
                  </a:cubicBezTo>
                  <a:cubicBezTo>
                    <a:pt x="22238" y="2251"/>
                    <a:pt x="22393" y="2211"/>
                    <a:pt x="22563" y="2128"/>
                  </a:cubicBezTo>
                  <a:cubicBezTo>
                    <a:pt x="23316" y="1761"/>
                    <a:pt x="24158" y="1610"/>
                    <a:pt x="25027" y="1610"/>
                  </a:cubicBezTo>
                  <a:cubicBezTo>
                    <a:pt x="25041" y="1610"/>
                    <a:pt x="25054" y="1610"/>
                    <a:pt x="25068" y="1610"/>
                  </a:cubicBezTo>
                  <a:cubicBezTo>
                    <a:pt x="26277" y="1616"/>
                    <a:pt x="26904" y="2149"/>
                    <a:pt x="26928" y="3138"/>
                  </a:cubicBezTo>
                  <a:cubicBezTo>
                    <a:pt x="26945" y="3860"/>
                    <a:pt x="26717" y="4549"/>
                    <a:pt x="26444" y="5218"/>
                  </a:cubicBezTo>
                  <a:cubicBezTo>
                    <a:pt x="25514" y="7497"/>
                    <a:pt x="25061" y="9864"/>
                    <a:pt x="24760" y="12254"/>
                  </a:cubicBezTo>
                  <a:cubicBezTo>
                    <a:pt x="24544" y="13974"/>
                    <a:pt x="24552" y="15702"/>
                    <a:pt x="24803" y="17422"/>
                  </a:cubicBezTo>
                  <a:cubicBezTo>
                    <a:pt x="24866" y="17856"/>
                    <a:pt x="24993" y="18283"/>
                    <a:pt x="25108" y="18710"/>
                  </a:cubicBezTo>
                  <a:cubicBezTo>
                    <a:pt x="25212" y="19089"/>
                    <a:pt x="25454" y="19294"/>
                    <a:pt x="25789" y="19294"/>
                  </a:cubicBezTo>
                  <a:cubicBezTo>
                    <a:pt x="25881" y="19294"/>
                    <a:pt x="25979" y="19279"/>
                    <a:pt x="26083" y="19248"/>
                  </a:cubicBezTo>
                  <a:cubicBezTo>
                    <a:pt x="27207" y="18911"/>
                    <a:pt x="28291" y="18460"/>
                    <a:pt x="29346" y="17947"/>
                  </a:cubicBezTo>
                  <a:cubicBezTo>
                    <a:pt x="29862" y="17695"/>
                    <a:pt x="29950" y="17136"/>
                    <a:pt x="30028" y="16626"/>
                  </a:cubicBezTo>
                  <a:cubicBezTo>
                    <a:pt x="30343" y="14550"/>
                    <a:pt x="30663" y="12475"/>
                    <a:pt x="30999" y="10401"/>
                  </a:cubicBezTo>
                  <a:cubicBezTo>
                    <a:pt x="31272" y="8727"/>
                    <a:pt x="31612" y="7066"/>
                    <a:pt x="32326" y="5486"/>
                  </a:cubicBezTo>
                  <a:cubicBezTo>
                    <a:pt x="32667" y="4731"/>
                    <a:pt x="33080" y="4006"/>
                    <a:pt x="33687" y="3374"/>
                  </a:cubicBezTo>
                  <a:cubicBezTo>
                    <a:pt x="34455" y="2574"/>
                    <a:pt x="35628" y="2134"/>
                    <a:pt x="36847" y="2134"/>
                  </a:cubicBezTo>
                  <a:cubicBezTo>
                    <a:pt x="37314" y="2134"/>
                    <a:pt x="37787" y="2198"/>
                    <a:pt x="38248" y="2332"/>
                  </a:cubicBezTo>
                  <a:cubicBezTo>
                    <a:pt x="39497" y="2694"/>
                    <a:pt x="40094" y="3366"/>
                    <a:pt x="40137" y="4427"/>
                  </a:cubicBezTo>
                  <a:cubicBezTo>
                    <a:pt x="40180" y="5512"/>
                    <a:pt x="39775" y="6488"/>
                    <a:pt x="39268" y="7434"/>
                  </a:cubicBezTo>
                  <a:cubicBezTo>
                    <a:pt x="38829" y="8252"/>
                    <a:pt x="38354" y="9054"/>
                    <a:pt x="37904" y="9866"/>
                  </a:cubicBezTo>
                  <a:cubicBezTo>
                    <a:pt x="37592" y="10427"/>
                    <a:pt x="37693" y="10678"/>
                    <a:pt x="38405" y="10800"/>
                  </a:cubicBezTo>
                  <a:cubicBezTo>
                    <a:pt x="39940" y="11062"/>
                    <a:pt x="41484" y="11263"/>
                    <a:pt x="43036" y="11419"/>
                  </a:cubicBezTo>
                  <a:cubicBezTo>
                    <a:pt x="43103" y="11426"/>
                    <a:pt x="43167" y="11429"/>
                    <a:pt x="43229" y="11429"/>
                  </a:cubicBezTo>
                  <a:cubicBezTo>
                    <a:pt x="43749" y="11429"/>
                    <a:pt x="44069" y="11189"/>
                    <a:pt x="44305" y="10767"/>
                  </a:cubicBezTo>
                  <a:cubicBezTo>
                    <a:pt x="44840" y="9810"/>
                    <a:pt x="45412" y="8869"/>
                    <a:pt x="45997" y="7933"/>
                  </a:cubicBezTo>
                  <a:cubicBezTo>
                    <a:pt x="46558" y="7037"/>
                    <a:pt x="47407" y="6366"/>
                    <a:pt x="48400" y="5812"/>
                  </a:cubicBezTo>
                  <a:cubicBezTo>
                    <a:pt x="49085" y="5429"/>
                    <a:pt x="49855" y="5264"/>
                    <a:pt x="50678" y="5264"/>
                  </a:cubicBezTo>
                  <a:cubicBezTo>
                    <a:pt x="50881" y="5264"/>
                    <a:pt x="51088" y="5274"/>
                    <a:pt x="51297" y="5293"/>
                  </a:cubicBezTo>
                  <a:cubicBezTo>
                    <a:pt x="52488" y="5403"/>
                    <a:pt x="53227" y="6001"/>
                    <a:pt x="53437" y="6982"/>
                  </a:cubicBezTo>
                  <a:cubicBezTo>
                    <a:pt x="53614" y="7804"/>
                    <a:pt x="53373" y="8542"/>
                    <a:pt x="53009" y="9247"/>
                  </a:cubicBezTo>
                  <a:cubicBezTo>
                    <a:pt x="52444" y="10342"/>
                    <a:pt x="51687" y="11333"/>
                    <a:pt x="50992" y="12355"/>
                  </a:cubicBezTo>
                  <a:cubicBezTo>
                    <a:pt x="49563" y="14459"/>
                    <a:pt x="48695" y="16756"/>
                    <a:pt x="48388" y="19249"/>
                  </a:cubicBezTo>
                  <a:cubicBezTo>
                    <a:pt x="48368" y="19418"/>
                    <a:pt x="48334" y="19585"/>
                    <a:pt x="48325" y="19753"/>
                  </a:cubicBezTo>
                  <a:cubicBezTo>
                    <a:pt x="48275" y="20645"/>
                    <a:pt x="48506" y="20935"/>
                    <a:pt x="49370" y="20935"/>
                  </a:cubicBezTo>
                  <a:cubicBezTo>
                    <a:pt x="49442" y="20935"/>
                    <a:pt x="49519" y="20933"/>
                    <a:pt x="49600" y="20929"/>
                  </a:cubicBezTo>
                  <a:cubicBezTo>
                    <a:pt x="50322" y="20893"/>
                    <a:pt x="51045" y="20819"/>
                    <a:pt x="51773" y="20799"/>
                  </a:cubicBezTo>
                  <a:cubicBezTo>
                    <a:pt x="51963" y="20794"/>
                    <a:pt x="52155" y="20788"/>
                    <a:pt x="52347" y="20788"/>
                  </a:cubicBezTo>
                  <a:cubicBezTo>
                    <a:pt x="52632" y="20788"/>
                    <a:pt x="52918" y="20801"/>
                    <a:pt x="53196" y="20850"/>
                  </a:cubicBezTo>
                  <a:cubicBezTo>
                    <a:pt x="54646" y="21108"/>
                    <a:pt x="55087" y="22275"/>
                    <a:pt x="54173" y="23290"/>
                  </a:cubicBezTo>
                  <a:cubicBezTo>
                    <a:pt x="53583" y="23945"/>
                    <a:pt x="52814" y="24347"/>
                    <a:pt x="51971" y="24623"/>
                  </a:cubicBezTo>
                  <a:cubicBezTo>
                    <a:pt x="50860" y="24986"/>
                    <a:pt x="49730" y="25154"/>
                    <a:pt x="48590" y="25154"/>
                  </a:cubicBezTo>
                  <a:cubicBezTo>
                    <a:pt x="48163" y="25154"/>
                    <a:pt x="47735" y="25131"/>
                    <a:pt x="47306" y="25085"/>
                  </a:cubicBezTo>
                  <a:cubicBezTo>
                    <a:pt x="45516" y="24894"/>
                    <a:pt x="44152" y="24041"/>
                    <a:pt x="43278" y="22459"/>
                  </a:cubicBezTo>
                  <a:cubicBezTo>
                    <a:pt x="42026" y="20192"/>
                    <a:pt x="41564" y="17838"/>
                    <a:pt x="42246" y="15360"/>
                  </a:cubicBezTo>
                  <a:cubicBezTo>
                    <a:pt x="42461" y="14582"/>
                    <a:pt x="42286" y="14245"/>
                    <a:pt x="41435" y="14084"/>
                  </a:cubicBezTo>
                  <a:cubicBezTo>
                    <a:pt x="40588" y="13924"/>
                    <a:pt x="39734" y="13800"/>
                    <a:pt x="38874" y="13800"/>
                  </a:cubicBezTo>
                  <a:cubicBezTo>
                    <a:pt x="38635" y="13800"/>
                    <a:pt x="38395" y="13810"/>
                    <a:pt x="38155" y="13831"/>
                  </a:cubicBezTo>
                  <a:cubicBezTo>
                    <a:pt x="37456" y="13892"/>
                    <a:pt x="37075" y="14198"/>
                    <a:pt x="36932" y="14806"/>
                  </a:cubicBezTo>
                  <a:cubicBezTo>
                    <a:pt x="36729" y="15670"/>
                    <a:pt x="36777" y="16559"/>
                    <a:pt x="36656" y="17302"/>
                  </a:cubicBezTo>
                  <a:cubicBezTo>
                    <a:pt x="36554" y="18304"/>
                    <a:pt x="36579" y="19188"/>
                    <a:pt x="36354" y="20050"/>
                  </a:cubicBezTo>
                  <a:cubicBezTo>
                    <a:pt x="36031" y="21296"/>
                    <a:pt x="35258" y="22134"/>
                    <a:pt x="34031" y="22595"/>
                  </a:cubicBezTo>
                  <a:cubicBezTo>
                    <a:pt x="33597" y="22758"/>
                    <a:pt x="33180" y="22840"/>
                    <a:pt x="32779" y="22840"/>
                  </a:cubicBezTo>
                  <a:cubicBezTo>
                    <a:pt x="32052" y="22840"/>
                    <a:pt x="31377" y="22570"/>
                    <a:pt x="30738" y="22026"/>
                  </a:cubicBezTo>
                  <a:cubicBezTo>
                    <a:pt x="30301" y="21653"/>
                    <a:pt x="30012" y="21466"/>
                    <a:pt x="29694" y="21466"/>
                  </a:cubicBezTo>
                  <a:cubicBezTo>
                    <a:pt x="29424" y="21466"/>
                    <a:pt x="29134" y="21600"/>
                    <a:pt x="28713" y="21869"/>
                  </a:cubicBezTo>
                  <a:cubicBezTo>
                    <a:pt x="27469" y="22663"/>
                    <a:pt x="26196" y="23069"/>
                    <a:pt x="24828" y="23069"/>
                  </a:cubicBezTo>
                  <a:cubicBezTo>
                    <a:pt x="24326" y="23069"/>
                    <a:pt x="23811" y="23014"/>
                    <a:pt x="23280" y="22904"/>
                  </a:cubicBezTo>
                  <a:cubicBezTo>
                    <a:pt x="22686" y="22780"/>
                    <a:pt x="22180" y="22523"/>
                    <a:pt x="21735" y="22121"/>
                  </a:cubicBezTo>
                  <a:cubicBezTo>
                    <a:pt x="20733" y="21213"/>
                    <a:pt x="19805" y="20252"/>
                    <a:pt x="19355" y="18947"/>
                  </a:cubicBezTo>
                  <a:cubicBezTo>
                    <a:pt x="19264" y="18686"/>
                    <a:pt x="19178" y="18406"/>
                    <a:pt x="18828" y="18376"/>
                  </a:cubicBezTo>
                  <a:cubicBezTo>
                    <a:pt x="18813" y="18375"/>
                    <a:pt x="18799" y="18375"/>
                    <a:pt x="18785" y="18375"/>
                  </a:cubicBezTo>
                  <a:cubicBezTo>
                    <a:pt x="18515" y="18375"/>
                    <a:pt x="18427" y="18610"/>
                    <a:pt x="18290" y="18798"/>
                  </a:cubicBezTo>
                  <a:cubicBezTo>
                    <a:pt x="17608" y="19724"/>
                    <a:pt x="16722" y="20490"/>
                    <a:pt x="15898" y="21250"/>
                  </a:cubicBezTo>
                  <a:cubicBezTo>
                    <a:pt x="14449" y="22588"/>
                    <a:pt x="12625" y="23175"/>
                    <a:pt x="10780" y="23175"/>
                  </a:cubicBezTo>
                  <a:cubicBezTo>
                    <a:pt x="7649" y="23175"/>
                    <a:pt x="4457" y="21485"/>
                    <a:pt x="2931" y="18907"/>
                  </a:cubicBezTo>
                  <a:cubicBezTo>
                    <a:pt x="1874" y="17123"/>
                    <a:pt x="1609" y="14993"/>
                    <a:pt x="1853" y="12888"/>
                  </a:cubicBezTo>
                  <a:cubicBezTo>
                    <a:pt x="2083" y="10899"/>
                    <a:pt x="2821" y="8992"/>
                    <a:pt x="3978" y="7219"/>
                  </a:cubicBezTo>
                  <a:cubicBezTo>
                    <a:pt x="5944" y="4208"/>
                    <a:pt x="10319" y="1875"/>
                    <a:pt x="13709" y="1192"/>
                  </a:cubicBezTo>
                  <a:cubicBezTo>
                    <a:pt x="14570" y="1018"/>
                    <a:pt x="15443" y="930"/>
                    <a:pt x="16311" y="930"/>
                  </a:cubicBezTo>
                  <a:close/>
                  <a:moveTo>
                    <a:pt x="16347" y="0"/>
                  </a:moveTo>
                  <a:cubicBezTo>
                    <a:pt x="16161" y="0"/>
                    <a:pt x="15973" y="4"/>
                    <a:pt x="15785" y="13"/>
                  </a:cubicBezTo>
                  <a:cubicBezTo>
                    <a:pt x="12063" y="189"/>
                    <a:pt x="8733" y="1566"/>
                    <a:pt x="6114" y="3589"/>
                  </a:cubicBezTo>
                  <a:cubicBezTo>
                    <a:pt x="2071" y="6713"/>
                    <a:pt x="1" y="11742"/>
                    <a:pt x="1055" y="16786"/>
                  </a:cubicBezTo>
                  <a:cubicBezTo>
                    <a:pt x="1480" y="18815"/>
                    <a:pt x="2535" y="20570"/>
                    <a:pt x="4224" y="21918"/>
                  </a:cubicBezTo>
                  <a:cubicBezTo>
                    <a:pt x="6150" y="23457"/>
                    <a:pt x="8158" y="24212"/>
                    <a:pt x="10335" y="24212"/>
                  </a:cubicBezTo>
                  <a:cubicBezTo>
                    <a:pt x="11305" y="24212"/>
                    <a:pt x="12309" y="24062"/>
                    <a:pt x="13354" y="23765"/>
                  </a:cubicBezTo>
                  <a:cubicBezTo>
                    <a:pt x="15086" y="23272"/>
                    <a:pt x="16426" y="22117"/>
                    <a:pt x="17708" y="20873"/>
                  </a:cubicBezTo>
                  <a:cubicBezTo>
                    <a:pt x="18003" y="20587"/>
                    <a:pt x="18235" y="20233"/>
                    <a:pt x="18701" y="19986"/>
                  </a:cubicBezTo>
                  <a:lnTo>
                    <a:pt x="18701" y="19986"/>
                  </a:lnTo>
                  <a:cubicBezTo>
                    <a:pt x="19365" y="21044"/>
                    <a:pt x="20121" y="21919"/>
                    <a:pt x="20989" y="22707"/>
                  </a:cubicBezTo>
                  <a:cubicBezTo>
                    <a:pt x="21700" y="23353"/>
                    <a:pt x="22503" y="23734"/>
                    <a:pt x="23448" y="23882"/>
                  </a:cubicBezTo>
                  <a:cubicBezTo>
                    <a:pt x="23924" y="23956"/>
                    <a:pt x="24390" y="23993"/>
                    <a:pt x="24846" y="23993"/>
                  </a:cubicBezTo>
                  <a:cubicBezTo>
                    <a:pt x="26331" y="23993"/>
                    <a:pt x="27717" y="23594"/>
                    <a:pt x="29041" y="22737"/>
                  </a:cubicBezTo>
                  <a:cubicBezTo>
                    <a:pt x="29264" y="22592"/>
                    <a:pt x="29447" y="22517"/>
                    <a:pt x="29625" y="22517"/>
                  </a:cubicBezTo>
                  <a:cubicBezTo>
                    <a:pt x="29832" y="22517"/>
                    <a:pt x="30032" y="22619"/>
                    <a:pt x="30279" y="22836"/>
                  </a:cubicBezTo>
                  <a:cubicBezTo>
                    <a:pt x="31005" y="23470"/>
                    <a:pt x="31843" y="23783"/>
                    <a:pt x="32750" y="23783"/>
                  </a:cubicBezTo>
                  <a:cubicBezTo>
                    <a:pt x="33044" y="23783"/>
                    <a:pt x="33345" y="23750"/>
                    <a:pt x="33652" y="23685"/>
                  </a:cubicBezTo>
                  <a:cubicBezTo>
                    <a:pt x="35622" y="23266"/>
                    <a:pt x="37050" y="21865"/>
                    <a:pt x="37373" y="19908"/>
                  </a:cubicBezTo>
                  <a:cubicBezTo>
                    <a:pt x="37542" y="18874"/>
                    <a:pt x="37623" y="17825"/>
                    <a:pt x="37705" y="16778"/>
                  </a:cubicBezTo>
                  <a:cubicBezTo>
                    <a:pt x="37834" y="15113"/>
                    <a:pt x="37736" y="14722"/>
                    <a:pt x="38774" y="14722"/>
                  </a:cubicBezTo>
                  <a:cubicBezTo>
                    <a:pt x="39120" y="14722"/>
                    <a:pt x="39592" y="14766"/>
                    <a:pt x="40241" y="14820"/>
                  </a:cubicBezTo>
                  <a:cubicBezTo>
                    <a:pt x="41187" y="14898"/>
                    <a:pt x="41249" y="14910"/>
                    <a:pt x="41085" y="15883"/>
                  </a:cubicBezTo>
                  <a:cubicBezTo>
                    <a:pt x="40636" y="18558"/>
                    <a:pt x="41229" y="21080"/>
                    <a:pt x="42766" y="23397"/>
                  </a:cubicBezTo>
                  <a:cubicBezTo>
                    <a:pt x="43740" y="24867"/>
                    <a:pt x="45138" y="25713"/>
                    <a:pt x="46862" y="25960"/>
                  </a:cubicBezTo>
                  <a:cubicBezTo>
                    <a:pt x="47443" y="26044"/>
                    <a:pt x="48023" y="26086"/>
                    <a:pt x="48600" y="26086"/>
                  </a:cubicBezTo>
                  <a:cubicBezTo>
                    <a:pt x="49849" y="26086"/>
                    <a:pt x="51090" y="25889"/>
                    <a:pt x="52319" y="25490"/>
                  </a:cubicBezTo>
                  <a:cubicBezTo>
                    <a:pt x="53329" y="25162"/>
                    <a:pt x="54241" y="24667"/>
                    <a:pt x="54953" y="23891"/>
                  </a:cubicBezTo>
                  <a:cubicBezTo>
                    <a:pt x="56353" y="22364"/>
                    <a:pt x="55554" y="20332"/>
                    <a:pt x="53329" y="19939"/>
                  </a:cubicBezTo>
                  <a:cubicBezTo>
                    <a:pt x="52964" y="19875"/>
                    <a:pt x="52601" y="19854"/>
                    <a:pt x="52238" y="19854"/>
                  </a:cubicBezTo>
                  <a:cubicBezTo>
                    <a:pt x="51830" y="19854"/>
                    <a:pt x="51423" y="19880"/>
                    <a:pt x="51016" y="19900"/>
                  </a:cubicBezTo>
                  <a:cubicBezTo>
                    <a:pt x="50649" y="19916"/>
                    <a:pt x="50125" y="20017"/>
                    <a:pt x="49774" y="20017"/>
                  </a:cubicBezTo>
                  <a:cubicBezTo>
                    <a:pt x="49619" y="20017"/>
                    <a:pt x="49498" y="19997"/>
                    <a:pt x="49439" y="19943"/>
                  </a:cubicBezTo>
                  <a:cubicBezTo>
                    <a:pt x="49261" y="19779"/>
                    <a:pt x="49404" y="19062"/>
                    <a:pt x="49482" y="18667"/>
                  </a:cubicBezTo>
                  <a:cubicBezTo>
                    <a:pt x="49904" y="16480"/>
                    <a:pt x="50757" y="14460"/>
                    <a:pt x="52079" y="12623"/>
                  </a:cubicBezTo>
                  <a:cubicBezTo>
                    <a:pt x="52901" y="11477"/>
                    <a:pt x="53750" y="10342"/>
                    <a:pt x="54309" y="9056"/>
                  </a:cubicBezTo>
                  <a:cubicBezTo>
                    <a:pt x="54659" y="8254"/>
                    <a:pt x="54708" y="7414"/>
                    <a:pt x="54430" y="6543"/>
                  </a:cubicBezTo>
                  <a:cubicBezTo>
                    <a:pt x="54096" y="5496"/>
                    <a:pt x="53276" y="4780"/>
                    <a:pt x="52019" y="4492"/>
                  </a:cubicBezTo>
                  <a:cubicBezTo>
                    <a:pt x="51505" y="4374"/>
                    <a:pt x="51002" y="4316"/>
                    <a:pt x="50512" y="4316"/>
                  </a:cubicBezTo>
                  <a:cubicBezTo>
                    <a:pt x="49577" y="4316"/>
                    <a:pt x="48694" y="4528"/>
                    <a:pt x="47889" y="4947"/>
                  </a:cubicBezTo>
                  <a:cubicBezTo>
                    <a:pt x="46666" y="5582"/>
                    <a:pt x="45659" y="6403"/>
                    <a:pt x="45004" y="7496"/>
                  </a:cubicBezTo>
                  <a:cubicBezTo>
                    <a:pt x="44509" y="8323"/>
                    <a:pt x="44019" y="9152"/>
                    <a:pt x="43523" y="9978"/>
                  </a:cubicBezTo>
                  <a:cubicBezTo>
                    <a:pt x="43399" y="10186"/>
                    <a:pt x="43309" y="10457"/>
                    <a:pt x="42966" y="10457"/>
                  </a:cubicBezTo>
                  <a:cubicBezTo>
                    <a:pt x="42940" y="10457"/>
                    <a:pt x="42912" y="10456"/>
                    <a:pt x="42882" y="10452"/>
                  </a:cubicBezTo>
                  <a:cubicBezTo>
                    <a:pt x="41658" y="10311"/>
                    <a:pt x="39327" y="10281"/>
                    <a:pt x="39154" y="10001"/>
                  </a:cubicBezTo>
                  <a:cubicBezTo>
                    <a:pt x="39078" y="9877"/>
                    <a:pt x="39793" y="8704"/>
                    <a:pt x="40106" y="8137"/>
                  </a:cubicBezTo>
                  <a:cubicBezTo>
                    <a:pt x="40692" y="7074"/>
                    <a:pt x="41199" y="5993"/>
                    <a:pt x="41269" y="4784"/>
                  </a:cubicBezTo>
                  <a:cubicBezTo>
                    <a:pt x="41359" y="3189"/>
                    <a:pt x="40490" y="2079"/>
                    <a:pt x="38626" y="1475"/>
                  </a:cubicBezTo>
                  <a:cubicBezTo>
                    <a:pt x="38043" y="1286"/>
                    <a:pt x="37432" y="1195"/>
                    <a:pt x="36823" y="1195"/>
                  </a:cubicBezTo>
                  <a:cubicBezTo>
                    <a:pt x="35184" y="1195"/>
                    <a:pt x="33568" y="1853"/>
                    <a:pt x="32592" y="3011"/>
                  </a:cubicBezTo>
                  <a:cubicBezTo>
                    <a:pt x="31441" y="4380"/>
                    <a:pt x="30862" y="5958"/>
                    <a:pt x="30478" y="7584"/>
                  </a:cubicBezTo>
                  <a:cubicBezTo>
                    <a:pt x="29899" y="10032"/>
                    <a:pt x="29602" y="12524"/>
                    <a:pt x="29247" y="15005"/>
                  </a:cubicBezTo>
                  <a:cubicBezTo>
                    <a:pt x="28918" y="17290"/>
                    <a:pt x="28903" y="17266"/>
                    <a:pt x="26618" y="18085"/>
                  </a:cubicBezTo>
                  <a:cubicBezTo>
                    <a:pt x="26410" y="18160"/>
                    <a:pt x="26267" y="18204"/>
                    <a:pt x="26164" y="18204"/>
                  </a:cubicBezTo>
                  <a:cubicBezTo>
                    <a:pt x="25976" y="18204"/>
                    <a:pt x="25921" y="18056"/>
                    <a:pt x="25850" y="17670"/>
                  </a:cubicBezTo>
                  <a:cubicBezTo>
                    <a:pt x="25606" y="16360"/>
                    <a:pt x="25600" y="15040"/>
                    <a:pt x="25684" y="13720"/>
                  </a:cubicBezTo>
                  <a:cubicBezTo>
                    <a:pt x="25865" y="10833"/>
                    <a:pt x="26477" y="8018"/>
                    <a:pt x="27562" y="5286"/>
                  </a:cubicBezTo>
                  <a:cubicBezTo>
                    <a:pt x="27856" y="4550"/>
                    <a:pt x="28109" y="3801"/>
                    <a:pt x="28063" y="3008"/>
                  </a:cubicBezTo>
                  <a:cubicBezTo>
                    <a:pt x="27987" y="1665"/>
                    <a:pt x="26942" y="788"/>
                    <a:pt x="25293" y="702"/>
                  </a:cubicBezTo>
                  <a:cubicBezTo>
                    <a:pt x="25151" y="695"/>
                    <a:pt x="25008" y="691"/>
                    <a:pt x="24866" y="691"/>
                  </a:cubicBezTo>
                  <a:cubicBezTo>
                    <a:pt x="24207" y="691"/>
                    <a:pt x="23560" y="775"/>
                    <a:pt x="22952" y="979"/>
                  </a:cubicBezTo>
                  <a:cubicBezTo>
                    <a:pt x="22713" y="1059"/>
                    <a:pt x="22494" y="1095"/>
                    <a:pt x="22277" y="1095"/>
                  </a:cubicBezTo>
                  <a:cubicBezTo>
                    <a:pt x="21999" y="1095"/>
                    <a:pt x="21724" y="1036"/>
                    <a:pt x="21416" y="932"/>
                  </a:cubicBezTo>
                  <a:cubicBezTo>
                    <a:pt x="19805" y="387"/>
                    <a:pt x="18116" y="0"/>
                    <a:pt x="16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4" name="Google Shape;1274;p49"/>
          <p:cNvSpPr/>
          <p:nvPr/>
        </p:nvSpPr>
        <p:spPr>
          <a:xfrm flipH="1">
            <a:off x="6756337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rgbClr val="ABE5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2644F566-B0CD-C74F-A83E-14EDF33C51CA}"/>
              </a:ext>
            </a:extLst>
          </p:cNvPr>
          <p:cNvSpPr txBox="1">
            <a:spLocks/>
          </p:cNvSpPr>
          <p:nvPr/>
        </p:nvSpPr>
        <p:spPr>
          <a:xfrm>
            <a:off x="1779034" y="1907232"/>
            <a:ext cx="4979575" cy="9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dirty="0">
                <a:solidFill>
                  <a:schemeClr val="accent4"/>
                </a:solidFill>
              </a:rPr>
              <a:t>jordi</a:t>
            </a:r>
            <a:r>
              <a:rPr lang="es-ES_tradnl" dirty="0">
                <a:solidFill>
                  <a:schemeClr val="accent3"/>
                </a:solidFill>
              </a:rPr>
              <a:t>Cruz</a:t>
            </a:r>
            <a:r>
              <a:rPr lang="es-ES_tradnl" dirty="0"/>
              <a:t>-</a:t>
            </a:r>
            <a:r>
              <a:rPr lang="es-ES_tradnl" dirty="0">
                <a:solidFill>
                  <a:srgbClr val="AAA8E6"/>
                </a:solidFill>
              </a:rPr>
              <a:t>154302002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E46ACBB-08E4-F14D-B424-1B2D1043B2B1}"/>
              </a:ext>
            </a:extLst>
          </p:cNvPr>
          <p:cNvSpPr/>
          <p:nvPr/>
        </p:nvSpPr>
        <p:spPr>
          <a:xfrm>
            <a:off x="1779034" y="2067339"/>
            <a:ext cx="1091387" cy="747693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3C8DF2D-C71B-8446-8769-A6DBB673E261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2324728" y="2815032"/>
            <a:ext cx="0" cy="341636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ítulo 1">
            <a:extLst>
              <a:ext uri="{FF2B5EF4-FFF2-40B4-BE49-F238E27FC236}">
                <a16:creationId xmlns:a16="http://schemas.microsoft.com/office/drawing/2014/main" id="{B3FB8DE1-F7F6-F84C-B208-0157E462B68B}"/>
              </a:ext>
            </a:extLst>
          </p:cNvPr>
          <p:cNvSpPr txBox="1">
            <a:spLocks/>
          </p:cNvSpPr>
          <p:nvPr/>
        </p:nvSpPr>
        <p:spPr>
          <a:xfrm>
            <a:off x="1105502" y="3118261"/>
            <a:ext cx="2438449" cy="979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800" dirty="0">
                <a:solidFill>
                  <a:schemeClr val="accent4"/>
                </a:solidFill>
              </a:rPr>
              <a:t>Primer nombre </a:t>
            </a:r>
          </a:p>
          <a:p>
            <a:pPr algn="ctr"/>
            <a:r>
              <a:rPr lang="es-ES_tradnl" sz="2800" dirty="0">
                <a:solidFill>
                  <a:schemeClr val="accent4"/>
                </a:solidFill>
              </a:rPr>
              <a:t>en minúsculas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B0F81F3F-22D0-5540-AF05-4EAFC63F365A}"/>
              </a:ext>
            </a:extLst>
          </p:cNvPr>
          <p:cNvSpPr/>
          <p:nvPr/>
        </p:nvSpPr>
        <p:spPr>
          <a:xfrm>
            <a:off x="2899625" y="2067338"/>
            <a:ext cx="1036271" cy="74769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3"/>
              </a:solidFill>
            </a:endParaRP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927AFEB-5404-484A-93AF-4FC22B74D709}"/>
              </a:ext>
            </a:extLst>
          </p:cNvPr>
          <p:cNvCxnSpPr>
            <a:cxnSpLocks/>
          </p:cNvCxnSpPr>
          <p:nvPr/>
        </p:nvCxnSpPr>
        <p:spPr>
          <a:xfrm>
            <a:off x="3445318" y="1747125"/>
            <a:ext cx="0" cy="295279"/>
          </a:xfrm>
          <a:prstGeom prst="straightConnector1">
            <a:avLst/>
          </a:prstGeom>
          <a:ln w="571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ítulo 1">
            <a:extLst>
              <a:ext uri="{FF2B5EF4-FFF2-40B4-BE49-F238E27FC236}">
                <a16:creationId xmlns:a16="http://schemas.microsoft.com/office/drawing/2014/main" id="{2564CCD3-EC89-4240-A670-8D0D5732B8A5}"/>
              </a:ext>
            </a:extLst>
          </p:cNvPr>
          <p:cNvSpPr txBox="1">
            <a:spLocks/>
          </p:cNvSpPr>
          <p:nvPr/>
        </p:nvSpPr>
        <p:spPr>
          <a:xfrm>
            <a:off x="1588203" y="815741"/>
            <a:ext cx="4104733" cy="478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800" dirty="0">
                <a:solidFill>
                  <a:schemeClr val="accent3"/>
                </a:solidFill>
              </a:rPr>
              <a:t>Apellido Paterno primera letra en mayúsculas 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68125FF8-6D56-3445-9FD7-8DD02F16BB8B}"/>
              </a:ext>
            </a:extLst>
          </p:cNvPr>
          <p:cNvSpPr/>
          <p:nvPr/>
        </p:nvSpPr>
        <p:spPr>
          <a:xfrm>
            <a:off x="3935896" y="2068419"/>
            <a:ext cx="252385" cy="747693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accent5"/>
              </a:solidFill>
            </a:endParaRP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4B538801-1E70-9A4D-B753-93047C187EC4}"/>
              </a:ext>
            </a:extLst>
          </p:cNvPr>
          <p:cNvCxnSpPr>
            <a:cxnSpLocks/>
            <a:endCxn id="21" idx="2"/>
          </p:cNvCxnSpPr>
          <p:nvPr/>
        </p:nvCxnSpPr>
        <p:spPr>
          <a:xfrm flipH="1" flipV="1">
            <a:off x="4062089" y="2816112"/>
            <a:ext cx="126192" cy="547290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ítulo 1">
            <a:extLst>
              <a:ext uri="{FF2B5EF4-FFF2-40B4-BE49-F238E27FC236}">
                <a16:creationId xmlns:a16="http://schemas.microsoft.com/office/drawing/2014/main" id="{9E2E0F75-A1D8-9F4D-9060-BD19FCF9E8FC}"/>
              </a:ext>
            </a:extLst>
          </p:cNvPr>
          <p:cNvSpPr txBox="1">
            <a:spLocks/>
          </p:cNvSpPr>
          <p:nvPr/>
        </p:nvSpPr>
        <p:spPr>
          <a:xfrm>
            <a:off x="3028715" y="3228230"/>
            <a:ext cx="2664221" cy="478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800" dirty="0">
                <a:solidFill>
                  <a:schemeClr val="accent5"/>
                </a:solidFill>
              </a:rPr>
              <a:t>Guion medio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FB149E75-92AA-B743-8E83-525D34293645}"/>
              </a:ext>
            </a:extLst>
          </p:cNvPr>
          <p:cNvSpPr/>
          <p:nvPr/>
        </p:nvSpPr>
        <p:spPr>
          <a:xfrm>
            <a:off x="4217485" y="2067338"/>
            <a:ext cx="2413903" cy="747693"/>
          </a:xfrm>
          <a:prstGeom prst="rect">
            <a:avLst/>
          </a:prstGeom>
          <a:noFill/>
          <a:ln w="38100">
            <a:solidFill>
              <a:srgbClr val="AAA8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>
              <a:solidFill>
                <a:srgbClr val="AAA8E6"/>
              </a:solidFill>
            </a:endParaRP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B71F704B-C41B-4647-A85D-1B60E111F8A5}"/>
              </a:ext>
            </a:extLst>
          </p:cNvPr>
          <p:cNvCxnSpPr>
            <a:cxnSpLocks/>
          </p:cNvCxnSpPr>
          <p:nvPr/>
        </p:nvCxnSpPr>
        <p:spPr>
          <a:xfrm flipH="1">
            <a:off x="6281530" y="1604003"/>
            <a:ext cx="254442" cy="438401"/>
          </a:xfrm>
          <a:prstGeom prst="straightConnector1">
            <a:avLst/>
          </a:prstGeom>
          <a:ln w="57150">
            <a:solidFill>
              <a:srgbClr val="AAA8E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ítulo 1">
            <a:extLst>
              <a:ext uri="{FF2B5EF4-FFF2-40B4-BE49-F238E27FC236}">
                <a16:creationId xmlns:a16="http://schemas.microsoft.com/office/drawing/2014/main" id="{350B56A1-E63E-A94E-9498-1F9AFED92592}"/>
              </a:ext>
            </a:extLst>
          </p:cNvPr>
          <p:cNvSpPr txBox="1">
            <a:spLocks/>
          </p:cNvSpPr>
          <p:nvPr/>
        </p:nvSpPr>
        <p:spPr>
          <a:xfrm>
            <a:off x="5424436" y="1070589"/>
            <a:ext cx="2664221" cy="478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_tradnl" sz="2800" dirty="0">
                <a:solidFill>
                  <a:srgbClr val="AAA8E6"/>
                </a:solidFill>
              </a:rPr>
              <a:t>Matricula</a:t>
            </a:r>
          </a:p>
        </p:txBody>
      </p:sp>
      <p:sp>
        <p:nvSpPr>
          <p:cNvPr id="33" name="Google Shape;1086;p49">
            <a:extLst>
              <a:ext uri="{FF2B5EF4-FFF2-40B4-BE49-F238E27FC236}">
                <a16:creationId xmlns:a16="http://schemas.microsoft.com/office/drawing/2014/main" id="{E9137F19-F2FD-014F-AEF9-065E7E9F6F97}"/>
              </a:ext>
            </a:extLst>
          </p:cNvPr>
          <p:cNvSpPr txBox="1">
            <a:spLocks noGrp="1"/>
          </p:cNvSpPr>
          <p:nvPr/>
        </p:nvSpPr>
        <p:spPr>
          <a:xfrm>
            <a:off x="129685" y="-188741"/>
            <a:ext cx="8175600" cy="9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Patrick Hand"/>
              <a:buNone/>
              <a:defRPr sz="4800" b="0" i="0" u="none" strike="noStrike" cap="none">
                <a:solidFill>
                  <a:srgbClr val="FF9E9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E9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FF9E9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B6DE"/>
                </a:solidFill>
              </a:rPr>
              <a:t>Nomenclatura</a:t>
            </a:r>
            <a:endParaRPr dirty="0">
              <a:solidFill>
                <a:srgbClr val="FFB6DE"/>
              </a:solidFill>
            </a:endParaRPr>
          </a:p>
        </p:txBody>
      </p:sp>
      <p:grpSp>
        <p:nvGrpSpPr>
          <p:cNvPr id="34" name="Google Shape;1282;p50">
            <a:extLst>
              <a:ext uri="{FF2B5EF4-FFF2-40B4-BE49-F238E27FC236}">
                <a16:creationId xmlns:a16="http://schemas.microsoft.com/office/drawing/2014/main" id="{2C1CAEF5-4BB7-3043-978E-D058A43B58AD}"/>
              </a:ext>
            </a:extLst>
          </p:cNvPr>
          <p:cNvGrpSpPr/>
          <p:nvPr/>
        </p:nvGrpSpPr>
        <p:grpSpPr>
          <a:xfrm>
            <a:off x="3343163" y="182772"/>
            <a:ext cx="401575" cy="302575"/>
            <a:chOff x="5137675" y="4677800"/>
            <a:chExt cx="401575" cy="302575"/>
          </a:xfrm>
        </p:grpSpPr>
        <p:sp>
          <p:nvSpPr>
            <p:cNvPr id="35" name="Google Shape;1283;p50">
              <a:extLst>
                <a:ext uri="{FF2B5EF4-FFF2-40B4-BE49-F238E27FC236}">
                  <a16:creationId xmlns:a16="http://schemas.microsoft.com/office/drawing/2014/main" id="{8F69BE0A-CDE3-7849-80C6-1CBCCC9441BF}"/>
                </a:ext>
              </a:extLst>
            </p:cNvPr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84;p50">
              <a:extLst>
                <a:ext uri="{FF2B5EF4-FFF2-40B4-BE49-F238E27FC236}">
                  <a16:creationId xmlns:a16="http://schemas.microsoft.com/office/drawing/2014/main" id="{BA42888E-C23D-F942-A7AE-0DC75183615A}"/>
                </a:ext>
              </a:extLst>
            </p:cNvPr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3223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50"/>
          <p:cNvSpPr txBox="1">
            <a:spLocks noGrp="1"/>
          </p:cNvSpPr>
          <p:nvPr>
            <p:ph type="body" idx="1"/>
          </p:nvPr>
        </p:nvSpPr>
        <p:spPr>
          <a:xfrm>
            <a:off x="656575" y="1451100"/>
            <a:ext cx="35868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VECTORS: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Lettering design with motivational quote and image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Hand written alphabet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Calligraphic background of a motivational quote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Illustration concept with people peeping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Galaxy background with quote</a:t>
            </a:r>
            <a:endParaRPr/>
          </a:p>
        </p:txBody>
      </p:sp>
      <p:sp>
        <p:nvSpPr>
          <p:cNvPr id="1280" name="Google Shape;1280;p50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281" name="Google Shape;1281;p50"/>
          <p:cNvSpPr txBox="1">
            <a:spLocks noGrp="1"/>
          </p:cNvSpPr>
          <p:nvPr>
            <p:ph type="body" idx="2"/>
          </p:nvPr>
        </p:nvSpPr>
        <p:spPr>
          <a:xfrm>
            <a:off x="4749975" y="412325"/>
            <a:ext cx="3586800" cy="3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Cute our story begins here lettering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 drawn travel lettering background</a:t>
            </a:r>
            <a:endParaRPr>
              <a:uFill>
                <a:noFill/>
              </a:uFill>
              <a:hlinkClick r:id="rId1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 drawn adventure logo collection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Motivational sport lettering background with photo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uFill>
                  <a:noFill/>
                </a:uFill>
                <a:hlinkClick r:id="rId13"/>
              </a:rPr>
              <a:t>Motivational lettering hand drawn design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uFill>
                  <a:noFill/>
                </a:uFill>
                <a:hlinkClick r:id="rId14"/>
              </a:rPr>
              <a:t>Onomatopoeia lettering in vintage style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Morning concept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Beautiful young woman holding aerosol can standing in front of colorful graffiti wall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82" name="Google Shape;1282;p50"/>
          <p:cNvGrpSpPr/>
          <p:nvPr/>
        </p:nvGrpSpPr>
        <p:grpSpPr>
          <a:xfrm>
            <a:off x="3526863" y="642100"/>
            <a:ext cx="401575" cy="302575"/>
            <a:chOff x="5137675" y="4677800"/>
            <a:chExt cx="401575" cy="302575"/>
          </a:xfrm>
        </p:grpSpPr>
        <p:sp>
          <p:nvSpPr>
            <p:cNvPr id="1283" name="Google Shape;1283;p50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0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0" name="Google Shape;1290;p5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1" name="Google Shape;1291;p5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5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7" name="Google Shape;1297;p52"/>
          <p:cNvSpPr txBox="1">
            <a:spLocks noGrp="1"/>
          </p:cNvSpPr>
          <p:nvPr>
            <p:ph type="body" idx="4294967295"/>
          </p:nvPr>
        </p:nvSpPr>
        <p:spPr>
          <a:xfrm>
            <a:off x="104835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8" name="Google Shape;1298;p52"/>
          <p:cNvSpPr txBox="1">
            <a:spLocks noGrp="1"/>
          </p:cNvSpPr>
          <p:nvPr>
            <p:ph type="body" idx="4294967295"/>
          </p:nvPr>
        </p:nvSpPr>
        <p:spPr>
          <a:xfrm>
            <a:off x="104835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Patrick Hand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https://fonts.google.com/specimen/Patrick+Hand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Montserrat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https://fonts.google.com/specimen/Montserrat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9" name="Google Shape;1299;p52"/>
          <p:cNvGrpSpPr/>
          <p:nvPr/>
        </p:nvGrpSpPr>
        <p:grpSpPr>
          <a:xfrm>
            <a:off x="2583563" y="3498875"/>
            <a:ext cx="3976875" cy="754200"/>
            <a:chOff x="2052650" y="3498875"/>
            <a:chExt cx="3976875" cy="754200"/>
          </a:xfrm>
        </p:grpSpPr>
        <p:sp>
          <p:nvSpPr>
            <p:cNvPr id="1300" name="Google Shape;1300;p52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ABE5D9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1C36A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311447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E98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2"/>
            <p:cNvSpPr txBox="1"/>
            <p:nvPr/>
          </p:nvSpPr>
          <p:spPr>
            <a:xfrm>
              <a:off x="417630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434343"/>
                  </a:solidFill>
                </a:rPr>
                <a:t>#abe5d9</a:t>
              </a:r>
              <a:endParaRPr sz="1000">
                <a:solidFill>
                  <a:srgbClr val="434343"/>
                </a:solidFill>
              </a:endParaRPr>
            </a:p>
          </p:txBody>
        </p:sp>
        <p:sp>
          <p:nvSpPr>
            <p:cNvPr id="1304" name="Google Shape;1304;p52"/>
            <p:cNvSpPr txBox="1"/>
            <p:nvPr/>
          </p:nvSpPr>
          <p:spPr>
            <a:xfrm>
              <a:off x="523812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#f1c36a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305" name="Google Shape;1305;p52"/>
            <p:cNvSpPr txBox="1"/>
            <p:nvPr/>
          </p:nvSpPr>
          <p:spPr>
            <a:xfrm>
              <a:off x="311447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#ff9e98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306" name="Google Shape;1306;p52"/>
            <p:cNvSpPr/>
            <p:nvPr/>
          </p:nvSpPr>
          <p:spPr>
            <a:xfrm>
              <a:off x="205265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2"/>
            <p:cNvSpPr txBox="1"/>
            <p:nvPr/>
          </p:nvSpPr>
          <p:spPr>
            <a:xfrm>
              <a:off x="205265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#595959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3" name="Google Shape;1313;p5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4" name="Google Shape;1314;p53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1315" name="Google Shape;1315;p5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53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1318" name="Google Shape;1318;p5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53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323" name="Google Shape;1323;p5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53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326" name="Google Shape;1326;p5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53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330" name="Google Shape;1330;p5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3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" name="Google Shape;1332;p53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333" name="Google Shape;1333;p5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53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338" name="Google Shape;1338;p5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53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343" name="Google Shape;1343;p5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53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349" name="Google Shape;1349;p5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53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354" name="Google Shape;1354;p5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" name="Google Shape;1357;p53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358" name="Google Shape;1358;p5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53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365" name="Google Shape;1365;p5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2" name="Google Shape;1372;p5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5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5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5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6" name="Google Shape;1376;p5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377" name="Google Shape;1377;p5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5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380" name="Google Shape;1380;p5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5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383" name="Google Shape;1383;p5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" name="Google Shape;1385;p5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386" name="Google Shape;1386;p5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" name="Google Shape;1388;p5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389" name="Google Shape;1389;p5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5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392" name="Google Shape;1392;p5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394;p5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395" name="Google Shape;1395;p5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" name="Google Shape;1397;p5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398" name="Google Shape;1398;p5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5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402" name="Google Shape;1402;p5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5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406" name="Google Shape;1406;p5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5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410" name="Google Shape;1410;p5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5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414" name="Google Shape;1414;p5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6" name="Google Shape;1416;p5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5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5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5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5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5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" name="Google Shape;1422;p5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423" name="Google Shape;1423;p5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5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426" name="Google Shape;1426;p5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" name="Google Shape;1428;p5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429" name="Google Shape;1429;p5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1" name="Google Shape;1431;p5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5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5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4" name="Google Shape;1434;p5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435" name="Google Shape;1435;p5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5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445" name="Google Shape;1445;p5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5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448" name="Google Shape;1448;p5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" name="Google Shape;1468;p5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469" name="Google Shape;1469;p5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53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1548" name="Google Shape;1548;p5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53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1553" name="Google Shape;1553;p5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" name="Google Shape;1556;p53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1557" name="Google Shape;1557;p5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" name="Google Shape;1560;p53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1561" name="Google Shape;1561;p5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" name="Google Shape;1563;p53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1564" name="Google Shape;1564;p53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3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3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3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3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9" name="Google Shape;1569;p53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0" name="Google Shape;1570;p53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1571" name="Google Shape;1571;p5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53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1576" name="Google Shape;1576;p5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3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53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1579" name="Google Shape;1579;p5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1" name="Google Shape;1581;p53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2" name="Google Shape;1582;p53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1583" name="Google Shape;1583;p5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53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1586" name="Google Shape;1586;p53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1588;p53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1589" name="Google Shape;1589;p5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53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1592" name="Google Shape;1592;p5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" name="Google Shape;1594;p53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1595" name="Google Shape;1595;p5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3" name="Google Shape;1603;p53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1604" name="Google Shape;1604;p53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3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3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3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3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3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3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3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3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" name="Google Shape;1614;p53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1615" name="Google Shape;1615;p5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3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1637" name="Google Shape;1637;p53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3" name="Google Shape;1643;p5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5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5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5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>
            <a:spLocks noGrp="1"/>
          </p:cNvSpPr>
          <p:nvPr>
            <p:ph type="title"/>
          </p:nvPr>
        </p:nvSpPr>
        <p:spPr>
          <a:xfrm>
            <a:off x="1818726" y="1267575"/>
            <a:ext cx="24390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title" idx="2"/>
          </p:nvPr>
        </p:nvSpPr>
        <p:spPr>
          <a:xfrm>
            <a:off x="2338013" y="76366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subTitle" idx="1"/>
          </p:nvPr>
        </p:nvSpPr>
        <p:spPr>
          <a:xfrm>
            <a:off x="1935263" y="178544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enter some text</a:t>
            </a:r>
            <a:endParaRPr/>
          </a:p>
        </p:txBody>
      </p:sp>
      <p:sp>
        <p:nvSpPr>
          <p:cNvPr id="153" name="Google Shape;153;p28"/>
          <p:cNvSpPr txBox="1">
            <a:spLocks noGrp="1"/>
          </p:cNvSpPr>
          <p:nvPr>
            <p:ph type="title" idx="3"/>
          </p:nvPr>
        </p:nvSpPr>
        <p:spPr>
          <a:xfrm>
            <a:off x="1818739" y="3333825"/>
            <a:ext cx="24390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EXPERIENCE</a:t>
            </a:r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 idx="4"/>
          </p:nvPr>
        </p:nvSpPr>
        <p:spPr>
          <a:xfrm>
            <a:off x="2338013" y="282991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subTitle" idx="5"/>
          </p:nvPr>
        </p:nvSpPr>
        <p:spPr>
          <a:xfrm>
            <a:off x="1935263" y="385169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Here you can enter some text</a:t>
            </a:r>
            <a:endParaRPr/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 idx="6"/>
          </p:nvPr>
        </p:nvSpPr>
        <p:spPr>
          <a:xfrm>
            <a:off x="4888451" y="1267575"/>
            <a:ext cx="24390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DO</a:t>
            </a:r>
            <a:endParaRPr/>
          </a:p>
        </p:txBody>
      </p:sp>
      <p:sp>
        <p:nvSpPr>
          <p:cNvPr id="157" name="Google Shape;157;p28"/>
          <p:cNvSpPr txBox="1">
            <a:spLocks noGrp="1"/>
          </p:cNvSpPr>
          <p:nvPr>
            <p:ph type="title" idx="7"/>
          </p:nvPr>
        </p:nvSpPr>
        <p:spPr>
          <a:xfrm>
            <a:off x="5405588" y="76366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subTitle" idx="8"/>
          </p:nvPr>
        </p:nvSpPr>
        <p:spPr>
          <a:xfrm>
            <a:off x="5002838" y="178544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Here you can enter some text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title" idx="9"/>
          </p:nvPr>
        </p:nvSpPr>
        <p:spPr>
          <a:xfrm>
            <a:off x="4888451" y="3333825"/>
            <a:ext cx="24390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WORK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 idx="13"/>
          </p:nvPr>
        </p:nvSpPr>
        <p:spPr>
          <a:xfrm>
            <a:off x="5405588" y="2829917"/>
            <a:ext cx="14004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subTitle" idx="14"/>
          </p:nvPr>
        </p:nvSpPr>
        <p:spPr>
          <a:xfrm>
            <a:off x="5002838" y="3851692"/>
            <a:ext cx="2205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Here you can enter some text</a:t>
            </a:r>
            <a:endParaRPr/>
          </a:p>
        </p:txBody>
      </p:sp>
      <p:grpSp>
        <p:nvGrpSpPr>
          <p:cNvPr id="162" name="Google Shape;162;p28"/>
          <p:cNvGrpSpPr/>
          <p:nvPr/>
        </p:nvGrpSpPr>
        <p:grpSpPr>
          <a:xfrm>
            <a:off x="2463768" y="479288"/>
            <a:ext cx="1148909" cy="590362"/>
            <a:chOff x="3969900" y="337650"/>
            <a:chExt cx="608500" cy="312675"/>
          </a:xfrm>
        </p:grpSpPr>
        <p:sp>
          <p:nvSpPr>
            <p:cNvPr id="163" name="Google Shape;163;p28"/>
            <p:cNvSpPr/>
            <p:nvPr/>
          </p:nvSpPr>
          <p:spPr>
            <a:xfrm>
              <a:off x="4482575" y="5621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211425" y="3376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3969900" y="6124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029000" y="4371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4429175" y="4039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28"/>
          <p:cNvGrpSpPr/>
          <p:nvPr/>
        </p:nvGrpSpPr>
        <p:grpSpPr>
          <a:xfrm>
            <a:off x="5479675" y="954100"/>
            <a:ext cx="1252225" cy="115550"/>
            <a:chOff x="5554625" y="4291575"/>
            <a:chExt cx="1252225" cy="115550"/>
          </a:xfrm>
        </p:grpSpPr>
        <p:sp>
          <p:nvSpPr>
            <p:cNvPr id="169" name="Google Shape;169;p28"/>
            <p:cNvSpPr/>
            <p:nvPr/>
          </p:nvSpPr>
          <p:spPr>
            <a:xfrm>
              <a:off x="5554625" y="4300900"/>
              <a:ext cx="228925" cy="106225"/>
            </a:xfrm>
            <a:custGeom>
              <a:avLst/>
              <a:gdLst/>
              <a:ahLst/>
              <a:cxnLst/>
              <a:rect l="l" t="t" r="r" b="b"/>
              <a:pathLst>
                <a:path w="9157" h="4249" extrusionOk="0">
                  <a:moveTo>
                    <a:pt x="950" y="1"/>
                  </a:moveTo>
                  <a:cubicBezTo>
                    <a:pt x="607" y="1"/>
                    <a:pt x="393" y="235"/>
                    <a:pt x="301" y="542"/>
                  </a:cubicBezTo>
                  <a:cubicBezTo>
                    <a:pt x="173" y="967"/>
                    <a:pt x="98" y="1408"/>
                    <a:pt x="1" y="1842"/>
                  </a:cubicBezTo>
                  <a:cubicBezTo>
                    <a:pt x="67" y="2897"/>
                    <a:pt x="682" y="3751"/>
                    <a:pt x="1673" y="4088"/>
                  </a:cubicBezTo>
                  <a:cubicBezTo>
                    <a:pt x="1988" y="4196"/>
                    <a:pt x="2297" y="4248"/>
                    <a:pt x="2599" y="4248"/>
                  </a:cubicBezTo>
                  <a:cubicBezTo>
                    <a:pt x="3149" y="4248"/>
                    <a:pt x="3675" y="4074"/>
                    <a:pt x="4171" y="3746"/>
                  </a:cubicBezTo>
                  <a:cubicBezTo>
                    <a:pt x="4654" y="3425"/>
                    <a:pt x="5093" y="3041"/>
                    <a:pt x="5555" y="2686"/>
                  </a:cubicBezTo>
                  <a:cubicBezTo>
                    <a:pt x="6081" y="2281"/>
                    <a:pt x="6466" y="2080"/>
                    <a:pt x="6859" y="2080"/>
                  </a:cubicBezTo>
                  <a:cubicBezTo>
                    <a:pt x="7229" y="2080"/>
                    <a:pt x="7607" y="2258"/>
                    <a:pt x="8118" y="2612"/>
                  </a:cubicBezTo>
                  <a:cubicBezTo>
                    <a:pt x="8276" y="2723"/>
                    <a:pt x="8437" y="2830"/>
                    <a:pt x="8612" y="2830"/>
                  </a:cubicBezTo>
                  <a:cubicBezTo>
                    <a:pt x="8689" y="2830"/>
                    <a:pt x="8770" y="2810"/>
                    <a:pt x="8854" y="2759"/>
                  </a:cubicBezTo>
                  <a:cubicBezTo>
                    <a:pt x="9153" y="2580"/>
                    <a:pt x="9157" y="2287"/>
                    <a:pt x="9084" y="1987"/>
                  </a:cubicBezTo>
                  <a:cubicBezTo>
                    <a:pt x="8899" y="1219"/>
                    <a:pt x="8440" y="671"/>
                    <a:pt x="7726" y="342"/>
                  </a:cubicBezTo>
                  <a:cubicBezTo>
                    <a:pt x="7359" y="174"/>
                    <a:pt x="6978" y="96"/>
                    <a:pt x="6586" y="96"/>
                  </a:cubicBezTo>
                  <a:cubicBezTo>
                    <a:pt x="6444" y="96"/>
                    <a:pt x="6299" y="107"/>
                    <a:pt x="6154" y="127"/>
                  </a:cubicBezTo>
                  <a:cubicBezTo>
                    <a:pt x="5332" y="239"/>
                    <a:pt x="4623" y="598"/>
                    <a:pt x="3971" y="1092"/>
                  </a:cubicBezTo>
                  <a:cubicBezTo>
                    <a:pt x="3578" y="1389"/>
                    <a:pt x="3194" y="1702"/>
                    <a:pt x="2771" y="1949"/>
                  </a:cubicBezTo>
                  <a:cubicBezTo>
                    <a:pt x="2601" y="2049"/>
                    <a:pt x="2447" y="2097"/>
                    <a:pt x="2311" y="2097"/>
                  </a:cubicBezTo>
                  <a:cubicBezTo>
                    <a:pt x="2026" y="2097"/>
                    <a:pt x="1823" y="1885"/>
                    <a:pt x="1728" y="1487"/>
                  </a:cubicBezTo>
                  <a:cubicBezTo>
                    <a:pt x="1661" y="1205"/>
                    <a:pt x="1642" y="912"/>
                    <a:pt x="1582" y="628"/>
                  </a:cubicBezTo>
                  <a:cubicBezTo>
                    <a:pt x="1512" y="303"/>
                    <a:pt x="1363" y="18"/>
                    <a:pt x="985" y="2"/>
                  </a:cubicBezTo>
                  <a:cubicBezTo>
                    <a:pt x="973" y="1"/>
                    <a:pt x="962" y="1"/>
                    <a:pt x="9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6571100" y="4291575"/>
              <a:ext cx="235750" cy="97950"/>
            </a:xfrm>
            <a:custGeom>
              <a:avLst/>
              <a:gdLst/>
              <a:ahLst/>
              <a:cxnLst/>
              <a:rect l="l" t="t" r="r" b="b"/>
              <a:pathLst>
                <a:path w="9430" h="3918" extrusionOk="0">
                  <a:moveTo>
                    <a:pt x="2970" y="1"/>
                  </a:moveTo>
                  <a:cubicBezTo>
                    <a:pt x="1687" y="1"/>
                    <a:pt x="404" y="885"/>
                    <a:pt x="69" y="2186"/>
                  </a:cubicBezTo>
                  <a:cubicBezTo>
                    <a:pt x="47" y="2271"/>
                    <a:pt x="1" y="2371"/>
                    <a:pt x="24" y="2445"/>
                  </a:cubicBezTo>
                  <a:cubicBezTo>
                    <a:pt x="83" y="2625"/>
                    <a:pt x="134" y="2869"/>
                    <a:pt x="268" y="2944"/>
                  </a:cubicBezTo>
                  <a:cubicBezTo>
                    <a:pt x="314" y="2970"/>
                    <a:pt x="374" y="2980"/>
                    <a:pt x="439" y="2980"/>
                  </a:cubicBezTo>
                  <a:cubicBezTo>
                    <a:pt x="566" y="2980"/>
                    <a:pt x="713" y="2939"/>
                    <a:pt x="816" y="2884"/>
                  </a:cubicBezTo>
                  <a:cubicBezTo>
                    <a:pt x="1068" y="2748"/>
                    <a:pt x="1273" y="2529"/>
                    <a:pt x="1510" y="2364"/>
                  </a:cubicBezTo>
                  <a:cubicBezTo>
                    <a:pt x="1844" y="2133"/>
                    <a:pt x="2171" y="2011"/>
                    <a:pt x="2503" y="2011"/>
                  </a:cubicBezTo>
                  <a:cubicBezTo>
                    <a:pt x="2823" y="2011"/>
                    <a:pt x="3148" y="2126"/>
                    <a:pt x="3484" y="2367"/>
                  </a:cubicBezTo>
                  <a:cubicBezTo>
                    <a:pt x="4066" y="2781"/>
                    <a:pt x="4683" y="3144"/>
                    <a:pt x="5328" y="3449"/>
                  </a:cubicBezTo>
                  <a:cubicBezTo>
                    <a:pt x="5802" y="3673"/>
                    <a:pt x="6337" y="3766"/>
                    <a:pt x="6845" y="3917"/>
                  </a:cubicBezTo>
                  <a:cubicBezTo>
                    <a:pt x="8100" y="3826"/>
                    <a:pt x="9062" y="3093"/>
                    <a:pt x="9332" y="1958"/>
                  </a:cubicBezTo>
                  <a:cubicBezTo>
                    <a:pt x="9430" y="1547"/>
                    <a:pt x="9416" y="1138"/>
                    <a:pt x="9107" y="830"/>
                  </a:cubicBezTo>
                  <a:cubicBezTo>
                    <a:pt x="8993" y="717"/>
                    <a:pt x="8780" y="636"/>
                    <a:pt x="8606" y="636"/>
                  </a:cubicBezTo>
                  <a:cubicBezTo>
                    <a:pt x="8577" y="636"/>
                    <a:pt x="8548" y="639"/>
                    <a:pt x="8521" y="644"/>
                  </a:cubicBezTo>
                  <a:cubicBezTo>
                    <a:pt x="8385" y="669"/>
                    <a:pt x="8265" y="909"/>
                    <a:pt x="8186" y="1075"/>
                  </a:cubicBezTo>
                  <a:cubicBezTo>
                    <a:pt x="8122" y="1210"/>
                    <a:pt x="8144" y="1383"/>
                    <a:pt x="8104" y="1533"/>
                  </a:cubicBezTo>
                  <a:cubicBezTo>
                    <a:pt x="7979" y="2002"/>
                    <a:pt x="7747" y="2245"/>
                    <a:pt x="7403" y="2245"/>
                  </a:cubicBezTo>
                  <a:cubicBezTo>
                    <a:pt x="7255" y="2245"/>
                    <a:pt x="7087" y="2200"/>
                    <a:pt x="6898" y="2110"/>
                  </a:cubicBezTo>
                  <a:cubicBezTo>
                    <a:pt x="6540" y="1938"/>
                    <a:pt x="6222" y="1681"/>
                    <a:pt x="5891" y="1454"/>
                  </a:cubicBezTo>
                  <a:cubicBezTo>
                    <a:pt x="5320" y="1065"/>
                    <a:pt x="4786" y="607"/>
                    <a:pt x="4178" y="291"/>
                  </a:cubicBezTo>
                  <a:cubicBezTo>
                    <a:pt x="3797" y="92"/>
                    <a:pt x="3383" y="1"/>
                    <a:pt x="2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8"/>
          <p:cNvSpPr/>
          <p:nvPr/>
        </p:nvSpPr>
        <p:spPr>
          <a:xfrm rot="-5400000">
            <a:off x="6589823" y="2976286"/>
            <a:ext cx="32554" cy="148272"/>
          </a:xfrm>
          <a:custGeom>
            <a:avLst/>
            <a:gdLst/>
            <a:ahLst/>
            <a:cxnLst/>
            <a:rect l="l" t="t" r="r" b="b"/>
            <a:pathLst>
              <a:path w="907" h="4131" extrusionOk="0">
                <a:moveTo>
                  <a:pt x="499" y="1"/>
                </a:moveTo>
                <a:lnTo>
                  <a:pt x="227" y="24"/>
                </a:lnTo>
                <a:cubicBezTo>
                  <a:pt x="152" y="1004"/>
                  <a:pt x="62" y="1982"/>
                  <a:pt x="14" y="2963"/>
                </a:cubicBezTo>
                <a:cubicBezTo>
                  <a:pt x="0" y="3248"/>
                  <a:pt x="82" y="3550"/>
                  <a:pt x="178" y="3824"/>
                </a:cubicBezTo>
                <a:cubicBezTo>
                  <a:pt x="223" y="3952"/>
                  <a:pt x="408" y="4031"/>
                  <a:pt x="531" y="4131"/>
                </a:cubicBezTo>
                <a:cubicBezTo>
                  <a:pt x="622" y="4018"/>
                  <a:pt x="785" y="3911"/>
                  <a:pt x="793" y="3792"/>
                </a:cubicBezTo>
                <a:cubicBezTo>
                  <a:pt x="840" y="3113"/>
                  <a:pt x="906" y="2426"/>
                  <a:pt x="856" y="1749"/>
                </a:cubicBezTo>
                <a:cubicBezTo>
                  <a:pt x="812" y="1161"/>
                  <a:pt x="625" y="583"/>
                  <a:pt x="499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/>
          <p:nvPr/>
        </p:nvSpPr>
        <p:spPr>
          <a:xfrm rot="-5400000">
            <a:off x="6538120" y="3175902"/>
            <a:ext cx="77851" cy="60515"/>
          </a:xfrm>
          <a:custGeom>
            <a:avLst/>
            <a:gdLst/>
            <a:ahLst/>
            <a:cxnLst/>
            <a:rect l="l" t="t" r="r" b="b"/>
            <a:pathLst>
              <a:path w="2169" h="1686" extrusionOk="0">
                <a:moveTo>
                  <a:pt x="2118" y="1"/>
                </a:moveTo>
                <a:cubicBezTo>
                  <a:pt x="1252" y="1"/>
                  <a:pt x="114" y="903"/>
                  <a:pt x="1" y="1670"/>
                </a:cubicBezTo>
                <a:cubicBezTo>
                  <a:pt x="47" y="1680"/>
                  <a:pt x="95" y="1685"/>
                  <a:pt x="146" y="1685"/>
                </a:cubicBezTo>
                <a:cubicBezTo>
                  <a:pt x="780" y="1685"/>
                  <a:pt x="1751" y="905"/>
                  <a:pt x="2168" y="2"/>
                </a:cubicBezTo>
                <a:cubicBezTo>
                  <a:pt x="2152" y="1"/>
                  <a:pt x="2135" y="1"/>
                  <a:pt x="2118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8"/>
          <p:cNvSpPr/>
          <p:nvPr/>
        </p:nvSpPr>
        <p:spPr>
          <a:xfrm rot="-5400000">
            <a:off x="6533830" y="2877007"/>
            <a:ext cx="81943" cy="76128"/>
          </a:xfrm>
          <a:custGeom>
            <a:avLst/>
            <a:gdLst/>
            <a:ahLst/>
            <a:cxnLst/>
            <a:rect l="l" t="t" r="r" b="b"/>
            <a:pathLst>
              <a:path w="2283" h="2121" extrusionOk="0">
                <a:moveTo>
                  <a:pt x="201" y="1"/>
                </a:moveTo>
                <a:cubicBezTo>
                  <a:pt x="133" y="1"/>
                  <a:pt x="66" y="5"/>
                  <a:pt x="1" y="15"/>
                </a:cubicBezTo>
                <a:cubicBezTo>
                  <a:pt x="271" y="548"/>
                  <a:pt x="479" y="1055"/>
                  <a:pt x="771" y="1504"/>
                </a:cubicBezTo>
                <a:cubicBezTo>
                  <a:pt x="980" y="1825"/>
                  <a:pt x="1256" y="2120"/>
                  <a:pt x="1697" y="2120"/>
                </a:cubicBezTo>
                <a:cubicBezTo>
                  <a:pt x="1730" y="2120"/>
                  <a:pt x="1764" y="2119"/>
                  <a:pt x="1798" y="2115"/>
                </a:cubicBezTo>
                <a:cubicBezTo>
                  <a:pt x="2170" y="2079"/>
                  <a:pt x="2282" y="1831"/>
                  <a:pt x="2226" y="1537"/>
                </a:cubicBezTo>
                <a:cubicBezTo>
                  <a:pt x="2071" y="725"/>
                  <a:pt x="1050" y="1"/>
                  <a:pt x="201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/>
          <p:nvPr/>
        </p:nvSpPr>
        <p:spPr>
          <a:xfrm rot="5400000">
            <a:off x="5589198" y="2994627"/>
            <a:ext cx="32554" cy="148272"/>
          </a:xfrm>
          <a:custGeom>
            <a:avLst/>
            <a:gdLst/>
            <a:ahLst/>
            <a:cxnLst/>
            <a:rect l="l" t="t" r="r" b="b"/>
            <a:pathLst>
              <a:path w="907" h="4131" extrusionOk="0">
                <a:moveTo>
                  <a:pt x="499" y="1"/>
                </a:moveTo>
                <a:lnTo>
                  <a:pt x="227" y="24"/>
                </a:lnTo>
                <a:cubicBezTo>
                  <a:pt x="152" y="1004"/>
                  <a:pt x="62" y="1982"/>
                  <a:pt x="14" y="2963"/>
                </a:cubicBezTo>
                <a:cubicBezTo>
                  <a:pt x="0" y="3248"/>
                  <a:pt x="82" y="3550"/>
                  <a:pt x="178" y="3824"/>
                </a:cubicBezTo>
                <a:cubicBezTo>
                  <a:pt x="223" y="3952"/>
                  <a:pt x="408" y="4031"/>
                  <a:pt x="531" y="4131"/>
                </a:cubicBezTo>
                <a:cubicBezTo>
                  <a:pt x="622" y="4018"/>
                  <a:pt x="785" y="3911"/>
                  <a:pt x="793" y="3792"/>
                </a:cubicBezTo>
                <a:cubicBezTo>
                  <a:pt x="840" y="3113"/>
                  <a:pt x="906" y="2426"/>
                  <a:pt x="856" y="1749"/>
                </a:cubicBezTo>
                <a:cubicBezTo>
                  <a:pt x="812" y="1161"/>
                  <a:pt x="625" y="583"/>
                  <a:pt x="499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/>
          <p:nvPr/>
        </p:nvSpPr>
        <p:spPr>
          <a:xfrm rot="5400000">
            <a:off x="5595605" y="2882768"/>
            <a:ext cx="77851" cy="60515"/>
          </a:xfrm>
          <a:custGeom>
            <a:avLst/>
            <a:gdLst/>
            <a:ahLst/>
            <a:cxnLst/>
            <a:rect l="l" t="t" r="r" b="b"/>
            <a:pathLst>
              <a:path w="2169" h="1686" extrusionOk="0">
                <a:moveTo>
                  <a:pt x="2118" y="1"/>
                </a:moveTo>
                <a:cubicBezTo>
                  <a:pt x="1252" y="1"/>
                  <a:pt x="114" y="903"/>
                  <a:pt x="1" y="1670"/>
                </a:cubicBezTo>
                <a:cubicBezTo>
                  <a:pt x="47" y="1680"/>
                  <a:pt x="95" y="1685"/>
                  <a:pt x="146" y="1685"/>
                </a:cubicBezTo>
                <a:cubicBezTo>
                  <a:pt x="780" y="1685"/>
                  <a:pt x="1751" y="905"/>
                  <a:pt x="2168" y="2"/>
                </a:cubicBezTo>
                <a:cubicBezTo>
                  <a:pt x="2152" y="1"/>
                  <a:pt x="2135" y="1"/>
                  <a:pt x="2118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 rot="5400000">
            <a:off x="5595802" y="3166049"/>
            <a:ext cx="81943" cy="76128"/>
          </a:xfrm>
          <a:custGeom>
            <a:avLst/>
            <a:gdLst/>
            <a:ahLst/>
            <a:cxnLst/>
            <a:rect l="l" t="t" r="r" b="b"/>
            <a:pathLst>
              <a:path w="2283" h="2121" extrusionOk="0">
                <a:moveTo>
                  <a:pt x="201" y="1"/>
                </a:moveTo>
                <a:cubicBezTo>
                  <a:pt x="133" y="1"/>
                  <a:pt x="66" y="5"/>
                  <a:pt x="1" y="15"/>
                </a:cubicBezTo>
                <a:cubicBezTo>
                  <a:pt x="271" y="548"/>
                  <a:pt x="479" y="1055"/>
                  <a:pt x="771" y="1504"/>
                </a:cubicBezTo>
                <a:cubicBezTo>
                  <a:pt x="980" y="1825"/>
                  <a:pt x="1256" y="2120"/>
                  <a:pt x="1697" y="2120"/>
                </a:cubicBezTo>
                <a:cubicBezTo>
                  <a:pt x="1730" y="2120"/>
                  <a:pt x="1764" y="2119"/>
                  <a:pt x="1798" y="2115"/>
                </a:cubicBezTo>
                <a:cubicBezTo>
                  <a:pt x="2170" y="2079"/>
                  <a:pt x="2282" y="1831"/>
                  <a:pt x="2226" y="1537"/>
                </a:cubicBezTo>
                <a:cubicBezTo>
                  <a:pt x="2071" y="725"/>
                  <a:pt x="1050" y="1"/>
                  <a:pt x="201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" name="Google Shape;177;p28"/>
          <p:cNvGrpSpPr/>
          <p:nvPr/>
        </p:nvGrpSpPr>
        <p:grpSpPr>
          <a:xfrm>
            <a:off x="2412113" y="2992650"/>
            <a:ext cx="1252225" cy="115550"/>
            <a:chOff x="5554625" y="4291575"/>
            <a:chExt cx="1252225" cy="115550"/>
          </a:xfrm>
        </p:grpSpPr>
        <p:sp>
          <p:nvSpPr>
            <p:cNvPr id="178" name="Google Shape;178;p28"/>
            <p:cNvSpPr/>
            <p:nvPr/>
          </p:nvSpPr>
          <p:spPr>
            <a:xfrm>
              <a:off x="5554625" y="4300900"/>
              <a:ext cx="228925" cy="106225"/>
            </a:xfrm>
            <a:custGeom>
              <a:avLst/>
              <a:gdLst/>
              <a:ahLst/>
              <a:cxnLst/>
              <a:rect l="l" t="t" r="r" b="b"/>
              <a:pathLst>
                <a:path w="9157" h="4249" extrusionOk="0">
                  <a:moveTo>
                    <a:pt x="950" y="1"/>
                  </a:moveTo>
                  <a:cubicBezTo>
                    <a:pt x="607" y="1"/>
                    <a:pt x="393" y="235"/>
                    <a:pt x="301" y="542"/>
                  </a:cubicBezTo>
                  <a:cubicBezTo>
                    <a:pt x="173" y="967"/>
                    <a:pt x="98" y="1408"/>
                    <a:pt x="1" y="1842"/>
                  </a:cubicBezTo>
                  <a:cubicBezTo>
                    <a:pt x="67" y="2897"/>
                    <a:pt x="682" y="3751"/>
                    <a:pt x="1673" y="4088"/>
                  </a:cubicBezTo>
                  <a:cubicBezTo>
                    <a:pt x="1988" y="4196"/>
                    <a:pt x="2297" y="4248"/>
                    <a:pt x="2599" y="4248"/>
                  </a:cubicBezTo>
                  <a:cubicBezTo>
                    <a:pt x="3149" y="4248"/>
                    <a:pt x="3675" y="4074"/>
                    <a:pt x="4171" y="3746"/>
                  </a:cubicBezTo>
                  <a:cubicBezTo>
                    <a:pt x="4654" y="3425"/>
                    <a:pt x="5093" y="3041"/>
                    <a:pt x="5555" y="2686"/>
                  </a:cubicBezTo>
                  <a:cubicBezTo>
                    <a:pt x="6081" y="2281"/>
                    <a:pt x="6466" y="2080"/>
                    <a:pt x="6859" y="2080"/>
                  </a:cubicBezTo>
                  <a:cubicBezTo>
                    <a:pt x="7229" y="2080"/>
                    <a:pt x="7607" y="2258"/>
                    <a:pt x="8118" y="2612"/>
                  </a:cubicBezTo>
                  <a:cubicBezTo>
                    <a:pt x="8276" y="2723"/>
                    <a:pt x="8437" y="2830"/>
                    <a:pt x="8612" y="2830"/>
                  </a:cubicBezTo>
                  <a:cubicBezTo>
                    <a:pt x="8689" y="2830"/>
                    <a:pt x="8770" y="2810"/>
                    <a:pt x="8854" y="2759"/>
                  </a:cubicBezTo>
                  <a:cubicBezTo>
                    <a:pt x="9153" y="2580"/>
                    <a:pt x="9157" y="2287"/>
                    <a:pt x="9084" y="1987"/>
                  </a:cubicBezTo>
                  <a:cubicBezTo>
                    <a:pt x="8899" y="1219"/>
                    <a:pt x="8440" y="671"/>
                    <a:pt x="7726" y="342"/>
                  </a:cubicBezTo>
                  <a:cubicBezTo>
                    <a:pt x="7359" y="174"/>
                    <a:pt x="6978" y="96"/>
                    <a:pt x="6586" y="96"/>
                  </a:cubicBezTo>
                  <a:cubicBezTo>
                    <a:pt x="6444" y="96"/>
                    <a:pt x="6299" y="107"/>
                    <a:pt x="6154" y="127"/>
                  </a:cubicBezTo>
                  <a:cubicBezTo>
                    <a:pt x="5332" y="239"/>
                    <a:pt x="4623" y="598"/>
                    <a:pt x="3971" y="1092"/>
                  </a:cubicBezTo>
                  <a:cubicBezTo>
                    <a:pt x="3578" y="1389"/>
                    <a:pt x="3194" y="1702"/>
                    <a:pt x="2771" y="1949"/>
                  </a:cubicBezTo>
                  <a:cubicBezTo>
                    <a:pt x="2601" y="2049"/>
                    <a:pt x="2447" y="2097"/>
                    <a:pt x="2311" y="2097"/>
                  </a:cubicBezTo>
                  <a:cubicBezTo>
                    <a:pt x="2026" y="2097"/>
                    <a:pt x="1823" y="1885"/>
                    <a:pt x="1728" y="1487"/>
                  </a:cubicBezTo>
                  <a:cubicBezTo>
                    <a:pt x="1661" y="1205"/>
                    <a:pt x="1642" y="912"/>
                    <a:pt x="1582" y="628"/>
                  </a:cubicBezTo>
                  <a:cubicBezTo>
                    <a:pt x="1512" y="303"/>
                    <a:pt x="1363" y="18"/>
                    <a:pt x="985" y="2"/>
                  </a:cubicBezTo>
                  <a:cubicBezTo>
                    <a:pt x="973" y="1"/>
                    <a:pt x="962" y="1"/>
                    <a:pt x="9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571100" y="4291575"/>
              <a:ext cx="235750" cy="97950"/>
            </a:xfrm>
            <a:custGeom>
              <a:avLst/>
              <a:gdLst/>
              <a:ahLst/>
              <a:cxnLst/>
              <a:rect l="l" t="t" r="r" b="b"/>
              <a:pathLst>
                <a:path w="9430" h="3918" extrusionOk="0">
                  <a:moveTo>
                    <a:pt x="2970" y="1"/>
                  </a:moveTo>
                  <a:cubicBezTo>
                    <a:pt x="1687" y="1"/>
                    <a:pt x="404" y="885"/>
                    <a:pt x="69" y="2186"/>
                  </a:cubicBezTo>
                  <a:cubicBezTo>
                    <a:pt x="47" y="2271"/>
                    <a:pt x="1" y="2371"/>
                    <a:pt x="24" y="2445"/>
                  </a:cubicBezTo>
                  <a:cubicBezTo>
                    <a:pt x="83" y="2625"/>
                    <a:pt x="134" y="2869"/>
                    <a:pt x="268" y="2944"/>
                  </a:cubicBezTo>
                  <a:cubicBezTo>
                    <a:pt x="314" y="2970"/>
                    <a:pt x="374" y="2980"/>
                    <a:pt x="439" y="2980"/>
                  </a:cubicBezTo>
                  <a:cubicBezTo>
                    <a:pt x="566" y="2980"/>
                    <a:pt x="713" y="2939"/>
                    <a:pt x="816" y="2884"/>
                  </a:cubicBezTo>
                  <a:cubicBezTo>
                    <a:pt x="1068" y="2748"/>
                    <a:pt x="1273" y="2529"/>
                    <a:pt x="1510" y="2364"/>
                  </a:cubicBezTo>
                  <a:cubicBezTo>
                    <a:pt x="1844" y="2133"/>
                    <a:pt x="2171" y="2011"/>
                    <a:pt x="2503" y="2011"/>
                  </a:cubicBezTo>
                  <a:cubicBezTo>
                    <a:pt x="2823" y="2011"/>
                    <a:pt x="3148" y="2126"/>
                    <a:pt x="3484" y="2367"/>
                  </a:cubicBezTo>
                  <a:cubicBezTo>
                    <a:pt x="4066" y="2781"/>
                    <a:pt x="4683" y="3144"/>
                    <a:pt x="5328" y="3449"/>
                  </a:cubicBezTo>
                  <a:cubicBezTo>
                    <a:pt x="5802" y="3673"/>
                    <a:pt x="6337" y="3766"/>
                    <a:pt x="6845" y="3917"/>
                  </a:cubicBezTo>
                  <a:cubicBezTo>
                    <a:pt x="8100" y="3826"/>
                    <a:pt x="9062" y="3093"/>
                    <a:pt x="9332" y="1958"/>
                  </a:cubicBezTo>
                  <a:cubicBezTo>
                    <a:pt x="9430" y="1547"/>
                    <a:pt x="9416" y="1138"/>
                    <a:pt x="9107" y="830"/>
                  </a:cubicBezTo>
                  <a:cubicBezTo>
                    <a:pt x="8993" y="717"/>
                    <a:pt x="8780" y="636"/>
                    <a:pt x="8606" y="636"/>
                  </a:cubicBezTo>
                  <a:cubicBezTo>
                    <a:pt x="8577" y="636"/>
                    <a:pt x="8548" y="639"/>
                    <a:pt x="8521" y="644"/>
                  </a:cubicBezTo>
                  <a:cubicBezTo>
                    <a:pt x="8385" y="669"/>
                    <a:pt x="8265" y="909"/>
                    <a:pt x="8186" y="1075"/>
                  </a:cubicBezTo>
                  <a:cubicBezTo>
                    <a:pt x="8122" y="1210"/>
                    <a:pt x="8144" y="1383"/>
                    <a:pt x="8104" y="1533"/>
                  </a:cubicBezTo>
                  <a:cubicBezTo>
                    <a:pt x="7979" y="2002"/>
                    <a:pt x="7747" y="2245"/>
                    <a:pt x="7403" y="2245"/>
                  </a:cubicBezTo>
                  <a:cubicBezTo>
                    <a:pt x="7255" y="2245"/>
                    <a:pt x="7087" y="2200"/>
                    <a:pt x="6898" y="2110"/>
                  </a:cubicBezTo>
                  <a:cubicBezTo>
                    <a:pt x="6540" y="1938"/>
                    <a:pt x="6222" y="1681"/>
                    <a:pt x="5891" y="1454"/>
                  </a:cubicBezTo>
                  <a:cubicBezTo>
                    <a:pt x="5320" y="1065"/>
                    <a:pt x="4786" y="607"/>
                    <a:pt x="4178" y="291"/>
                  </a:cubicBezTo>
                  <a:cubicBezTo>
                    <a:pt x="3797" y="92"/>
                    <a:pt x="3383" y="1"/>
                    <a:pt x="2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80;p28"/>
          <p:cNvSpPr/>
          <p:nvPr/>
        </p:nvSpPr>
        <p:spPr>
          <a:xfrm flipH="1">
            <a:off x="8200799" y="4033075"/>
            <a:ext cx="662001" cy="836925"/>
          </a:xfrm>
          <a:custGeom>
            <a:avLst/>
            <a:gdLst/>
            <a:ahLst/>
            <a:cxnLst/>
            <a:rect l="l" t="t" r="r" b="b"/>
            <a:pathLst>
              <a:path w="13893" h="17564" extrusionOk="0">
                <a:moveTo>
                  <a:pt x="3051" y="5073"/>
                </a:moveTo>
                <a:cubicBezTo>
                  <a:pt x="3084" y="5073"/>
                  <a:pt x="3113" y="5079"/>
                  <a:pt x="3134" y="5092"/>
                </a:cubicBezTo>
                <a:cubicBezTo>
                  <a:pt x="3239" y="5157"/>
                  <a:pt x="3356" y="5348"/>
                  <a:pt x="3331" y="5453"/>
                </a:cubicBezTo>
                <a:cubicBezTo>
                  <a:pt x="3091" y="6494"/>
                  <a:pt x="3471" y="7441"/>
                  <a:pt x="3735" y="8408"/>
                </a:cubicBezTo>
                <a:cubicBezTo>
                  <a:pt x="3781" y="8575"/>
                  <a:pt x="3741" y="8768"/>
                  <a:pt x="3741" y="9040"/>
                </a:cubicBezTo>
                <a:cubicBezTo>
                  <a:pt x="2613" y="8312"/>
                  <a:pt x="2065" y="6624"/>
                  <a:pt x="2514" y="5552"/>
                </a:cubicBezTo>
                <a:cubicBezTo>
                  <a:pt x="2573" y="5412"/>
                  <a:pt x="2655" y="5262"/>
                  <a:pt x="2770" y="5169"/>
                </a:cubicBezTo>
                <a:cubicBezTo>
                  <a:pt x="2836" y="5116"/>
                  <a:pt x="2959" y="5073"/>
                  <a:pt x="3051" y="5073"/>
                </a:cubicBezTo>
                <a:close/>
                <a:moveTo>
                  <a:pt x="12007" y="0"/>
                </a:moveTo>
                <a:cubicBezTo>
                  <a:pt x="11646" y="0"/>
                  <a:pt x="11267" y="111"/>
                  <a:pt x="10910" y="345"/>
                </a:cubicBezTo>
                <a:cubicBezTo>
                  <a:pt x="9634" y="1179"/>
                  <a:pt x="8727" y="2344"/>
                  <a:pt x="8060" y="3703"/>
                </a:cubicBezTo>
                <a:cubicBezTo>
                  <a:pt x="7979" y="3868"/>
                  <a:pt x="7898" y="4035"/>
                  <a:pt x="7858" y="4117"/>
                </a:cubicBezTo>
                <a:cubicBezTo>
                  <a:pt x="7246" y="3502"/>
                  <a:pt x="6696" y="2804"/>
                  <a:pt x="6010" y="2286"/>
                </a:cubicBezTo>
                <a:cubicBezTo>
                  <a:pt x="5279" y="1735"/>
                  <a:pt x="4548" y="1464"/>
                  <a:pt x="3854" y="1464"/>
                </a:cubicBezTo>
                <a:cubicBezTo>
                  <a:pt x="2857" y="1464"/>
                  <a:pt x="1938" y="2024"/>
                  <a:pt x="1211" y="3117"/>
                </a:cubicBezTo>
                <a:cubicBezTo>
                  <a:pt x="1" y="4934"/>
                  <a:pt x="5" y="6861"/>
                  <a:pt x="1060" y="8713"/>
                </a:cubicBezTo>
                <a:cubicBezTo>
                  <a:pt x="1642" y="9735"/>
                  <a:pt x="2429" y="10656"/>
                  <a:pt x="3209" y="11546"/>
                </a:cubicBezTo>
                <a:cubicBezTo>
                  <a:pt x="4856" y="13429"/>
                  <a:pt x="6562" y="15261"/>
                  <a:pt x="8238" y="17119"/>
                </a:cubicBezTo>
                <a:cubicBezTo>
                  <a:pt x="8502" y="17412"/>
                  <a:pt x="8684" y="17563"/>
                  <a:pt x="8842" y="17563"/>
                </a:cubicBezTo>
                <a:cubicBezTo>
                  <a:pt x="9024" y="17563"/>
                  <a:pt x="9175" y="17362"/>
                  <a:pt x="9385" y="16942"/>
                </a:cubicBezTo>
                <a:cubicBezTo>
                  <a:pt x="9412" y="16887"/>
                  <a:pt x="9436" y="16829"/>
                  <a:pt x="9464" y="16772"/>
                </a:cubicBezTo>
                <a:cubicBezTo>
                  <a:pt x="10664" y="14292"/>
                  <a:pt x="11758" y="11766"/>
                  <a:pt x="12618" y="9146"/>
                </a:cubicBezTo>
                <a:cubicBezTo>
                  <a:pt x="13200" y="7372"/>
                  <a:pt x="13730" y="5583"/>
                  <a:pt x="13847" y="3712"/>
                </a:cubicBezTo>
                <a:cubicBezTo>
                  <a:pt x="13893" y="2955"/>
                  <a:pt x="13875" y="2165"/>
                  <a:pt x="13704" y="1432"/>
                </a:cubicBezTo>
                <a:cubicBezTo>
                  <a:pt x="13492" y="522"/>
                  <a:pt x="12791" y="0"/>
                  <a:pt x="120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" name="Google Shape;181;p28"/>
          <p:cNvGrpSpPr/>
          <p:nvPr/>
        </p:nvGrpSpPr>
        <p:grpSpPr>
          <a:xfrm>
            <a:off x="246529" y="257403"/>
            <a:ext cx="941471" cy="1034145"/>
            <a:chOff x="9887550" y="272050"/>
            <a:chExt cx="608500" cy="668225"/>
          </a:xfrm>
        </p:grpSpPr>
        <p:sp>
          <p:nvSpPr>
            <p:cNvPr id="182" name="Google Shape;182;p28"/>
            <p:cNvSpPr/>
            <p:nvPr/>
          </p:nvSpPr>
          <p:spPr>
            <a:xfrm>
              <a:off x="10068825" y="483550"/>
              <a:ext cx="238100" cy="239900"/>
            </a:xfrm>
            <a:custGeom>
              <a:avLst/>
              <a:gdLst/>
              <a:ahLst/>
              <a:cxnLst/>
              <a:rect l="l" t="t" r="r" b="b"/>
              <a:pathLst>
                <a:path w="9524" h="9596" extrusionOk="0">
                  <a:moveTo>
                    <a:pt x="4591" y="1"/>
                  </a:moveTo>
                  <a:cubicBezTo>
                    <a:pt x="2897" y="1"/>
                    <a:pt x="1267" y="1172"/>
                    <a:pt x="671" y="2938"/>
                  </a:cubicBezTo>
                  <a:cubicBezTo>
                    <a:pt x="0" y="4923"/>
                    <a:pt x="706" y="7206"/>
                    <a:pt x="2410" y="8650"/>
                  </a:cubicBezTo>
                  <a:cubicBezTo>
                    <a:pt x="3091" y="9227"/>
                    <a:pt x="3844" y="9596"/>
                    <a:pt x="4698" y="9596"/>
                  </a:cubicBezTo>
                  <a:cubicBezTo>
                    <a:pt x="4852" y="9596"/>
                    <a:pt x="5010" y="9584"/>
                    <a:pt x="5170" y="9559"/>
                  </a:cubicBezTo>
                  <a:cubicBezTo>
                    <a:pt x="7762" y="9160"/>
                    <a:pt x="9523" y="6286"/>
                    <a:pt x="8713" y="3784"/>
                  </a:cubicBezTo>
                  <a:cubicBezTo>
                    <a:pt x="8566" y="3334"/>
                    <a:pt x="8405" y="2766"/>
                    <a:pt x="8060" y="2524"/>
                  </a:cubicBezTo>
                  <a:cubicBezTo>
                    <a:pt x="7341" y="2021"/>
                    <a:pt x="6698" y="1737"/>
                    <a:pt x="6028" y="1737"/>
                  </a:cubicBezTo>
                  <a:cubicBezTo>
                    <a:pt x="5531" y="1737"/>
                    <a:pt x="5019" y="1893"/>
                    <a:pt x="4450" y="2230"/>
                  </a:cubicBezTo>
                  <a:cubicBezTo>
                    <a:pt x="2478" y="3396"/>
                    <a:pt x="2333" y="5266"/>
                    <a:pt x="3702" y="6677"/>
                  </a:cubicBezTo>
                  <a:cubicBezTo>
                    <a:pt x="4067" y="7053"/>
                    <a:pt x="4566" y="7241"/>
                    <a:pt x="5041" y="7241"/>
                  </a:cubicBezTo>
                  <a:cubicBezTo>
                    <a:pt x="5465" y="7241"/>
                    <a:pt x="5870" y="7091"/>
                    <a:pt x="6143" y="6791"/>
                  </a:cubicBezTo>
                  <a:cubicBezTo>
                    <a:pt x="6760" y="6113"/>
                    <a:pt x="6838" y="4606"/>
                    <a:pt x="6090" y="4068"/>
                  </a:cubicBezTo>
                  <a:cubicBezTo>
                    <a:pt x="5904" y="3935"/>
                    <a:pt x="5698" y="3866"/>
                    <a:pt x="5493" y="3866"/>
                  </a:cubicBezTo>
                  <a:cubicBezTo>
                    <a:pt x="5267" y="3866"/>
                    <a:pt x="5042" y="3950"/>
                    <a:pt x="4849" y="4125"/>
                  </a:cubicBezTo>
                  <a:cubicBezTo>
                    <a:pt x="4550" y="4397"/>
                    <a:pt x="4546" y="4715"/>
                    <a:pt x="4863" y="5146"/>
                  </a:cubicBezTo>
                  <a:cubicBezTo>
                    <a:pt x="5034" y="5381"/>
                    <a:pt x="4931" y="5501"/>
                    <a:pt x="4709" y="5548"/>
                  </a:cubicBezTo>
                  <a:cubicBezTo>
                    <a:pt x="4660" y="5558"/>
                    <a:pt x="4615" y="5562"/>
                    <a:pt x="4572" y="5562"/>
                  </a:cubicBezTo>
                  <a:cubicBezTo>
                    <a:pt x="4278" y="5562"/>
                    <a:pt x="4113" y="5335"/>
                    <a:pt x="3991" y="5080"/>
                  </a:cubicBezTo>
                  <a:cubicBezTo>
                    <a:pt x="3792" y="4666"/>
                    <a:pt x="3969" y="4034"/>
                    <a:pt x="4372" y="3634"/>
                  </a:cubicBezTo>
                  <a:cubicBezTo>
                    <a:pt x="4676" y="3331"/>
                    <a:pt x="5069" y="3168"/>
                    <a:pt x="5452" y="3168"/>
                  </a:cubicBezTo>
                  <a:cubicBezTo>
                    <a:pt x="5627" y="3168"/>
                    <a:pt x="5799" y="3202"/>
                    <a:pt x="5961" y="3272"/>
                  </a:cubicBezTo>
                  <a:cubicBezTo>
                    <a:pt x="6871" y="3669"/>
                    <a:pt x="7315" y="4442"/>
                    <a:pt x="7267" y="5540"/>
                  </a:cubicBezTo>
                  <a:cubicBezTo>
                    <a:pt x="7208" y="6857"/>
                    <a:pt x="6170" y="7877"/>
                    <a:pt x="4975" y="7877"/>
                  </a:cubicBezTo>
                  <a:cubicBezTo>
                    <a:pt x="4767" y="7877"/>
                    <a:pt x="4554" y="7846"/>
                    <a:pt x="4341" y="7780"/>
                  </a:cubicBezTo>
                  <a:cubicBezTo>
                    <a:pt x="3793" y="7612"/>
                    <a:pt x="3240" y="7222"/>
                    <a:pt x="2862" y="6785"/>
                  </a:cubicBezTo>
                  <a:cubicBezTo>
                    <a:pt x="1872" y="5635"/>
                    <a:pt x="1688" y="4389"/>
                    <a:pt x="2508" y="3083"/>
                  </a:cubicBezTo>
                  <a:cubicBezTo>
                    <a:pt x="3329" y="1779"/>
                    <a:pt x="4503" y="1094"/>
                    <a:pt x="5981" y="1094"/>
                  </a:cubicBezTo>
                  <a:cubicBezTo>
                    <a:pt x="6375" y="1094"/>
                    <a:pt x="6791" y="1142"/>
                    <a:pt x="7227" y="1241"/>
                  </a:cubicBezTo>
                  <a:cubicBezTo>
                    <a:pt x="6736" y="628"/>
                    <a:pt x="6168" y="291"/>
                    <a:pt x="5505" y="118"/>
                  </a:cubicBezTo>
                  <a:cubicBezTo>
                    <a:pt x="5202" y="38"/>
                    <a:pt x="4896" y="1"/>
                    <a:pt x="4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1" name="Google Shape;1651;p54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1652" name="Google Shape;1652;p5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653" name="Google Shape;1653;p5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54" name="Google Shape;1654;p5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5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656" name="Google Shape;1656;p5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657" name="Google Shape;1657;p5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658" name="Google Shape;1658;p5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1659" name="Google Shape;1659;p5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0" name="Google Shape;1660;p5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5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2" name="Google Shape;1662;p5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663" name="Google Shape;1663;p5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64" name="Google Shape;1664;p5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665" name="Google Shape;1665;p5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66" name="Google Shape;1666;p5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7" name="Google Shape;1667;p5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668" name="Google Shape;1668;p5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69" name="Google Shape;1669;p5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4" name="Google Shape;1674;p5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675" name="Google Shape;1675;p5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677" name="Google Shape;1677;p5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678" name="Google Shape;1678;p5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80" name="Google Shape;1680;p5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681" name="Google Shape;1681;p5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682" name="Google Shape;1682;p5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684" name="Google Shape;1684;p5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685" name="Google Shape;1685;p5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86" name="Google Shape;1686;p5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7" name="Google Shape;1687;p5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688" name="Google Shape;1688;p5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689" name="Google Shape;1689;p5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690" name="Google Shape;1690;p5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1" name="Google Shape;1691;p5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92" name="Google Shape;1692;p5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693" name="Google Shape;1693;p5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94" name="Google Shape;1694;p5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695" name="Google Shape;1695;p5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696" name="Google Shape;1696;p5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697" name="Google Shape;1697;p5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8" name="Google Shape;1698;p5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699" name="Google Shape;1699;p5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700" name="Google Shape;1700;p5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1" name="Google Shape;1701;p5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704" name="Google Shape;1704;p5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705" name="Google Shape;1705;p5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5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5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5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5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5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5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721" name="Google Shape;1721;p5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741" name="Google Shape;1741;p5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742" name="Google Shape;1742;p5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3" name="Google Shape;1743;p5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744" name="Google Shape;1744;p5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5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6" name="Google Shape;1746;p5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7" name="Google Shape;1747;p5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748" name="Google Shape;1748;p5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5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2" name="Google Shape;1752;p5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9" name="Google Shape;1759;p5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760" name="Google Shape;1760;p5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4" name="Google Shape;1764;p5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3" name="Google Shape;1793;p5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794" name="Google Shape;1794;p5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5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6" name="Google Shape;1796;p5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7" name="Google Shape;1797;p5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798" name="Google Shape;1798;p5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799" name="Google Shape;1799;p5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0" name="Google Shape;1800;p5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801" name="Google Shape;1801;p5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5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3" name="Google Shape;1803;p5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5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812" name="Google Shape;1812;p5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6" name="Google Shape;1816;p5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4" name="Google Shape;1824;p5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825" name="Google Shape;1825;p5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5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5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5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9" name="Google Shape;1829;p5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846" name="Google Shape;1846;p5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858" name="Google Shape;1858;p5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1" name="Google Shape;1871;p5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872" name="Google Shape;1872;p5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4" name="Google Shape;1874;p5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883" name="Google Shape;1883;p5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893" name="Google Shape;1893;p5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899" name="Google Shape;1899;p5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54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1910" name="Google Shape;1910;p5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54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1917" name="Google Shape;1917;p5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9" name="Google Shape;3489;p54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3490" name="Google Shape;3490;p5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1" name="Google Shape;3541;p54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3542" name="Google Shape;3542;p5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4" name="Google Shape;3544;p54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3545" name="Google Shape;3545;p5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7" name="Google Shape;3547;p54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3548" name="Google Shape;3548;p5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0" name="Google Shape;3550;p54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3551" name="Google Shape;3551;p5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3" name="Google Shape;3553;p54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3554" name="Google Shape;3554;p5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6" name="Google Shape;3556;p54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7" name="Google Shape;3557;p54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3558" name="Google Shape;3558;p54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4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3562" name="Google Shape;3562;p5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5" name="Google Shape;3565;p54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6" name="Google Shape;3566;p54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3567" name="Google Shape;3567;p54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68" name="Google Shape;3568;p54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3569" name="Google Shape;3569;p54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54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54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54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54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54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54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54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54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54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79" name="Google Shape;3579;p54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3580" name="Google Shape;3580;p5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81" name="Google Shape;3581;p54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3582" name="Google Shape;3582;p54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54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54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54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54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87" name="Google Shape;3587;p54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4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4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0" name="Google Shape;3590;p54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1" name="Google Shape;3591;p54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3592" name="Google Shape;3592;p54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3" name="Google Shape;3593;p54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3594" name="Google Shape;3594;p54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54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54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54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54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54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54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54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54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54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54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54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54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07" name="Google Shape;3607;p54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3608" name="Google Shape;3608;p5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0" name="Google Shape;3610;p54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54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2" name="Google Shape;3612;p54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3613" name="Google Shape;3613;p54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4" name="Google Shape;3614;p54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615" name="Google Shape;3615;p54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54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54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54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54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54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54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22" name="Google Shape;3622;p5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3623" name="Google Shape;3623;p5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3624" name="Google Shape;3624;p5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25" name="Google Shape;3625;p5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3626" name="Google Shape;3626;p5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7" name="Google Shape;3627;p5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8" name="Google Shape;3628;p5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3629" name="Google Shape;3629;p5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0" name="Google Shape;3630;p5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31" name="Google Shape;3631;p5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3632" name="Google Shape;3632;p5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3633" name="Google Shape;3633;p5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4" name="Google Shape;3634;p5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5" name="Google Shape;3635;p5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636" name="Google Shape;3636;p5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7" name="Google Shape;3637;p5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38" name="Google Shape;3638;p5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639" name="Google Shape;3639;p5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0" name="Google Shape;3640;p5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1" name="Google Shape;3641;p5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642" name="Google Shape;3642;p5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4" name="Google Shape;3644;p5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3645" name="Google Shape;3645;p5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47" name="Google Shape;3647;p5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3648" name="Google Shape;3648;p5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3649" name="Google Shape;3649;p5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5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5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2" name="Google Shape;3652;p5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3" name="Google Shape;3653;p5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4" name="Google Shape;3654;p5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5" name="Google Shape;3655;p5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3656" name="Google Shape;3656;p5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58" name="Google Shape;3658;p5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3659" name="Google Shape;3659;p5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1" name="Google Shape;3661;p5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3662" name="Google Shape;3662;p5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4" name="Google Shape;3664;p5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3665" name="Google Shape;3665;p5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5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67" name="Google Shape;3667;p5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3668" name="Google Shape;3668;p5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5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0" name="Google Shape;3670;p5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3671" name="Google Shape;3671;p5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5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73" name="Google Shape;3673;p5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3674" name="Google Shape;3674;p5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5" name="Google Shape;3675;p5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76" name="Google Shape;3676;p5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3677" name="Google Shape;3677;p5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3678" name="Google Shape;3678;p5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9" name="Google Shape;3679;p5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0" name="Google Shape;3680;p5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1" name="Google Shape;3681;p5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3682" name="Google Shape;3682;p5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3" name="Google Shape;3683;p5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4" name="Google Shape;3684;p5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3685" name="Google Shape;3685;p5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5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7" name="Google Shape;3687;p5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3688" name="Google Shape;3688;p5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5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90" name="Google Shape;3690;p5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691" name="Google Shape;3691;p5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5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93" name="Google Shape;3693;p5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694" name="Google Shape;3694;p5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695" name="Google Shape;3695;p5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6" name="Google Shape;3696;p5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7" name="Google Shape;3697;p5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8" name="Google Shape;3698;p5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99" name="Google Shape;3699;p5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700" name="Google Shape;3700;p5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2" name="Google Shape;3702;p5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703" name="Google Shape;3703;p5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4" name="Google Shape;3704;p5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5" name="Google Shape;3705;p5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706" name="Google Shape;3706;p5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7" name="Google Shape;3707;p5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8" name="Google Shape;3708;p5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709" name="Google Shape;3709;p5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0" name="Google Shape;3710;p5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1" name="Google Shape;3711;p5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712" name="Google Shape;3712;p5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3" name="Google Shape;3713;p5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4" name="Google Shape;3714;p5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715" name="Google Shape;3715;p5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6" name="Google Shape;3716;p5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17" name="Google Shape;3717;p5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718" name="Google Shape;3718;p5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19" name="Google Shape;3719;p5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720" name="Google Shape;3720;p5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1" name="Google Shape;3721;p5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2" name="Google Shape;3722;p5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723" name="Google Shape;3723;p5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4" name="Google Shape;3724;p5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25" name="Google Shape;3725;p5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3726" name="Google Shape;3726;p5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727" name="Google Shape;3727;p5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5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5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0" name="Google Shape;3730;p5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5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3" name="Google Shape;3733;p5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734" name="Google Shape;3734;p5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5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6" name="Google Shape;3736;p5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737" name="Google Shape;3737;p5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8" name="Google Shape;3738;p5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39" name="Google Shape;3739;p5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740" name="Google Shape;3740;p5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1" name="Google Shape;3741;p5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2" name="Google Shape;3742;p5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743" name="Google Shape;3743;p5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5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5" name="Google Shape;3745;p5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746" name="Google Shape;3746;p5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5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8" name="Google Shape;3748;p5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749" name="Google Shape;3749;p5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5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1" name="Google Shape;3751;p5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752" name="Google Shape;3752;p5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5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4" name="Google Shape;3754;p5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755" name="Google Shape;3755;p5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5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57" name="Google Shape;3757;p5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3758" name="Google Shape;3758;p5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5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60" name="Google Shape;3760;p5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3761" name="Google Shape;3761;p5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3762" name="Google Shape;3762;p5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5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4" name="Google Shape;3764;p5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5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6" name="Google Shape;3766;p5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5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8" name="Google Shape;3768;p5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9" name="Google Shape;3769;p5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5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5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5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3" name="Google Shape;3773;p5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4" name="Google Shape;3774;p5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5" name="Google Shape;3775;p5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5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7" name="Google Shape;3777;p5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8" name="Google Shape;3778;p5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79" name="Google Shape;3779;p5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3780" name="Google Shape;3780;p5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1" name="Google Shape;3781;p5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2" name="Google Shape;3782;p5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3783" name="Google Shape;3783;p5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4" name="Google Shape;3784;p5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5" name="Google Shape;3785;p5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3786" name="Google Shape;3786;p5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5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88" name="Google Shape;3788;p5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3789" name="Google Shape;3789;p5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0" name="Google Shape;3790;p5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91" name="Google Shape;3791;p5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3792" name="Google Shape;3792;p5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3" name="Google Shape;3793;p5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94" name="Google Shape;3794;p5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3795" name="Google Shape;3795;p5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6" name="Google Shape;3796;p5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97" name="Google Shape;3797;p5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3798" name="Google Shape;3798;p5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9" name="Google Shape;3799;p5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0" name="Google Shape;3800;p5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3801" name="Google Shape;3801;p5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5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3" name="Google Shape;3803;p5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3804" name="Google Shape;3804;p5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5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6" name="Google Shape;3806;p5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3807" name="Google Shape;3807;p5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5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09" name="Google Shape;3809;p5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3810" name="Google Shape;3810;p5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5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12" name="Google Shape;3812;p5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3813" name="Google Shape;3813;p5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5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15" name="Google Shape;3815;p5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3816" name="Google Shape;3816;p5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5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818" name="Google Shape;3818;p5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3819" name="Google Shape;3819;p5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20" name="Google Shape;3820;p5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3821" name="Google Shape;3821;p5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5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823" name="Google Shape;3823;p5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3824" name="Google Shape;3824;p5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5" name="Google Shape;3825;p5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826" name="Google Shape;3826;p5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3827" name="Google Shape;3827;p5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28" name="Google Shape;3828;p5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29" name="Google Shape;3829;p5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0" name="Google Shape;3830;p5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1" name="Google Shape;3831;p5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2" name="Google Shape;3832;p5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3" name="Google Shape;3833;p5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834" name="Google Shape;3834;p5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3835" name="Google Shape;3835;p5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3836" name="Google Shape;3836;p5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37" name="Google Shape;3837;p5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38" name="Google Shape;3838;p5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39" name="Google Shape;3839;p5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0" name="Google Shape;3840;p5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1" name="Google Shape;3841;p5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2" name="Google Shape;3842;p5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3" name="Google Shape;3843;p5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4" name="Google Shape;3844;p5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5" name="Google Shape;3845;p5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6" name="Google Shape;3846;p5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7" name="Google Shape;3847;p5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8" name="Google Shape;3848;p5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849" name="Google Shape;3849;p5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3850" name="Google Shape;3850;p5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3851" name="Google Shape;3851;p5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2" name="Google Shape;3852;p5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3" name="Google Shape;3853;p5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4" name="Google Shape;3854;p5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5" name="Google Shape;3855;p5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6" name="Google Shape;3856;p5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7" name="Google Shape;3857;p5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8" name="Google Shape;3858;p5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59" name="Google Shape;3859;p5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0" name="Google Shape;3860;p5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1" name="Google Shape;3861;p5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2" name="Google Shape;3862;p5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3" name="Google Shape;3863;p5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4" name="Google Shape;3864;p5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5" name="Google Shape;3865;p5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6" name="Google Shape;3866;p5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7" name="Google Shape;3867;p5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8" name="Google Shape;3868;p5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69" name="Google Shape;3869;p5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70" name="Google Shape;3870;p5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71" name="Google Shape;3871;p5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72" name="Google Shape;3872;p5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73" name="Google Shape;3873;p5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3874" name="Google Shape;3874;p5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3875" name="Google Shape;3875;p5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3876" name="Google Shape;3876;p5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3877" name="Google Shape;3877;p5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3878" name="Google Shape;3878;p5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79" name="Google Shape;3879;p5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80" name="Google Shape;3880;p5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81" name="Google Shape;3881;p5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82" name="Google Shape;3882;p5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83" name="Google Shape;3883;p5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884" name="Google Shape;3884;p5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3885" name="Google Shape;3885;p5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3886" name="Google Shape;3886;p5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87" name="Google Shape;3887;p5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88" name="Google Shape;3888;p5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89" name="Google Shape;3889;p5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0" name="Google Shape;3890;p5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1" name="Google Shape;3891;p5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2" name="Google Shape;3892;p5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3" name="Google Shape;3893;p5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4" name="Google Shape;3894;p5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5" name="Google Shape;3895;p5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6" name="Google Shape;3896;p5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7" name="Google Shape;3897;p5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3898" name="Google Shape;3898;p5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3899" name="Google Shape;3899;p5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3900" name="Google Shape;3900;p5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1" name="Google Shape;3901;p5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2" name="Google Shape;3902;p5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3" name="Google Shape;3903;p5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4" name="Google Shape;3904;p5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5" name="Google Shape;3905;p5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3906" name="Google Shape;3906;p5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3907" name="Google Shape;3907;p5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3908" name="Google Shape;3908;p5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909" name="Google Shape;3909;p5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910" name="Google Shape;3910;p5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911" name="Google Shape;3911;p5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3912" name="Google Shape;3912;p5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3913" name="Google Shape;3913;p5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3914" name="Google Shape;3914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915" name="Google Shape;3915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916" name="Google Shape;3916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3917" name="Google Shape;3917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3918" name="Google Shape;3918;p5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919" name="Google Shape;3919;p5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3920" name="Google Shape;3920;p5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3921" name="Google Shape;3921;p5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3922" name="Google Shape;3922;p5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3923" name="Google Shape;3923;p5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5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25" name="Google Shape;3925;p5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3926" name="Google Shape;3926;p5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5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28" name="Google Shape;3928;p5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3929" name="Google Shape;3929;p5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5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31" name="Google Shape;3931;p5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3932" name="Google Shape;3932;p5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5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34" name="Google Shape;3934;p5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3935" name="Google Shape;3935;p5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5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37" name="Google Shape;3937;p5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3938" name="Google Shape;3938;p5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5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40" name="Google Shape;3940;p5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3941" name="Google Shape;3941;p5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5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43" name="Google Shape;3943;p5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3944" name="Google Shape;3944;p5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5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46" name="Google Shape;3946;p5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3947" name="Google Shape;3947;p5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5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49" name="Google Shape;3949;p5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3950" name="Google Shape;3950;p5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5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52" name="Google Shape;3952;p5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3953" name="Google Shape;3953;p5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5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55" name="Google Shape;3955;p5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3956" name="Google Shape;3956;p5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5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58" name="Google Shape;3958;p5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3959" name="Google Shape;3959;p5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5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1" name="Google Shape;3961;p5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3962" name="Google Shape;3962;p5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5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4" name="Google Shape;3964;p5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3965" name="Google Shape;3965;p5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5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7" name="Google Shape;3967;p5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3968" name="Google Shape;3968;p5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5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0" name="Google Shape;3970;p5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3971" name="Google Shape;3971;p5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5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3" name="Google Shape;3973;p5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3974" name="Google Shape;3974;p5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5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6" name="Google Shape;3976;p5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3977" name="Google Shape;3977;p5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5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79" name="Google Shape;3979;p5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3980" name="Google Shape;3980;p5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5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2" name="Google Shape;3982;p5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3983" name="Google Shape;3983;p5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5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5" name="Google Shape;3985;p5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3986" name="Google Shape;3986;p5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5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8" name="Google Shape;3988;p5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3989" name="Google Shape;3989;p5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5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1" name="Google Shape;3991;p5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3992" name="Google Shape;3992;p5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5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4" name="Google Shape;3994;p5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3995" name="Google Shape;3995;p5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5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7" name="Google Shape;3997;p5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3998" name="Google Shape;3998;p5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5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0" name="Google Shape;4000;p5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4001" name="Google Shape;4001;p5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5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3" name="Google Shape;4003;p5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4004" name="Google Shape;4004;p5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5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6" name="Google Shape;4006;p5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4007" name="Google Shape;4007;p5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5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09" name="Google Shape;4009;p5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4010" name="Google Shape;4010;p5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5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2" name="Google Shape;4012;p5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4013" name="Google Shape;4013;p5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5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5" name="Google Shape;4015;p5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4016" name="Google Shape;4016;p5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5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18" name="Google Shape;4018;p5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4019" name="Google Shape;4019;p5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5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1" name="Google Shape;4021;p5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4022" name="Google Shape;4022;p5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5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4" name="Google Shape;4024;p5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4025" name="Google Shape;4025;p5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5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27" name="Google Shape;4027;p5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4028" name="Google Shape;4028;p5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5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0" name="Google Shape;4030;p5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4031" name="Google Shape;4031;p5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5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3" name="Google Shape;4033;p5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4034" name="Google Shape;4034;p5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5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6" name="Google Shape;4036;p5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4037" name="Google Shape;4037;p5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5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9" name="Google Shape;4039;p5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4040" name="Google Shape;4040;p5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5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2" name="Google Shape;4042;p5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4043" name="Google Shape;4043;p5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5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5" name="Google Shape;4045;p5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4046" name="Google Shape;4046;p5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5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8" name="Google Shape;4048;p5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4049" name="Google Shape;4049;p5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5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1" name="Google Shape;4051;p5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4052" name="Google Shape;4052;p5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5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4" name="Google Shape;4054;p5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4055" name="Google Shape;4055;p5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5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57" name="Google Shape;4057;p5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4058" name="Google Shape;4058;p5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5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0" name="Google Shape;4060;p5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4061" name="Google Shape;4061;p5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5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3" name="Google Shape;4063;p5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4064" name="Google Shape;4064;p5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5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6" name="Google Shape;4066;p5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4067" name="Google Shape;4067;p5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5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9" name="Google Shape;4069;p5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4070" name="Google Shape;4070;p5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5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2" name="Google Shape;4072;p5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4073" name="Google Shape;4073;p5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5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5" name="Google Shape;4075;p5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4076" name="Google Shape;4076;p5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5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8" name="Google Shape;4078;p5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4079" name="Google Shape;4079;p5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5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1" name="Google Shape;4081;p5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4082" name="Google Shape;4082;p5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5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4" name="Google Shape;4084;p5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4085" name="Google Shape;4085;p5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5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87" name="Google Shape;4087;p5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4088" name="Google Shape;4088;p5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5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0" name="Google Shape;4090;p5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4091" name="Google Shape;4091;p5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5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3" name="Google Shape;4093;p5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4094" name="Google Shape;4094;p5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5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6" name="Google Shape;4096;p5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4097" name="Google Shape;4097;p5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5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9" name="Google Shape;4099;p5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4100" name="Google Shape;4100;p5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5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2" name="Google Shape;4102;p5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4103" name="Google Shape;4103;p5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5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5" name="Google Shape;4105;p5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4106" name="Google Shape;4106;p5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5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08" name="Google Shape;4108;p5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5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10" name="Google Shape;4110;p5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4111" name="Google Shape;4111;p5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5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3" name="Google Shape;4113;p5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4114" name="Google Shape;4114;p5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5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16" name="Google Shape;4116;p5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5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18" name="Google Shape;4118;p5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4119" name="Google Shape;4119;p5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5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1" name="Google Shape;4121;p5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4122" name="Google Shape;4122;p5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5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4" name="Google Shape;4124;p5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4125" name="Google Shape;4125;p5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5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7" name="Google Shape;4127;p5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4128" name="Google Shape;4128;p5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5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0" name="Google Shape;4130;p5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4131" name="Google Shape;4131;p5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5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3" name="Google Shape;4133;p5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4134" name="Google Shape;4134;p5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5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6" name="Google Shape;4136;p5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4137" name="Google Shape;4137;p5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5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9" name="Google Shape;4139;p5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4140" name="Google Shape;4140;p5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1" name="Google Shape;4141;p5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2" name="Google Shape;4142;p5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4143" name="Google Shape;4143;p5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4" name="Google Shape;4144;p5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5" name="Google Shape;4145;p5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4146" name="Google Shape;4146;p5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5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48" name="Google Shape;4148;p5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4149" name="Google Shape;4149;p5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5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1" name="Google Shape;4151;p5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4152" name="Google Shape;4152;p5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5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54" name="Google Shape;4154;p5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5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56" name="Google Shape;4156;p5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4157" name="Google Shape;4157;p5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5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59" name="Google Shape;4159;p5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4160" name="Google Shape;4160;p5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5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2" name="Google Shape;4162;p5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4163" name="Google Shape;4163;p5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5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5" name="Google Shape;4165;p5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4166" name="Google Shape;4166;p5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5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8" name="Google Shape;4168;p5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4169" name="Google Shape;4169;p5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5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71" name="Google Shape;4171;p5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4172" name="Google Shape;4172;p5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5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74" name="Google Shape;4174;p5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4175" name="Google Shape;4175;p5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5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77" name="Google Shape;4177;p5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4178" name="Google Shape;4178;p5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5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0" name="Google Shape;4180;p5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4181" name="Google Shape;4181;p5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5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3" name="Google Shape;4183;p5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4184" name="Google Shape;4184;p5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5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6" name="Google Shape;4186;p5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4187" name="Google Shape;4187;p5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5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9" name="Google Shape;4189;p5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4190" name="Google Shape;4190;p5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5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92" name="Google Shape;4192;p5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4193" name="Google Shape;4193;p5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5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95" name="Google Shape;4195;p5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4196" name="Google Shape;4196;p5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5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98" name="Google Shape;4198;p5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4199" name="Google Shape;4199;p5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5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1" name="Google Shape;4201;p5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4202" name="Google Shape;4202;p5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5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4" name="Google Shape;4204;p5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4205" name="Google Shape;4205;p5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5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7" name="Google Shape;4207;p5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4208" name="Google Shape;4208;p5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5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0" name="Google Shape;4210;p5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4211" name="Google Shape;4211;p5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5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3" name="Google Shape;4213;p5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4214" name="Google Shape;4214;p5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5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6" name="Google Shape;4216;p5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4217" name="Google Shape;4217;p5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5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9" name="Google Shape;4219;p5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4220" name="Google Shape;4220;p5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5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22" name="Google Shape;4222;p5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4223" name="Google Shape;4223;p5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5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25" name="Google Shape;4225;p5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4226" name="Google Shape;4226;p5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5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28" name="Google Shape;4228;p5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5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30" name="Google Shape;4230;p5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4231" name="Google Shape;4231;p5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5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3" name="Google Shape;4233;p5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4234" name="Google Shape;4234;p5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5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6" name="Google Shape;4236;p5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4237" name="Google Shape;4237;p5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5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39" name="Google Shape;4239;p5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4240" name="Google Shape;4240;p5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4241" name="Google Shape;4241;p5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5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5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5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5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5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5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5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5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5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5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5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5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5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5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5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5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5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5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5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5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5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5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5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5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5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5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5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5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5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5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5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5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5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5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5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5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5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5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5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5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5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5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5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5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5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5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5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5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5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1" name="Google Shape;4291;p5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5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5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5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5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5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97" name="Google Shape;4297;p5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4298" name="Google Shape;4298;p5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5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0" name="Google Shape;4300;p5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4301" name="Google Shape;4301;p5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5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3" name="Google Shape;4303;p5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4304" name="Google Shape;4304;p5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5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6" name="Google Shape;4306;p5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4307" name="Google Shape;4307;p5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5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09" name="Google Shape;4309;p5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4310" name="Google Shape;4310;p5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5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2" name="Google Shape;4312;p5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4313" name="Google Shape;4313;p5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5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5" name="Google Shape;4315;p5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4316" name="Google Shape;4316;p5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5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8" name="Google Shape;4318;p5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4319" name="Google Shape;4319;p5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5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1" name="Google Shape;4321;p5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4322" name="Google Shape;4322;p5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5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4" name="Google Shape;4324;p5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4325" name="Google Shape;4325;p5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5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27" name="Google Shape;4327;p5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4328" name="Google Shape;4328;p5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5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30" name="Google Shape;4330;p5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5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32" name="Google Shape;4332;p5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4333" name="Google Shape;4333;p5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5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5" name="Google Shape;4335;p5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4336" name="Google Shape;4336;p5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5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8" name="Google Shape;4338;p5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4339" name="Google Shape;4339;p5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5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1" name="Google Shape;4341;p5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4342" name="Google Shape;4342;p5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5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4" name="Google Shape;4344;p5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4345" name="Google Shape;4345;p5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5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47" name="Google Shape;4347;p5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4348" name="Google Shape;4348;p5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5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0" name="Google Shape;4350;p5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4351" name="Google Shape;4351;p5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5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3" name="Google Shape;4353;p5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4354" name="Google Shape;4354;p5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5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6" name="Google Shape;4356;p5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4357" name="Google Shape;4357;p5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5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9" name="Google Shape;4359;p5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4360" name="Google Shape;4360;p5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5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2" name="Google Shape;4362;p5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4363" name="Google Shape;4363;p5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5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5" name="Google Shape;4365;p5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4366" name="Google Shape;4366;p5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5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68" name="Google Shape;4368;p5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4369" name="Google Shape;4369;p5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5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1" name="Google Shape;4371;p5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4372" name="Google Shape;4372;p5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5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4" name="Google Shape;4374;p5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4375" name="Google Shape;4375;p5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5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77" name="Google Shape;4377;p5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4378" name="Google Shape;4378;p5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9" name="Google Shape;4379;p5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0" name="Google Shape;4380;p5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4381" name="Google Shape;4381;p5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2" name="Google Shape;4382;p5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3" name="Google Shape;4383;p5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4384" name="Google Shape;4384;p5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5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6" name="Google Shape;4386;p5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4387" name="Google Shape;4387;p5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5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9" name="Google Shape;4389;p5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4390" name="Google Shape;4390;p5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1" name="Google Shape;4391;p5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2" name="Google Shape;4392;p5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4393" name="Google Shape;4393;p5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4" name="Google Shape;4394;p5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5" name="Google Shape;4395;p5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4396" name="Google Shape;4396;p5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7" name="Google Shape;4397;p5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98" name="Google Shape;4398;p5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4399" name="Google Shape;4399;p5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0" name="Google Shape;4400;p5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1" name="Google Shape;4401;p5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4402" name="Google Shape;4402;p5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3" name="Google Shape;4403;p5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4" name="Google Shape;4404;p5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4405" name="Google Shape;4405;p5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6" name="Google Shape;4406;p5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07" name="Google Shape;4407;p5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4408" name="Google Shape;4408;p5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9" name="Google Shape;4409;p5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0" name="Google Shape;4410;p5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4411" name="Google Shape;4411;p5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2" name="Google Shape;4412;p5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3" name="Google Shape;4413;p5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4414" name="Google Shape;4414;p5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5" name="Google Shape;4415;p5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6" name="Google Shape;4416;p5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4417" name="Google Shape;4417;p5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8" name="Google Shape;4418;p5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19" name="Google Shape;4419;p5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4420" name="Google Shape;4420;p5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1" name="Google Shape;4421;p5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2" name="Google Shape;4422;p5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4423" name="Google Shape;4423;p5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4" name="Google Shape;4424;p5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5" name="Google Shape;4425;p5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4426" name="Google Shape;4426;p5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7" name="Google Shape;4427;p5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28" name="Google Shape;4428;p5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4429" name="Google Shape;4429;p5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0" name="Google Shape;4430;p5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31" name="Google Shape;4431;p5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4432" name="Google Shape;4432;p5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3" name="Google Shape;4433;p5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8" name="Google Shape;4438;p55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4439" name="Google Shape;4439;p55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4440" name="Google Shape;4440;p5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41" name="Google Shape;4441;p5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442" name="Google Shape;4442;p5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443" name="Google Shape;4443;p5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44" name="Google Shape;4444;p55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4445" name="Google Shape;4445;p55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46" name="Google Shape;4446;p55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447" name="Google Shape;4447;p5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448" name="Google Shape;4448;p5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49" name="Google Shape;4449;p55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4450" name="Google Shape;4450;p55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51" name="Google Shape;4451;p55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452" name="Google Shape;4452;p5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453" name="Google Shape;4453;p5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454" name="Google Shape;4454;p55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4455" name="Google Shape;4455;p55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56" name="Google Shape;4456;p55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4457" name="Google Shape;4457;p5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458" name="Google Shape;4458;p5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459" name="Google Shape;4459;p55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4460" name="Google Shape;4460;p55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61" name="Google Shape;4461;p55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462" name="Google Shape;4462;p55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55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55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55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55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55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68" name="Google Shape;4468;p55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69" name="Google Shape;4469;p55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470" name="Google Shape;4470;p55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4471" name="Google Shape;4471;p55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472" name="Google Shape;4472;p55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55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4474" name="Google Shape;4474;p55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4475" name="Google Shape;4475;p55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76" name="Google Shape;4476;p55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77" name="Google Shape;4477;p55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4478" name="Google Shape;4478;p55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4479" name="Google Shape;4479;p55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480" name="Google Shape;4480;p55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481" name="Google Shape;4481;p55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4482" name="Google Shape;4482;p55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483" name="Google Shape;4483;p55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4484" name="Google Shape;4484;p55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485" name="Google Shape;4485;p55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486" name="Google Shape;4486;p55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87" name="Google Shape;4487;p55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8" name="Google Shape;4488;p55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4489" name="Google Shape;4489;p55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4490" name="Google Shape;4490;p55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491" name="Google Shape;4491;p55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92" name="Google Shape;4492;p55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3" name="Google Shape;4493;p55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4494" name="Google Shape;4494;p55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4495" name="Google Shape;4495;p55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496" name="Google Shape;4496;p55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497" name="Google Shape;4497;p55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8" name="Google Shape;4498;p55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4499" name="Google Shape;4499;p55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4500" name="Google Shape;4500;p55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501" name="Google Shape;4501;p55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02" name="Google Shape;4502;p55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03" name="Google Shape;4503;p55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4504" name="Google Shape;4504;p55"/>
            <p:cNvCxnSpPr>
              <a:stCxn id="4505" idx="6"/>
              <a:endCxn id="4506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507" name="Google Shape;4507;p55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4508" name="Google Shape;4508;p55"/>
              <p:cNvCxnSpPr>
                <a:stCxn id="4509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505" name="Google Shape;4505;p5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5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0" name="Google Shape;4510;p55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4511" name="Google Shape;4511;p55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512" name="Google Shape;4512;p55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55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4" name="Google Shape;4514;p55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4515" name="Google Shape;4515;p55"/>
              <p:cNvCxnSpPr>
                <a:stCxn id="4516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517" name="Google Shape;4517;p55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55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8" name="Google Shape;4518;p55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4519" name="Google Shape;4519;p55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506" name="Google Shape;4506;p55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55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21" name="Google Shape;4521;p55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4522" name="Google Shape;4522;p55"/>
            <p:cNvCxnSpPr>
              <a:stCxn id="4523" idx="4"/>
              <a:endCxn id="452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5" name="Google Shape;4525;p55"/>
            <p:cNvCxnSpPr>
              <a:stCxn id="4524" idx="0"/>
              <a:endCxn id="452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7" name="Google Shape;4527;p55"/>
            <p:cNvCxnSpPr>
              <a:stCxn id="4526" idx="4"/>
              <a:endCxn id="452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9" name="Google Shape;4529;p55"/>
            <p:cNvCxnSpPr>
              <a:stCxn id="4528" idx="0"/>
              <a:endCxn id="453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30" name="Google Shape;4530;p5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6" name="Google Shape;4526;p5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3" name="Google Shape;4523;p5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528;p5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4" name="Google Shape;4524;p5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31" name="Google Shape;4531;p55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4532" name="Google Shape;4532;p5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7" name="Google Shape;4537;p55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4538" name="Google Shape;4538;p5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539" name="Google Shape;4539;p5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5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5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42" name="Google Shape;4542;p5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4543" name="Google Shape;4543;p5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5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5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46" name="Google Shape;4546;p5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4547" name="Google Shape;4547;p5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5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5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50" name="Google Shape;4550;p5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4551" name="Google Shape;4551;p5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5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5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54" name="Google Shape;4554;p55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4555" name="Google Shape;4555;p55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4556" name="Google Shape;4556;p55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55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55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55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55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61" name="Google Shape;4561;p55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5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5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5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5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6" name="Google Shape;4566;p55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4567" name="Google Shape;4567;p5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55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4578" name="Google Shape;4578;p55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5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5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5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5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5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5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5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5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5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5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5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5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5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5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5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4" name="Google Shape;4594;p55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4595" name="Google Shape;4595;p5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1" name="Google Shape;4601;p55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4602" name="Google Shape;4602;p5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05" name="Google Shape;4605;p55"/>
            <p:cNvCxnSpPr>
              <a:stCxn id="4602" idx="6"/>
              <a:endCxn id="460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6" name="Google Shape;4606;p55"/>
            <p:cNvCxnSpPr>
              <a:stCxn id="4603" idx="4"/>
              <a:endCxn id="460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8" name="Google Shape;4608;p55"/>
            <p:cNvCxnSpPr>
              <a:stCxn id="4607" idx="6"/>
              <a:endCxn id="460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9" name="Google Shape;4609;p55"/>
            <p:cNvCxnSpPr>
              <a:stCxn id="4604" idx="4"/>
              <a:endCxn id="461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07" name="Google Shape;4607;p5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12" name="Google Shape;4612;p55"/>
            <p:cNvCxnSpPr>
              <a:endCxn id="461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13" name="Google Shape;4613;p55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4614" name="Google Shape;4614;p5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9" name="Google Shape;4619;p55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4620" name="Google Shape;4620;p55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55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2" name="Google Shape;4622;p55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55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4" name="Google Shape;4624;p55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25" name="Google Shape;4625;p55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26" name="Google Shape;4626;p55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27" name="Google Shape;4627;p55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5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5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5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5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5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3" name="Google Shape;4633;p55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4634" name="Google Shape;4634;p55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5" name="Google Shape;4635;p55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6" name="Google Shape;4636;p55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7" name="Google Shape;4637;p55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8" name="Google Shape;4638;p55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9" name="Google Shape;4639;p55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40" name="Google Shape;4640;p55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641" name="Google Shape;4641;p55"/>
            <p:cNvCxnSpPr>
              <a:stCxn id="4634" idx="2"/>
              <a:endCxn id="4635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42" name="Google Shape;4642;p55"/>
            <p:cNvCxnSpPr>
              <a:stCxn id="4636" idx="0"/>
              <a:endCxn id="4634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43" name="Google Shape;4643;p55"/>
            <p:cNvCxnSpPr>
              <a:stCxn id="4636" idx="2"/>
              <a:endCxn id="4638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44" name="Google Shape;4644;p55"/>
            <p:cNvCxnSpPr>
              <a:stCxn id="4637" idx="0"/>
              <a:endCxn id="4636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45" name="Google Shape;4645;p55"/>
            <p:cNvCxnSpPr>
              <a:stCxn id="4635" idx="2"/>
              <a:endCxn id="4640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46" name="Google Shape;4646;p55"/>
            <p:cNvCxnSpPr>
              <a:stCxn id="4639" idx="0"/>
              <a:endCxn id="4635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47" name="Google Shape;4647;p55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4648" name="Google Shape;4648;p55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5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5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5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5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3" name="Google Shape;4653;p55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4654" name="Google Shape;4654;p55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55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55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55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55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59" name="Google Shape;4659;p55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4660" name="Google Shape;4660;p55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4661" name="Google Shape;4661;p55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662" name="Google Shape;4662;p55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3" name="Google Shape;4663;p55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4664" name="Google Shape;4664;p55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665" name="Google Shape;4665;p55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6" name="Google Shape;4666;p55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4667" name="Google Shape;4667;p55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668" name="Google Shape;4668;p55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9" name="Google Shape;4669;p55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4670" name="Google Shape;4670;p55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4671" name="Google Shape;4671;p55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72" name="Google Shape;4672;p55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4673" name="Google Shape;4673;p55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4674" name="Google Shape;4674;p55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4675" name="Google Shape;4675;p55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6" name="Google Shape;4676;p55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7" name="Google Shape;4677;p55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78" name="Google Shape;4678;p55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4679" name="Google Shape;4679;p55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4680" name="Google Shape;4680;p55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1" name="Google Shape;4681;p55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82" name="Google Shape;4682;p55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83" name="Google Shape;4683;p55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4" name="Google Shape;4684;p55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4685" name="Google Shape;4685;p55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4686" name="Google Shape;4686;p55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4687" name="Google Shape;4687;p55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8" name="Google Shape;4688;p55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689" name="Google Shape;4689;p55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90" name="Google Shape;4690;p55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1" name="Google Shape;4691;p55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4692" name="Google Shape;4692;p55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93" name="Google Shape;4693;p55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4694" name="Google Shape;4694;p55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5" name="Google Shape;4695;p55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696" name="Google Shape;4696;p55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4697" name="Google Shape;4697;p55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4698" name="Google Shape;4698;p55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99" name="Google Shape;4699;p55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4700" name="Google Shape;4700;p55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1" name="Google Shape;4701;p55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2" name="Google Shape;4702;p55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3" name="Google Shape;4703;p55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4" name="Google Shape;4704;p55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05" name="Google Shape;4705;p55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4706" name="Google Shape;4706;p55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4707" name="Google Shape;4707;p55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08" name="Google Shape;4708;p55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4709" name="Google Shape;4709;p55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0" name="Google Shape;4710;p55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1" name="Google Shape;4711;p55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2" name="Google Shape;4712;p55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3" name="Google Shape;4713;p55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4" name="Google Shape;4714;p55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5" name="Google Shape;4715;p55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716" name="Google Shape;4716;p55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4717" name="Google Shape;4717;p55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18" name="Google Shape;4718;p55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719" name="Google Shape;4719;p55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4720" name="Google Shape;4720;p55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21" name="Google Shape;4721;p55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4722" name="Google Shape;4722;p55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3" name="Google Shape;4723;p55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4" name="Google Shape;4724;p55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5" name="Google Shape;4725;p55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6" name="Google Shape;4726;p55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7" name="Google Shape;4727;p55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8" name="Google Shape;4728;p55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729" name="Google Shape;4729;p55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4730" name="Google Shape;4730;p55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31" name="Google Shape;4731;p55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4732" name="Google Shape;4732;p55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4733" name="Google Shape;4733;p55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4734" name="Google Shape;4734;p55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55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55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55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55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55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55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55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55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55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55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55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55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55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55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55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55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55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55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55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54" name="Google Shape;4754;p55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4755" name="Google Shape;4755;p55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4756" name="Google Shape;4756;p55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4757" name="Google Shape;4757;p55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8" name="Google Shape;4758;p55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9" name="Google Shape;4759;p55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4760" name="Google Shape;4760;p55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761" name="Google Shape;4761;p55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4762" name="Google Shape;4762;p55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63" name="Google Shape;4763;p55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764" name="Google Shape;4764;p55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4765" name="Google Shape;4765;p55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4766" name="Google Shape;4766;p55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7" name="Google Shape;4767;p55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68" name="Google Shape;4768;p55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4769" name="Google Shape;4769;p55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0" name="Google Shape;4770;p55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71" name="Google Shape;4771;p55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4772" name="Google Shape;4772;p55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4773" name="Google Shape;4773;p55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74" name="Google Shape;4774;p55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775" name="Google Shape;4775;p55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776" name="Google Shape;4776;p55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7" name="Google Shape;4777;p55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778" name="Google Shape;4778;p55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79" name="Google Shape;4779;p55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4780" name="Google Shape;4780;p55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4781" name="Google Shape;4781;p55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2" name="Google Shape;4782;p55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3" name="Google Shape;4783;p55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84" name="Google Shape;4784;p55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4785" name="Google Shape;4785;p55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6" name="Google Shape;4786;p55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87" name="Google Shape;4787;p55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4788" name="Google Shape;4788;p55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4789" name="Google Shape;4789;p55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0" name="Google Shape;4790;p55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91" name="Google Shape;4791;p55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4792" name="Google Shape;4792;p55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3" name="Google Shape;4793;p55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4" name="Google Shape;4794;p55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95" name="Google Shape;4795;p55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4796" name="Google Shape;4796;p55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4797" name="Google Shape;4797;p55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8" name="Google Shape;4798;p55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99" name="Google Shape;4799;p55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4800" name="Google Shape;4800;p55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801" name="Google Shape;4801;p55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4802" name="Google Shape;4802;p55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803" name="Google Shape;4803;p55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4804" name="Google Shape;4804;p55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4805" name="Google Shape;4805;p55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4806" name="Google Shape;4806;p55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7" name="Google Shape;4807;p55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08" name="Google Shape;4808;p55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4809" name="Google Shape;4809;p55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4810" name="Google Shape;4810;p55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4811" name="Google Shape;4811;p55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4812" name="Google Shape;4812;p55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4813" name="Google Shape;4813;p55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814" name="Google Shape;4814;p55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5" name="Google Shape;4815;p55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816" name="Google Shape;4816;p55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4817" name="Google Shape;4817;p55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8" name="Google Shape;4818;p55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4819" name="Google Shape;4819;p55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4820" name="Google Shape;4820;p55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5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5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5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5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5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5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5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5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5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5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5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5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5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5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5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5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5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5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5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5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5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5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5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5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5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5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5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5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5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5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5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5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7" name="Google Shape;4857;p56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4858" name="Google Shape;4858;p5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59" name="Google Shape;4859;p5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0" name="Google Shape;4860;p56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1" name="Google Shape;4861;p56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2" name="Google Shape;4862;p56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3" name="Google Shape;4863;p56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4" name="Google Shape;4864;p56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5" name="Google Shape;4865;p56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6" name="Google Shape;4866;p56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7" name="Google Shape;4867;p56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8" name="Google Shape;4868;p56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69" name="Google Shape;4869;p56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70" name="Google Shape;4870;p56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4871" name="Google Shape;4871;p56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4872" name="Google Shape;4872;p5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4873" name="Google Shape;4873;p5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4" name="Google Shape;4874;p5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5" name="Google Shape;4875;p5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6" name="Google Shape;4876;p5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7" name="Google Shape;4877;p5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8" name="Google Shape;4878;p5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79" name="Google Shape;4879;p5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80" name="Google Shape;4880;p5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81" name="Google Shape;4881;p5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82" name="Google Shape;4882;p5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83" name="Google Shape;4883;p5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4884" name="Google Shape;4884;p5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4885" name="Google Shape;4885;p56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{8C3C1D97-432C-4862-AB64-F976D63EF6E5}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886" name="Google Shape;4886;p56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4887" name="Google Shape;4887;p5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8" name="Google Shape;4888;p5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9" name="Google Shape;4889;p5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890" name="Google Shape;4890;p5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891" name="Google Shape;4891;p5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892" name="Google Shape;4892;p5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893" name="Google Shape;4893;p5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894" name="Google Shape;4894;p5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901" name="Google Shape;4901;p5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902" name="Google Shape;4902;p5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4903" name="Google Shape;4903;p5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4" name="Google Shape;4904;p56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4905" name="Google Shape;4905;p56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6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6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6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6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6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6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6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6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6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6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6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6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6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6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6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6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6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6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6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6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6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6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6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6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6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6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6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937" name="Google Shape;4937;p56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{8C3C1D97-432C-4862-AB64-F976D63EF6E5}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938" name="Google Shape;4938;p56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{8C3C1D97-432C-4862-AB64-F976D63EF6E5}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939" name="Google Shape;4939;p56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4940" name="Google Shape;4940;p56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6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2" name="Google Shape;4942;p56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4943" name="Google Shape;4943;p56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6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5" name="Google Shape;4945;p56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4946" name="Google Shape;4946;p56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4947" name="Google Shape;4947;p56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56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56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56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56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56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53" name="Google Shape;4953;p56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4954" name="Google Shape;4954;p56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56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56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56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56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56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0" name="Google Shape;4960;p56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4961" name="Google Shape;4961;p56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56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56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56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56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56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7" name="Google Shape;4967;p56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4968" name="Google Shape;4968;p56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56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56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56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56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56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4" name="Google Shape;4974;p56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4975" name="Google Shape;4975;p56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56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56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56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56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56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4981" name="Google Shape;4981;p56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{8C3C1D97-432C-4862-AB64-F976D63EF6E5}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4982" name="Google Shape;4982;p56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4983" name="Google Shape;4983;p56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4984" name="Google Shape;4984;p56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985" name="Google Shape;4985;p56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4986" name="Google Shape;4986;p56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4987" name="Google Shape;4987;p56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988" name="Google Shape;4988;p56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989" name="Google Shape;4989;p56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990" name="Google Shape;4990;p56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4991" name="Google Shape;4991;p56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4992" name="Google Shape;4992;p56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4993" name="Google Shape;4993;p56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4994" name="Google Shape;4994;p56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5" name="Google Shape;4995;p56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96" name="Google Shape;4996;p56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4997" name="Google Shape;4997;p56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8" name="Google Shape;4998;p56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99" name="Google Shape;4999;p56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5000" name="Google Shape;5000;p56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1" name="Google Shape;5001;p56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2" name="Google Shape;5002;p56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5003" name="Google Shape;5003;p56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4" name="Google Shape;5004;p56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5" name="Google Shape;5005;p56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5006" name="Google Shape;5006;p56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7" name="Google Shape;5007;p56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8" name="Google Shape;5008;p56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5009" name="Google Shape;5009;p56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0" name="Google Shape;5010;p56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1" name="Google Shape;5011;p56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5012" name="Google Shape;5012;p56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3" name="Google Shape;5013;p56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4" name="Google Shape;5014;p56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5015" name="Google Shape;5015;p56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56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7" name="Google Shape;5017;p56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5018" name="Google Shape;5018;p56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9" name="Google Shape;5019;p56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20" name="Google Shape;5020;p56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5021" name="Google Shape;5021;p56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2" name="Google Shape;5022;p56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7" name="Google Shape;5027;p57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5028" name="Google Shape;5028;p57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5029" name="Google Shape;5029;p57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57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1" name="Google Shape;5031;p57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5032" name="Google Shape;5032;p57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57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4" name="Google Shape;5034;p57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5035" name="Google Shape;5035;p57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57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7" name="Google Shape;5037;p57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5038" name="Google Shape;5038;p57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57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40" name="Google Shape;5040;p57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1" name="Google Shape;5041;p57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5042" name="Google Shape;5042;p57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7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7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7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7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7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7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7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7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7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7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7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7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7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7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7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7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7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7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7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7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7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7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7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7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7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7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7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7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7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7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7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4" name="Google Shape;5074;p57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5075" name="Google Shape;5075;p5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76" name="Google Shape;5076;p5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077" name="Google Shape;5077;p5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078" name="Google Shape;5078;p5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9" name="Google Shape;5079;p5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5080" name="Google Shape;5080;p5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081" name="Google Shape;5081;p5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2" name="Google Shape;5082;p5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5083" name="Google Shape;5083;p5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084" name="Google Shape;5084;p5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5" name="Google Shape;5085;p5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086" name="Google Shape;5086;p5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087" name="Google Shape;5087;p5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8" name="Google Shape;5088;p5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089" name="Google Shape;5089;p5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090" name="Google Shape;5090;p5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91" name="Google Shape;5091;p57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5092" name="Google Shape;5092;p57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093" name="Google Shape;5093;p57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57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5" name="Google Shape;5095;p57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096" name="Google Shape;5096;p57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57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8" name="Google Shape;5098;p57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099" name="Google Shape;5099;p57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57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1" name="Google Shape;5101;p57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102" name="Google Shape;5102;p57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57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04" name="Google Shape;5104;p57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5105" name="Google Shape;5105;p57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06" name="Google Shape;5106;p57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5107" name="Google Shape;5107;p57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57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9" name="Google Shape;5109;p57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5110" name="Google Shape;5110;p57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57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2" name="Google Shape;5112;p57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5113" name="Google Shape;5113;p57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57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5" name="Google Shape;5115;p57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5116" name="Google Shape;5116;p57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57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18" name="Google Shape;5118;p57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5119" name="Google Shape;5119;p57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7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7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5" name="Google Shape;5125;p57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5126" name="Google Shape;5126;p57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5127" name="Google Shape;5127;p5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5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9" name="Google Shape;5129;p57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5130" name="Google Shape;5130;p5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5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2" name="Google Shape;5132;p57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5133" name="Google Shape;5133;p5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5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5" name="Google Shape;5135;p57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5136" name="Google Shape;5136;p5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5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38" name="Google Shape;5138;p57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5139" name="Google Shape;5139;p57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5140" name="Google Shape;5140;p57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57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2" name="Google Shape;5142;p57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5143" name="Google Shape;5143;p57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57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5" name="Google Shape;5145;p57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5146" name="Google Shape;5146;p57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57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8" name="Google Shape;5148;p57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5149" name="Google Shape;5149;p57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57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51" name="Google Shape;5151;p57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5152" name="Google Shape;5152;p57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7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7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7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6" name="Google Shape;5156;p57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5157" name="Google Shape;5157;p57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7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7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7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7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7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63" name="Google Shape;5163;p57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5164" name="Google Shape;5164;p57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57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57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57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57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57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170" name="Google Shape;5170;p57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5171" name="Google Shape;5171;p57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5172" name="Google Shape;5172;p57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3" name="Google Shape;5173;p57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4" name="Google Shape;5174;p57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5" name="Google Shape;5175;p57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6" name="Google Shape;5176;p57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7" name="Google Shape;5177;p57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8" name="Google Shape;5178;p57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9" name="Google Shape;5179;p57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0" name="Google Shape;5180;p57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1" name="Google Shape;5181;p57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2" name="Google Shape;5182;p57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3" name="Google Shape;5183;p57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4" name="Google Shape;5184;p57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5" name="Google Shape;5185;p57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6" name="Google Shape;5186;p57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7" name="Google Shape;5187;p57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8" name="Google Shape;5188;p57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9" name="Google Shape;5189;p57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0" name="Google Shape;5190;p57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91" name="Google Shape;5191;p57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57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57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57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57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57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197" name="Google Shape;5197;p57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5198" name="Google Shape;5198;p57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7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7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7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57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5203" name="Google Shape;5203;p57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7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7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7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7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7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7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7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7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7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7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7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5" name="Google Shape;5215;p57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5216" name="Google Shape;5216;p57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5217" name="Google Shape;5217;p57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218" name="Google Shape;5218;p57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219" name="Google Shape;5219;p57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5220" name="Google Shape;5220;p57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221" name="Google Shape;5221;p57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222" name="Google Shape;5222;p57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5223" name="Google Shape;5223;p57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224" name="Google Shape;5224;p57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5225" name="Google Shape;5225;p57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5226" name="Google Shape;5226;p57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5227" name="Google Shape;5227;p57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5228" name="Google Shape;5228;p57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5229" name="Google Shape;5229;p57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7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7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2" name="Google Shape;5232;p57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5233" name="Google Shape;5233;p57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7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5" name="Google Shape;5235;p57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5236" name="Google Shape;5236;p57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7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8" name="Google Shape;5238;p57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5239" name="Google Shape;5239;p57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7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7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7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7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7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5" name="Google Shape;5245;p57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5246" name="Google Shape;5246;p5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8" name="Google Shape;5248;p5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49" name="Google Shape;5249;p57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5250" name="Google Shape;5250;p57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1" name="Google Shape;5251;p57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2" name="Google Shape;5252;p57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3" name="Google Shape;5253;p57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4" name="Google Shape;5254;p57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5" name="Google Shape;5255;p57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56" name="Google Shape;5256;p57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5257" name="Google Shape;5257;p57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258" name="Google Shape;5258;p5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5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5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5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62" name="Google Shape;5262;p57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5263" name="Google Shape;5263;p5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5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5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5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267" name="Google Shape;5267;p57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57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69" name="Google Shape;5269;p57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5270" name="Google Shape;5270;p5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7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7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7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4" name="Google Shape;5274;p57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5275" name="Google Shape;5275;p57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5276" name="Google Shape;5276;p57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77" name="Google Shape;5277;p57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278" name="Google Shape;5278;p57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5279" name="Google Shape;5279;p57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80" name="Google Shape;5280;p57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281" name="Google Shape;5281;p57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5282" name="Google Shape;5282;p57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83" name="Google Shape;5283;p57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284" name="Google Shape;5284;p57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5285" name="Google Shape;5285;p57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86" name="Google Shape;5286;p57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287" name="Google Shape;5287;p57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5288" name="Google Shape;5288;p57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289" name="Google Shape;5289;p57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290" name="Google Shape;5290;p57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5291" name="Google Shape;5291;p5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6" name="Google Shape;5296;p57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5297" name="Google Shape;5297;p5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0" name="Google Shape;5300;p57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5301" name="Google Shape;5301;p57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5302" name="Google Shape;5302;p57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5303" name="Google Shape;5303;p57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57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05" name="Google Shape;5305;p57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5306" name="Google Shape;5306;p57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57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08" name="Google Shape;5308;p57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5309" name="Google Shape;5309;p57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57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11" name="Google Shape;5311;p57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5312" name="Google Shape;5312;p57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3" name="Google Shape;5313;p57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4" name="Google Shape;5314;p57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5" name="Google Shape;5315;p57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6" name="Google Shape;5316;p57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57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57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57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57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57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22" name="Google Shape;5322;p57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5323" name="Google Shape;5323;p57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5324" name="Google Shape;5324;p57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57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57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57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57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57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30" name="Google Shape;5330;p57"/>
              <p:cNvCxnSpPr>
                <a:stCxn id="5328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1" name="Google Shape;5331;p57"/>
              <p:cNvCxnSpPr>
                <a:stCxn id="532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2" name="Google Shape;5332;p57"/>
              <p:cNvCxnSpPr>
                <a:stCxn id="532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3" name="Google Shape;5333;p57"/>
              <p:cNvCxnSpPr>
                <a:stCxn id="532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4" name="Google Shape;5334;p57"/>
              <p:cNvCxnSpPr>
                <a:stCxn id="532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35" name="Google Shape;5335;p57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5336" name="Google Shape;5336;p57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57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57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39" name="Google Shape;5339;p57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5340" name="Google Shape;5340;p57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5341" name="Google Shape;5341;p57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57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3" name="Google Shape;5343;p57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5344" name="Google Shape;5344;p57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57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6" name="Google Shape;5346;p57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5347" name="Google Shape;5347;p57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57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9" name="Google Shape;5349;p57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5350" name="Google Shape;5350;p57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57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52" name="Google Shape;5352;p57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5353" name="Google Shape;5353;p57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7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5" name="Google Shape;5355;p57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5356" name="Google Shape;5356;p57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7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7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7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7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7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7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7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7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5" name="Google Shape;5365;p57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5366" name="Google Shape;5366;p57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5367" name="Google Shape;5367;p57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57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69" name="Google Shape;5369;p57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5370" name="Google Shape;5370;p57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5371" name="Google Shape;5371;p57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5372" name="Google Shape;5372;p57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3" name="Google Shape;5373;p57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74" name="Google Shape;5374;p57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5375" name="Google Shape;5375;p57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6" name="Google Shape;5376;p57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77" name="Google Shape;5377;p57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5378" name="Google Shape;5378;p57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9" name="Google Shape;5379;p57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80" name="Google Shape;5380;p57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5381" name="Google Shape;5381;p57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82" name="Google Shape;5382;p57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83" name="Google Shape;5383;p57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5384" name="Google Shape;5384;p57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85" name="Google Shape;5385;p57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386" name="Google Shape;5386;p57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5387" name="Google Shape;5387;p57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5388" name="Google Shape;5388;p57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5389" name="Google Shape;5389;p57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0" name="Google Shape;5390;p57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1" name="Google Shape;5391;p57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2" name="Google Shape;5392;p57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93" name="Google Shape;5393;p57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5394" name="Google Shape;5394;p57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7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7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7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7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9" name="Google Shape;5399;p57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5400" name="Google Shape;5400;p57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5401" name="Google Shape;5401;p57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57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03" name="Google Shape;5403;p57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5404" name="Google Shape;5404;p57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57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06" name="Google Shape;5406;p57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5407" name="Google Shape;5407;p57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57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09" name="Google Shape;5409;p57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5410" name="Google Shape;5410;p57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57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12" name="Google Shape;5412;p57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5413" name="Google Shape;5413;p57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14" name="Google Shape;5414;p57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5415" name="Google Shape;5415;p57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57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57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18" name="Google Shape;5418;p57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5419" name="Google Shape;5419;p5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2" name="Google Shape;5432;p5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5433" name="Google Shape;5433;p5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5434" name="Google Shape;5434;p5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5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5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5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5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5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5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5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5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5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4" name="Google Shape;5444;p5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5445" name="Google Shape;5445;p5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5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5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5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5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5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5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5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5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5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5" name="Google Shape;5455;p5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5456" name="Google Shape;5456;p5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5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5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5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5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5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5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5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5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5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66" name="Google Shape;5466;p5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5467" name="Google Shape;5467;p5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5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5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5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5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5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5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5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5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5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77" name="Google Shape;5477;p5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5478" name="Google Shape;5478;p5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5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5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5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5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5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5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5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5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5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88" name="Google Shape;5488;p5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489" name="Google Shape;5489;p5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5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5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5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5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5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5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5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5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5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99" name="Google Shape;5499;p5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5500" name="Google Shape;5500;p5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5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5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5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5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5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5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5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5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5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0" name="Google Shape;5510;p5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5511" name="Google Shape;5511;p5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5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5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5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5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5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5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5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5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5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1" name="Google Shape;5521;p5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5522" name="Google Shape;5522;p5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5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5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5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5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5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5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5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5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5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2" name="Google Shape;5532;p5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5533" name="Google Shape;5533;p5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5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5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5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5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5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5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5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5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5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43" name="Google Shape;5543;p5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5544" name="Google Shape;5544;p5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5545" name="Google Shape;5545;p5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5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5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5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5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0" name="Google Shape;5550;p5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5551" name="Google Shape;5551;p5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5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5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5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5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6" name="Google Shape;5556;p5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5557" name="Google Shape;5557;p5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5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5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5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5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62" name="Google Shape;5562;p5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5563" name="Google Shape;5563;p5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5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5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5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5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68" name="Google Shape;5568;p58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5569" name="Google Shape;5569;p5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7" name="Google Shape;5587;p58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5588" name="Google Shape;5588;p5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8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0" name="Google Shape;5590;p58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5591" name="Google Shape;5591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8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58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5594" name="Google Shape;5594;p5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8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8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2" name="Google Shape;5602;p58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5603" name="Google Shape;5603;p5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8" name="Google Shape;5608;p58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5609" name="Google Shape;5609;p5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4" name="Google Shape;5614;p58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5615" name="Google Shape;5615;p58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5616" name="Google Shape;5616;p5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7" name="Google Shape;5617;p5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618" name="Google Shape;5618;p58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5619" name="Google Shape;5619;p5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0" name="Google Shape;5620;p5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621" name="Google Shape;5621;p5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5622" name="Google Shape;5622;p5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5623" name="Google Shape;5623;p5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5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5" name="Google Shape;5625;p5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5626" name="Google Shape;5626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8" name="Google Shape;5628;p5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5629" name="Google Shape;5629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31" name="Google Shape;5631;p5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5632" name="Google Shape;5632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34" name="Google Shape;5634;p5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5635" name="Google Shape;5635;p5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5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37" name="Google Shape;5637;p58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5638" name="Google Shape;5638;p5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5639" name="Google Shape;5639;p5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5640" name="Google Shape;5640;p5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41" name="Google Shape;5641;p5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642" name="Google Shape;5642;p58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5643" name="Google Shape;5643;p58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5644" name="Google Shape;5644;p58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58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58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58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58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58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50" name="Google Shape;5650;p58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5651" name="Google Shape;5651;p58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58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58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58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58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58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7" name="Google Shape;5657;p58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8" name="Google Shape;5658;p58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5659" name="Google Shape;5659;p58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5660" name="Google Shape;5660;p58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61" name="Google Shape;5661;p58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62" name="Google Shape;5662;p58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5663" name="Google Shape;5663;p58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64" name="Google Shape;5664;p58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65" name="Google Shape;5665;p58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5666" name="Google Shape;5666;p58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67" name="Google Shape;5667;p58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68" name="Google Shape;5668;p58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5669" name="Google Shape;5669;p58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70" name="Google Shape;5670;p58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671" name="Google Shape;5671;p58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5672" name="Google Shape;5672;p58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8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8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8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6" name="Google Shape;5676;p5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5677" name="Google Shape;5677;p5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5678" name="Google Shape;5678;p5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79" name="Google Shape;5679;p5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80" name="Google Shape;5680;p58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5681" name="Google Shape;5681;p58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5682" name="Google Shape;5682;p58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58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58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58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58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58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58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89" name="Google Shape;5689;p58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5690" name="Google Shape;5690;p58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58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58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58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58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58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58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97" name="Google Shape;5697;p58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698" name="Google Shape;5698;p5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5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5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5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5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5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5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05" name="Google Shape;5705;p58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706" name="Google Shape;5706;p5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5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5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5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5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5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5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13" name="Google Shape;5713;p58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5714" name="Google Shape;5714;p58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58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58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58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58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58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58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21" name="Google Shape;5721;p58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5722" name="Google Shape;5722;p5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5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5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5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5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5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5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29" name="Google Shape;5729;p58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5730" name="Google Shape;5730;p5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5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5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5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5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5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5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737" name="Google Shape;5737;p58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5738" name="Google Shape;5738;p58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8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8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8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8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8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8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8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8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8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8" name="Google Shape;5748;p58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5749" name="Google Shape;5749;p5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753" name="Google Shape;5753;p58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754" name="Google Shape;5754;p58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755" name="Google Shape;5755;p58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5756" name="Google Shape;5756;p58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757" name="Google Shape;5757;p58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8" name="Google Shape;5758;p58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5759" name="Google Shape;5759;p5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5760" name="Google Shape;5760;p5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61" name="Google Shape;5761;p5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5762" name="Google Shape;5762;p5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63" name="Google Shape;5763;p5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764" name="Google Shape;5764;p5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5765" name="Google Shape;5765;p5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66" name="Google Shape;5766;p5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5767" name="Google Shape;5767;p5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68" name="Google Shape;5768;p5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769" name="Google Shape;5769;p5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5770" name="Google Shape;5770;p5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71" name="Google Shape;5771;p5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5772" name="Google Shape;5772;p5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73" name="Google Shape;5773;p5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774" name="Google Shape;5774;p5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5775" name="Google Shape;5775;p5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76" name="Google Shape;5776;p5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5777" name="Google Shape;5777;p5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78" name="Google Shape;5778;p5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5779" name="Google Shape;5779;p58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5780" name="Google Shape;5780;p58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5781" name="Google Shape;5781;p58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5782" name="Google Shape;5782;p5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58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84" name="Google Shape;5784;p58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5785" name="Google Shape;5785;p5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86" name="Google Shape;5786;p58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787" name="Google Shape;5787;p58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5788" name="Google Shape;5788;p58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5789" name="Google Shape;5789;p5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58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91" name="Google Shape;5791;p58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5792" name="Google Shape;5792;p5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793" name="Google Shape;5793;p58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794" name="Google Shape;5794;p58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5795" name="Google Shape;5795;p58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5796" name="Google Shape;5796;p5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58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98" name="Google Shape;5798;p5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5799" name="Google Shape;5799;p5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800" name="Google Shape;5800;p5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5801" name="Google Shape;5801;p58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5802" name="Google Shape;5802;p58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5803" name="Google Shape;5803;p5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804" name="Google Shape;5804;p58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5805" name="Google Shape;5805;p58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5806" name="Google Shape;5806;p58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58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2" name="Google Shape;5812;p5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3" name="Google Shape;5813;p5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14" name="Google Shape;5814;p59"/>
          <p:cNvGrpSpPr/>
          <p:nvPr/>
        </p:nvGrpSpPr>
        <p:grpSpPr>
          <a:xfrm>
            <a:off x="829359" y="2307635"/>
            <a:ext cx="339235" cy="298186"/>
            <a:chOff x="898875" y="244725"/>
            <a:chExt cx="481800" cy="423500"/>
          </a:xfrm>
        </p:grpSpPr>
        <p:sp>
          <p:nvSpPr>
            <p:cNvPr id="5815" name="Google Shape;5815;p59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6" name="Google Shape;5816;p59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7" name="Google Shape;5817;p59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8" name="Google Shape;5818;p59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19" name="Google Shape;5819;p59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0" name="Google Shape;5820;p59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21" name="Google Shape;5821;p59"/>
          <p:cNvGrpSpPr/>
          <p:nvPr/>
        </p:nvGrpSpPr>
        <p:grpSpPr>
          <a:xfrm>
            <a:off x="1267741" y="2287103"/>
            <a:ext cx="298169" cy="339253"/>
            <a:chOff x="1529350" y="258825"/>
            <a:chExt cx="423475" cy="481825"/>
          </a:xfrm>
        </p:grpSpPr>
        <p:sp>
          <p:nvSpPr>
            <p:cNvPr id="5822" name="Google Shape;5822;p59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3" name="Google Shape;5823;p59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24" name="Google Shape;5824;p59"/>
          <p:cNvGrpSpPr/>
          <p:nvPr/>
        </p:nvGrpSpPr>
        <p:grpSpPr>
          <a:xfrm>
            <a:off x="1660716" y="2367273"/>
            <a:ext cx="340890" cy="178912"/>
            <a:chOff x="2084325" y="363300"/>
            <a:chExt cx="484150" cy="254100"/>
          </a:xfrm>
        </p:grpSpPr>
        <p:sp>
          <p:nvSpPr>
            <p:cNvPr id="5825" name="Google Shape;5825;p59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6" name="Google Shape;5826;p59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27" name="Google Shape;5827;p59"/>
          <p:cNvGrpSpPr/>
          <p:nvPr/>
        </p:nvGrpSpPr>
        <p:grpSpPr>
          <a:xfrm>
            <a:off x="2110011" y="2287102"/>
            <a:ext cx="298169" cy="339253"/>
            <a:chOff x="2707500" y="249400"/>
            <a:chExt cx="423475" cy="481825"/>
          </a:xfrm>
        </p:grpSpPr>
        <p:sp>
          <p:nvSpPr>
            <p:cNvPr id="5828" name="Google Shape;5828;p59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29" name="Google Shape;5829;p59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0" name="Google Shape;5830;p59"/>
          <p:cNvGrpSpPr/>
          <p:nvPr/>
        </p:nvGrpSpPr>
        <p:grpSpPr>
          <a:xfrm>
            <a:off x="2523626" y="2287428"/>
            <a:ext cx="305386" cy="338602"/>
            <a:chOff x="3300325" y="249875"/>
            <a:chExt cx="433725" cy="480900"/>
          </a:xfrm>
        </p:grpSpPr>
        <p:sp>
          <p:nvSpPr>
            <p:cNvPr id="5831" name="Google Shape;5831;p59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2" name="Google Shape;5832;p59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3" name="Google Shape;5833;p59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4" name="Google Shape;5834;p59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5" name="Google Shape;5835;p59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6" name="Google Shape;5836;p59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37" name="Google Shape;5837;p59"/>
          <p:cNvGrpSpPr/>
          <p:nvPr/>
        </p:nvGrpSpPr>
        <p:grpSpPr>
          <a:xfrm>
            <a:off x="2912712" y="2287349"/>
            <a:ext cx="352349" cy="338760"/>
            <a:chOff x="3854700" y="249750"/>
            <a:chExt cx="500425" cy="481125"/>
          </a:xfrm>
        </p:grpSpPr>
        <p:sp>
          <p:nvSpPr>
            <p:cNvPr id="5838" name="Google Shape;5838;p59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39" name="Google Shape;5839;p59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0" name="Google Shape;5840;p59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1" name="Google Shape;5841;p59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2" name="Google Shape;5842;p59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3" name="Google Shape;5843;p59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4" name="Google Shape;5844;p59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5" name="Google Shape;5845;p59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46" name="Google Shape;5846;p59"/>
          <p:cNvGrpSpPr/>
          <p:nvPr/>
        </p:nvGrpSpPr>
        <p:grpSpPr>
          <a:xfrm>
            <a:off x="3330701" y="2287349"/>
            <a:ext cx="352349" cy="338760"/>
            <a:chOff x="4447550" y="249750"/>
            <a:chExt cx="500425" cy="481125"/>
          </a:xfrm>
        </p:grpSpPr>
        <p:sp>
          <p:nvSpPr>
            <p:cNvPr id="5847" name="Google Shape;5847;p59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48" name="Google Shape;5848;p59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49" name="Google Shape;5849;p59"/>
          <p:cNvGrpSpPr/>
          <p:nvPr/>
        </p:nvGrpSpPr>
        <p:grpSpPr>
          <a:xfrm>
            <a:off x="3759902" y="2287102"/>
            <a:ext cx="339253" cy="339253"/>
            <a:chOff x="5049725" y="249400"/>
            <a:chExt cx="481825" cy="481825"/>
          </a:xfrm>
        </p:grpSpPr>
        <p:sp>
          <p:nvSpPr>
            <p:cNvPr id="5850" name="Google Shape;5850;p59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1" name="Google Shape;5851;p59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52" name="Google Shape;5852;p59"/>
          <p:cNvGrpSpPr/>
          <p:nvPr/>
        </p:nvGrpSpPr>
        <p:grpSpPr>
          <a:xfrm>
            <a:off x="4173843" y="2287102"/>
            <a:ext cx="339253" cy="339253"/>
            <a:chOff x="5660400" y="238125"/>
            <a:chExt cx="481825" cy="481825"/>
          </a:xfrm>
        </p:grpSpPr>
        <p:sp>
          <p:nvSpPr>
            <p:cNvPr id="5853" name="Google Shape;5853;p5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4" name="Google Shape;5854;p5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55" name="Google Shape;5855;p59"/>
          <p:cNvGrpSpPr/>
          <p:nvPr/>
        </p:nvGrpSpPr>
        <p:grpSpPr>
          <a:xfrm>
            <a:off x="4590529" y="2287102"/>
            <a:ext cx="339253" cy="339253"/>
            <a:chOff x="6235400" y="249400"/>
            <a:chExt cx="481825" cy="481825"/>
          </a:xfrm>
        </p:grpSpPr>
        <p:sp>
          <p:nvSpPr>
            <p:cNvPr id="5856" name="Google Shape;5856;p59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7" name="Google Shape;5857;p59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8" name="Google Shape;5858;p59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59" name="Google Shape;5859;p59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0" name="Google Shape;5860;p59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61" name="Google Shape;5861;p59"/>
          <p:cNvGrpSpPr/>
          <p:nvPr/>
        </p:nvGrpSpPr>
        <p:grpSpPr>
          <a:xfrm>
            <a:off x="828875" y="2731810"/>
            <a:ext cx="340204" cy="298116"/>
            <a:chOff x="899850" y="871450"/>
            <a:chExt cx="483175" cy="423400"/>
          </a:xfrm>
        </p:grpSpPr>
        <p:sp>
          <p:nvSpPr>
            <p:cNvPr id="5862" name="Google Shape;5862;p59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3" name="Google Shape;5863;p59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4" name="Google Shape;5864;p59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5" name="Google Shape;5865;p59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66" name="Google Shape;5866;p59"/>
          <p:cNvSpPr/>
          <p:nvPr/>
        </p:nvSpPr>
        <p:spPr>
          <a:xfrm>
            <a:off x="1265674" y="2711214"/>
            <a:ext cx="302200" cy="339253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867" name="Google Shape;5867;p59"/>
          <p:cNvGrpSpPr/>
          <p:nvPr/>
        </p:nvGrpSpPr>
        <p:grpSpPr>
          <a:xfrm>
            <a:off x="1660875" y="2711232"/>
            <a:ext cx="340573" cy="339271"/>
            <a:chOff x="2085450" y="842250"/>
            <a:chExt cx="483700" cy="481850"/>
          </a:xfrm>
        </p:grpSpPr>
        <p:sp>
          <p:nvSpPr>
            <p:cNvPr id="5868" name="Google Shape;5868;p59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69" name="Google Shape;5869;p59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0" name="Google Shape;5870;p59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71" name="Google Shape;5871;p59"/>
          <p:cNvGrpSpPr/>
          <p:nvPr/>
        </p:nvGrpSpPr>
        <p:grpSpPr>
          <a:xfrm>
            <a:off x="2089443" y="2711241"/>
            <a:ext cx="339306" cy="339253"/>
            <a:chOff x="2685825" y="840375"/>
            <a:chExt cx="481900" cy="481825"/>
          </a:xfrm>
        </p:grpSpPr>
        <p:sp>
          <p:nvSpPr>
            <p:cNvPr id="5872" name="Google Shape;5872;p59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3" name="Google Shape;5873;p59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74" name="Google Shape;5874;p59"/>
          <p:cNvGrpSpPr/>
          <p:nvPr/>
        </p:nvGrpSpPr>
        <p:grpSpPr>
          <a:xfrm>
            <a:off x="2501104" y="2710924"/>
            <a:ext cx="350431" cy="339887"/>
            <a:chOff x="3270675" y="841800"/>
            <a:chExt cx="497700" cy="482725"/>
          </a:xfrm>
        </p:grpSpPr>
        <p:sp>
          <p:nvSpPr>
            <p:cNvPr id="5875" name="Google Shape;5875;p59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6" name="Google Shape;5876;p59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77" name="Google Shape;5877;p59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878" name="Google Shape;5878;p59"/>
          <p:cNvSpPr/>
          <p:nvPr/>
        </p:nvSpPr>
        <p:spPr>
          <a:xfrm>
            <a:off x="2919129" y="2721811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879" name="Google Shape;5879;p59"/>
          <p:cNvGrpSpPr/>
          <p:nvPr/>
        </p:nvGrpSpPr>
        <p:grpSpPr>
          <a:xfrm>
            <a:off x="3337249" y="2731783"/>
            <a:ext cx="339253" cy="298169"/>
            <a:chOff x="4467200" y="877100"/>
            <a:chExt cx="481825" cy="423475"/>
          </a:xfrm>
        </p:grpSpPr>
        <p:sp>
          <p:nvSpPr>
            <p:cNvPr id="5880" name="Google Shape;5880;p59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1" name="Google Shape;5881;p59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2" name="Google Shape;5882;p59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3" name="Google Shape;5883;p59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84" name="Google Shape;5884;p59"/>
          <p:cNvGrpSpPr/>
          <p:nvPr/>
        </p:nvGrpSpPr>
        <p:grpSpPr>
          <a:xfrm>
            <a:off x="3752140" y="2711232"/>
            <a:ext cx="354778" cy="339271"/>
            <a:chOff x="5045500" y="842250"/>
            <a:chExt cx="503875" cy="481850"/>
          </a:xfrm>
        </p:grpSpPr>
        <p:sp>
          <p:nvSpPr>
            <p:cNvPr id="5885" name="Google Shape;5885;p59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6" name="Google Shape;5886;p59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87" name="Google Shape;5887;p59"/>
          <p:cNvGrpSpPr/>
          <p:nvPr/>
        </p:nvGrpSpPr>
        <p:grpSpPr>
          <a:xfrm>
            <a:off x="4174987" y="2737451"/>
            <a:ext cx="336965" cy="286833"/>
            <a:chOff x="5645200" y="879425"/>
            <a:chExt cx="478575" cy="407375"/>
          </a:xfrm>
        </p:grpSpPr>
        <p:sp>
          <p:nvSpPr>
            <p:cNvPr id="5888" name="Google Shape;5888;p59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89" name="Google Shape;5889;p59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0" name="Google Shape;5890;p59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1" name="Google Shape;5891;p59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2" name="Google Shape;5892;p59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3" name="Google Shape;5893;p59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894" name="Google Shape;5894;p59"/>
          <p:cNvGrpSpPr/>
          <p:nvPr/>
        </p:nvGrpSpPr>
        <p:grpSpPr>
          <a:xfrm>
            <a:off x="4611062" y="2711241"/>
            <a:ext cx="298186" cy="339253"/>
            <a:chOff x="6264525" y="842250"/>
            <a:chExt cx="423500" cy="481825"/>
          </a:xfrm>
        </p:grpSpPr>
        <p:sp>
          <p:nvSpPr>
            <p:cNvPr id="5895" name="Google Shape;5895;p59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6" name="Google Shape;5896;p59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7" name="Google Shape;5897;p59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8" name="Google Shape;5898;p59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899" name="Google Shape;5899;p59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0" name="Google Shape;5900;p59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1" name="Google Shape;5901;p59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02" name="Google Shape;5902;p59"/>
          <p:cNvGrpSpPr/>
          <p:nvPr/>
        </p:nvGrpSpPr>
        <p:grpSpPr>
          <a:xfrm>
            <a:off x="829350" y="3125895"/>
            <a:ext cx="339253" cy="339253"/>
            <a:chOff x="900750" y="1436075"/>
            <a:chExt cx="481825" cy="481825"/>
          </a:xfrm>
        </p:grpSpPr>
        <p:sp>
          <p:nvSpPr>
            <p:cNvPr id="5903" name="Google Shape;5903;p59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4" name="Google Shape;5904;p59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5" name="Google Shape;5905;p59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6" name="Google Shape;5906;p59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07" name="Google Shape;5907;p59"/>
          <p:cNvGrpSpPr/>
          <p:nvPr/>
        </p:nvGrpSpPr>
        <p:grpSpPr>
          <a:xfrm>
            <a:off x="1247198" y="3186183"/>
            <a:ext cx="339253" cy="218676"/>
            <a:chOff x="1492675" y="1520750"/>
            <a:chExt cx="481825" cy="310575"/>
          </a:xfrm>
        </p:grpSpPr>
        <p:sp>
          <p:nvSpPr>
            <p:cNvPr id="5908" name="Google Shape;5908;p59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09" name="Google Shape;5909;p59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10" name="Google Shape;5910;p59"/>
          <p:cNvGrpSpPr/>
          <p:nvPr/>
        </p:nvGrpSpPr>
        <p:grpSpPr>
          <a:xfrm>
            <a:off x="1654995" y="3125877"/>
            <a:ext cx="352332" cy="339288"/>
            <a:chOff x="2071000" y="1435025"/>
            <a:chExt cx="500400" cy="481875"/>
          </a:xfrm>
        </p:grpSpPr>
        <p:sp>
          <p:nvSpPr>
            <p:cNvPr id="5911" name="Google Shape;5911;p59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2" name="Google Shape;5912;p59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3" name="Google Shape;5913;p59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14" name="Google Shape;5914;p59"/>
          <p:cNvGrpSpPr/>
          <p:nvPr/>
        </p:nvGrpSpPr>
        <p:grpSpPr>
          <a:xfrm>
            <a:off x="2083159" y="3146709"/>
            <a:ext cx="351874" cy="297623"/>
            <a:chOff x="2678350" y="1464650"/>
            <a:chExt cx="499750" cy="422700"/>
          </a:xfrm>
        </p:grpSpPr>
        <p:sp>
          <p:nvSpPr>
            <p:cNvPr id="5915" name="Google Shape;5915;p59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6" name="Google Shape;5916;p59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17" name="Google Shape;5917;p59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18" name="Google Shape;5918;p59"/>
          <p:cNvGrpSpPr/>
          <p:nvPr/>
        </p:nvGrpSpPr>
        <p:grpSpPr>
          <a:xfrm>
            <a:off x="2506692" y="3125895"/>
            <a:ext cx="339253" cy="339253"/>
            <a:chOff x="3271200" y="1435075"/>
            <a:chExt cx="481825" cy="481825"/>
          </a:xfrm>
        </p:grpSpPr>
        <p:sp>
          <p:nvSpPr>
            <p:cNvPr id="5919" name="Google Shape;5919;p59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0" name="Google Shape;5920;p59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21" name="Google Shape;5921;p59"/>
          <p:cNvGrpSpPr/>
          <p:nvPr/>
        </p:nvGrpSpPr>
        <p:grpSpPr>
          <a:xfrm>
            <a:off x="2917165" y="3125877"/>
            <a:ext cx="343442" cy="339288"/>
            <a:chOff x="3858100" y="1435075"/>
            <a:chExt cx="487775" cy="481875"/>
          </a:xfrm>
        </p:grpSpPr>
        <p:sp>
          <p:nvSpPr>
            <p:cNvPr id="5922" name="Google Shape;5922;p59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3" name="Google Shape;5923;p59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4" name="Google Shape;5924;p59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5" name="Google Shape;5925;p59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6" name="Google Shape;5926;p59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27" name="Google Shape;5927;p59"/>
          <p:cNvGrpSpPr/>
          <p:nvPr/>
        </p:nvGrpSpPr>
        <p:grpSpPr>
          <a:xfrm>
            <a:off x="3337249" y="3125895"/>
            <a:ext cx="339253" cy="339253"/>
            <a:chOff x="4456875" y="1435075"/>
            <a:chExt cx="481825" cy="481825"/>
          </a:xfrm>
        </p:grpSpPr>
        <p:sp>
          <p:nvSpPr>
            <p:cNvPr id="5928" name="Google Shape;5928;p59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29" name="Google Shape;5929;p59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0" name="Google Shape;5930;p59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1" name="Google Shape;5931;p59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2" name="Google Shape;5932;p59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3" name="Google Shape;5933;p59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4" name="Google Shape;5934;p59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5" name="Google Shape;5935;p59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6" name="Google Shape;5936;p59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7" name="Google Shape;5937;p59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8" name="Google Shape;5938;p59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39" name="Google Shape;5939;p59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0" name="Google Shape;5940;p59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1" name="Google Shape;5941;p59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2" name="Google Shape;5942;p59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3" name="Google Shape;5943;p59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4" name="Google Shape;5944;p59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5" name="Google Shape;5945;p59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6" name="Google Shape;5946;p59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47" name="Google Shape;5947;p59"/>
          <p:cNvGrpSpPr/>
          <p:nvPr/>
        </p:nvGrpSpPr>
        <p:grpSpPr>
          <a:xfrm>
            <a:off x="3758239" y="3125886"/>
            <a:ext cx="342580" cy="339271"/>
            <a:chOff x="5049725" y="1435050"/>
            <a:chExt cx="486550" cy="481850"/>
          </a:xfrm>
        </p:grpSpPr>
        <p:sp>
          <p:nvSpPr>
            <p:cNvPr id="5948" name="Google Shape;5948;p59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9" name="Google Shape;5949;p59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0" name="Google Shape;5950;p59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1" name="Google Shape;5951;p59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52" name="Google Shape;5952;p59"/>
          <p:cNvGrpSpPr/>
          <p:nvPr/>
        </p:nvGrpSpPr>
        <p:grpSpPr>
          <a:xfrm>
            <a:off x="4173790" y="3125895"/>
            <a:ext cx="339359" cy="339253"/>
            <a:chOff x="5642475" y="1435075"/>
            <a:chExt cx="481975" cy="481825"/>
          </a:xfrm>
        </p:grpSpPr>
        <p:sp>
          <p:nvSpPr>
            <p:cNvPr id="5953" name="Google Shape;5953;p59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4" name="Google Shape;5954;p59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5" name="Google Shape;5955;p59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56" name="Google Shape;5956;p59"/>
          <p:cNvGrpSpPr/>
          <p:nvPr/>
        </p:nvGrpSpPr>
        <p:grpSpPr>
          <a:xfrm>
            <a:off x="4588276" y="3125886"/>
            <a:ext cx="343759" cy="339271"/>
            <a:chOff x="6232000" y="1435050"/>
            <a:chExt cx="488225" cy="481850"/>
          </a:xfrm>
        </p:grpSpPr>
        <p:sp>
          <p:nvSpPr>
            <p:cNvPr id="5957" name="Google Shape;5957;p59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8" name="Google Shape;5958;p59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9" name="Google Shape;5959;p59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0" name="Google Shape;5960;p59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1" name="Google Shape;5961;p59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62" name="Google Shape;5962;p59"/>
          <p:cNvGrpSpPr/>
          <p:nvPr/>
        </p:nvGrpSpPr>
        <p:grpSpPr>
          <a:xfrm>
            <a:off x="849012" y="3539545"/>
            <a:ext cx="299929" cy="337792"/>
            <a:chOff x="924450" y="2028975"/>
            <a:chExt cx="425975" cy="479750"/>
          </a:xfrm>
        </p:grpSpPr>
        <p:sp>
          <p:nvSpPr>
            <p:cNvPr id="5963" name="Google Shape;5963;p59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4" name="Google Shape;5964;p59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5" name="Google Shape;5965;p59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66" name="Google Shape;5966;p59"/>
          <p:cNvGrpSpPr/>
          <p:nvPr/>
        </p:nvGrpSpPr>
        <p:grpSpPr>
          <a:xfrm>
            <a:off x="1661509" y="3559347"/>
            <a:ext cx="339306" cy="298186"/>
            <a:chOff x="2085450" y="2057100"/>
            <a:chExt cx="481900" cy="423500"/>
          </a:xfrm>
        </p:grpSpPr>
        <p:sp>
          <p:nvSpPr>
            <p:cNvPr id="5967" name="Google Shape;5967;p59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8" name="Google Shape;5968;p59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9" name="Google Shape;5969;p59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0" name="Google Shape;5970;p59"/>
          <p:cNvGrpSpPr/>
          <p:nvPr/>
        </p:nvGrpSpPr>
        <p:grpSpPr>
          <a:xfrm>
            <a:off x="2089442" y="3582592"/>
            <a:ext cx="339306" cy="251698"/>
            <a:chOff x="2678275" y="2090100"/>
            <a:chExt cx="481900" cy="357475"/>
          </a:xfrm>
        </p:grpSpPr>
        <p:sp>
          <p:nvSpPr>
            <p:cNvPr id="5971" name="Google Shape;5971;p59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2" name="Google Shape;5972;p59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3" name="Google Shape;5973;p59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4" name="Google Shape;5974;p59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5" name="Google Shape;5975;p59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76" name="Google Shape;5976;p59"/>
          <p:cNvGrpSpPr/>
          <p:nvPr/>
        </p:nvGrpSpPr>
        <p:grpSpPr>
          <a:xfrm>
            <a:off x="2566646" y="3594790"/>
            <a:ext cx="219345" cy="227301"/>
            <a:chOff x="3357325" y="2093500"/>
            <a:chExt cx="311525" cy="322825"/>
          </a:xfrm>
        </p:grpSpPr>
        <p:sp>
          <p:nvSpPr>
            <p:cNvPr id="5977" name="Google Shape;5977;p59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8" name="Google Shape;5978;p59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9" name="Google Shape;5979;p59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980" name="Google Shape;5980;p59"/>
          <p:cNvSpPr/>
          <p:nvPr/>
        </p:nvSpPr>
        <p:spPr>
          <a:xfrm>
            <a:off x="2921919" y="35504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981" name="Google Shape;5981;p59"/>
          <p:cNvGrpSpPr/>
          <p:nvPr/>
        </p:nvGrpSpPr>
        <p:grpSpPr>
          <a:xfrm>
            <a:off x="3360836" y="3538814"/>
            <a:ext cx="292078" cy="339253"/>
            <a:chOff x="4492800" y="2027925"/>
            <a:chExt cx="414825" cy="481825"/>
          </a:xfrm>
        </p:grpSpPr>
        <p:sp>
          <p:nvSpPr>
            <p:cNvPr id="5982" name="Google Shape;5982;p59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3" name="Google Shape;5983;p59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84" name="Google Shape;5984;p59"/>
          <p:cNvGrpSpPr/>
          <p:nvPr/>
        </p:nvGrpSpPr>
        <p:grpSpPr>
          <a:xfrm>
            <a:off x="3759928" y="3538805"/>
            <a:ext cx="339200" cy="339271"/>
            <a:chOff x="5049725" y="2027900"/>
            <a:chExt cx="481750" cy="481850"/>
          </a:xfrm>
        </p:grpSpPr>
        <p:sp>
          <p:nvSpPr>
            <p:cNvPr id="5985" name="Google Shape;5985;p59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6" name="Google Shape;5986;p59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7" name="Google Shape;5987;p59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8" name="Google Shape;5988;p59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9" name="Google Shape;5989;p59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0" name="Google Shape;5990;p59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1" name="Google Shape;5991;p59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2" name="Google Shape;5992;p59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93" name="Google Shape;5993;p59"/>
          <p:cNvGrpSpPr/>
          <p:nvPr/>
        </p:nvGrpSpPr>
        <p:grpSpPr>
          <a:xfrm>
            <a:off x="4233524" y="3538893"/>
            <a:ext cx="219890" cy="339095"/>
            <a:chOff x="5726350" y="2028150"/>
            <a:chExt cx="312300" cy="481600"/>
          </a:xfrm>
        </p:grpSpPr>
        <p:sp>
          <p:nvSpPr>
            <p:cNvPr id="5994" name="Google Shape;5994;p59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5" name="Google Shape;5995;p59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6" name="Google Shape;5996;p59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97" name="Google Shape;5997;p59"/>
          <p:cNvGrpSpPr/>
          <p:nvPr/>
        </p:nvGrpSpPr>
        <p:grpSpPr>
          <a:xfrm>
            <a:off x="4593715" y="3542000"/>
            <a:ext cx="332881" cy="332881"/>
            <a:chOff x="6239925" y="2032450"/>
            <a:chExt cx="472775" cy="472775"/>
          </a:xfrm>
        </p:grpSpPr>
        <p:sp>
          <p:nvSpPr>
            <p:cNvPr id="5998" name="Google Shape;5998;p59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99" name="Google Shape;5999;p59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00" name="Google Shape;6000;p59"/>
          <p:cNvGrpSpPr/>
          <p:nvPr/>
        </p:nvGrpSpPr>
        <p:grpSpPr>
          <a:xfrm>
            <a:off x="5042807" y="2364092"/>
            <a:ext cx="334641" cy="185425"/>
            <a:chOff x="903075" y="2730000"/>
            <a:chExt cx="475275" cy="263350"/>
          </a:xfrm>
        </p:grpSpPr>
        <p:sp>
          <p:nvSpPr>
            <p:cNvPr id="6001" name="Google Shape;6001;p59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2" name="Google Shape;6002;p59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3" name="Google Shape;6003;p59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04" name="Google Shape;6004;p59"/>
          <p:cNvGrpSpPr/>
          <p:nvPr/>
        </p:nvGrpSpPr>
        <p:grpSpPr>
          <a:xfrm>
            <a:off x="1247198" y="3538814"/>
            <a:ext cx="339253" cy="339253"/>
            <a:chOff x="1492675" y="2027925"/>
            <a:chExt cx="481825" cy="481825"/>
          </a:xfrm>
        </p:grpSpPr>
        <p:sp>
          <p:nvSpPr>
            <p:cNvPr id="6005" name="Google Shape;6005;p59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6" name="Google Shape;6006;p59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7" name="Google Shape;6007;p59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8" name="Google Shape;6008;p59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09" name="Google Shape;6009;p59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10" name="Google Shape;6010;p59"/>
          <p:cNvGrpSpPr/>
          <p:nvPr/>
        </p:nvGrpSpPr>
        <p:grpSpPr>
          <a:xfrm>
            <a:off x="5473575" y="2287178"/>
            <a:ext cx="339253" cy="339253"/>
            <a:chOff x="1492675" y="2620775"/>
            <a:chExt cx="481825" cy="481825"/>
          </a:xfrm>
        </p:grpSpPr>
        <p:sp>
          <p:nvSpPr>
            <p:cNvPr id="6011" name="Google Shape;6011;p59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2" name="Google Shape;6012;p59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13" name="Google Shape;6013;p59"/>
          <p:cNvSpPr/>
          <p:nvPr/>
        </p:nvSpPr>
        <p:spPr>
          <a:xfrm>
            <a:off x="5873522" y="2287094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14" name="Google Shape;6014;p59"/>
          <p:cNvGrpSpPr/>
          <p:nvPr/>
        </p:nvGrpSpPr>
        <p:grpSpPr>
          <a:xfrm>
            <a:off x="6297328" y="2303161"/>
            <a:ext cx="333585" cy="307287"/>
            <a:chOff x="2682350" y="2643425"/>
            <a:chExt cx="473775" cy="436425"/>
          </a:xfrm>
        </p:grpSpPr>
        <p:sp>
          <p:nvSpPr>
            <p:cNvPr id="6015" name="Google Shape;6015;p59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6" name="Google Shape;6016;p59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7" name="Google Shape;6017;p59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8" name="Google Shape;6018;p59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9" name="Google Shape;6019;p59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0" name="Google Shape;6020;p59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1" name="Google Shape;6021;p59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22" name="Google Shape;6022;p59"/>
          <p:cNvGrpSpPr/>
          <p:nvPr/>
        </p:nvGrpSpPr>
        <p:grpSpPr>
          <a:xfrm>
            <a:off x="6762818" y="2287178"/>
            <a:ext cx="238531" cy="339253"/>
            <a:chOff x="3342725" y="2620775"/>
            <a:chExt cx="338775" cy="481825"/>
          </a:xfrm>
        </p:grpSpPr>
        <p:sp>
          <p:nvSpPr>
            <p:cNvPr id="6023" name="Google Shape;6023;p59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4" name="Google Shape;6024;p59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5" name="Google Shape;6025;p59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26" name="Google Shape;6026;p59"/>
          <p:cNvGrpSpPr/>
          <p:nvPr/>
        </p:nvGrpSpPr>
        <p:grpSpPr>
          <a:xfrm>
            <a:off x="7156568" y="2287178"/>
            <a:ext cx="278296" cy="339253"/>
            <a:chOff x="3907325" y="2620775"/>
            <a:chExt cx="395250" cy="481825"/>
          </a:xfrm>
        </p:grpSpPr>
        <p:sp>
          <p:nvSpPr>
            <p:cNvPr id="6027" name="Google Shape;6027;p59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8" name="Google Shape;6028;p59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9" name="Google Shape;6029;p59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0" name="Google Shape;6030;p59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31" name="Google Shape;6031;p59"/>
          <p:cNvGrpSpPr/>
          <p:nvPr/>
        </p:nvGrpSpPr>
        <p:grpSpPr>
          <a:xfrm>
            <a:off x="7549755" y="2297783"/>
            <a:ext cx="339253" cy="318042"/>
            <a:chOff x="4456875" y="2635825"/>
            <a:chExt cx="481825" cy="451700"/>
          </a:xfrm>
        </p:grpSpPr>
        <p:sp>
          <p:nvSpPr>
            <p:cNvPr id="6032" name="Google Shape;6032;p59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3" name="Google Shape;6033;p59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4" name="Google Shape;6034;p59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5" name="Google Shape;6035;p59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6" name="Google Shape;6036;p59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37" name="Google Shape;6037;p59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38" name="Google Shape;6038;p59"/>
          <p:cNvGrpSpPr/>
          <p:nvPr/>
        </p:nvGrpSpPr>
        <p:grpSpPr>
          <a:xfrm>
            <a:off x="7974679" y="2297783"/>
            <a:ext cx="339253" cy="318042"/>
            <a:chOff x="5049725" y="2635825"/>
            <a:chExt cx="481825" cy="451700"/>
          </a:xfrm>
        </p:grpSpPr>
        <p:sp>
          <p:nvSpPr>
            <p:cNvPr id="6039" name="Google Shape;6039;p59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0" name="Google Shape;6040;p59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1" name="Google Shape;6041;p59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42" name="Google Shape;6042;p59"/>
          <p:cNvGrpSpPr/>
          <p:nvPr/>
        </p:nvGrpSpPr>
        <p:grpSpPr>
          <a:xfrm>
            <a:off x="2375386" y="3952243"/>
            <a:ext cx="338566" cy="338373"/>
            <a:chOff x="5643000" y="2621375"/>
            <a:chExt cx="480850" cy="480575"/>
          </a:xfrm>
        </p:grpSpPr>
        <p:sp>
          <p:nvSpPr>
            <p:cNvPr id="6043" name="Google Shape;6043;p59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4" name="Google Shape;6044;p59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5" name="Google Shape;6045;p59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6" name="Google Shape;6046;p59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7" name="Google Shape;6047;p59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8" name="Google Shape;6048;p59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49" name="Google Shape;6049;p59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50" name="Google Shape;6050;p59"/>
          <p:cNvGrpSpPr/>
          <p:nvPr/>
        </p:nvGrpSpPr>
        <p:grpSpPr>
          <a:xfrm>
            <a:off x="4192782" y="3951803"/>
            <a:ext cx="339359" cy="339253"/>
            <a:chOff x="6235250" y="2620775"/>
            <a:chExt cx="481975" cy="481825"/>
          </a:xfrm>
        </p:grpSpPr>
        <p:sp>
          <p:nvSpPr>
            <p:cNvPr id="6051" name="Google Shape;6051;p59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2" name="Google Shape;6052;p59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3" name="Google Shape;6053;p59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4" name="Google Shape;6054;p59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5" name="Google Shape;6055;p59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56" name="Google Shape;6056;p59"/>
          <p:cNvSpPr/>
          <p:nvPr/>
        </p:nvSpPr>
        <p:spPr>
          <a:xfrm>
            <a:off x="5037584" y="2720693"/>
            <a:ext cx="345027" cy="32029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57" name="Google Shape;6057;p59"/>
          <p:cNvGrpSpPr/>
          <p:nvPr/>
        </p:nvGrpSpPr>
        <p:grpSpPr>
          <a:xfrm>
            <a:off x="5472652" y="2711317"/>
            <a:ext cx="341101" cy="339253"/>
            <a:chOff x="1535000" y="3223325"/>
            <a:chExt cx="484450" cy="481825"/>
          </a:xfrm>
        </p:grpSpPr>
        <p:sp>
          <p:nvSpPr>
            <p:cNvPr id="6058" name="Google Shape;6058;p59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9" name="Google Shape;6059;p59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0" name="Google Shape;6060;p59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61" name="Google Shape;6061;p59"/>
          <p:cNvGrpSpPr/>
          <p:nvPr/>
        </p:nvGrpSpPr>
        <p:grpSpPr>
          <a:xfrm>
            <a:off x="5880219" y="2746618"/>
            <a:ext cx="339253" cy="268649"/>
            <a:chOff x="2085525" y="3263750"/>
            <a:chExt cx="481825" cy="381550"/>
          </a:xfrm>
        </p:grpSpPr>
        <p:sp>
          <p:nvSpPr>
            <p:cNvPr id="6062" name="Google Shape;6062;p59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3" name="Google Shape;6063;p59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64" name="Google Shape;6064;p59"/>
          <p:cNvSpPr/>
          <p:nvPr/>
        </p:nvSpPr>
        <p:spPr>
          <a:xfrm>
            <a:off x="6294404" y="2778690"/>
            <a:ext cx="339253" cy="204295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65" name="Google Shape;6065;p59"/>
          <p:cNvGrpSpPr/>
          <p:nvPr/>
        </p:nvGrpSpPr>
        <p:grpSpPr>
          <a:xfrm>
            <a:off x="6711982" y="2711308"/>
            <a:ext cx="340204" cy="339271"/>
            <a:chOff x="3270450" y="3213625"/>
            <a:chExt cx="483175" cy="481850"/>
          </a:xfrm>
        </p:grpSpPr>
        <p:sp>
          <p:nvSpPr>
            <p:cNvPr id="6066" name="Google Shape;6066;p59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7" name="Google Shape;6067;p59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68" name="Google Shape;6068;p59"/>
          <p:cNvGrpSpPr/>
          <p:nvPr/>
        </p:nvGrpSpPr>
        <p:grpSpPr>
          <a:xfrm>
            <a:off x="7211250" y="2711317"/>
            <a:ext cx="168931" cy="339253"/>
            <a:chOff x="3984950" y="3213600"/>
            <a:chExt cx="239925" cy="481825"/>
          </a:xfrm>
        </p:grpSpPr>
        <p:sp>
          <p:nvSpPr>
            <p:cNvPr id="6069" name="Google Shape;6069;p59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0" name="Google Shape;6070;p59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071" name="Google Shape;6071;p59"/>
          <p:cNvSpPr/>
          <p:nvPr/>
        </p:nvSpPr>
        <p:spPr>
          <a:xfrm>
            <a:off x="7549578" y="2711214"/>
            <a:ext cx="339306" cy="339253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072" name="Google Shape;6072;p59"/>
          <p:cNvSpPr/>
          <p:nvPr/>
        </p:nvSpPr>
        <p:spPr>
          <a:xfrm>
            <a:off x="7974508" y="273106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073" name="Google Shape;6073;p59"/>
          <p:cNvGrpSpPr/>
          <p:nvPr/>
        </p:nvGrpSpPr>
        <p:grpSpPr>
          <a:xfrm>
            <a:off x="1874281" y="3981487"/>
            <a:ext cx="355218" cy="279880"/>
            <a:chOff x="5629975" y="3255775"/>
            <a:chExt cx="504500" cy="397500"/>
          </a:xfrm>
        </p:grpSpPr>
        <p:sp>
          <p:nvSpPr>
            <p:cNvPr id="6074" name="Google Shape;6074;p59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5" name="Google Shape;6075;p59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6" name="Google Shape;6076;p59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7" name="Google Shape;6077;p59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8" name="Google Shape;6078;p59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79" name="Google Shape;6079;p59"/>
          <p:cNvGrpSpPr/>
          <p:nvPr/>
        </p:nvGrpSpPr>
        <p:grpSpPr>
          <a:xfrm>
            <a:off x="3755839" y="3981593"/>
            <a:ext cx="340256" cy="279669"/>
            <a:chOff x="6234950" y="3255925"/>
            <a:chExt cx="483250" cy="397200"/>
          </a:xfrm>
        </p:grpSpPr>
        <p:sp>
          <p:nvSpPr>
            <p:cNvPr id="6080" name="Google Shape;6080;p59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1" name="Google Shape;6081;p59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2" name="Google Shape;6082;p59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3" name="Google Shape;6083;p59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4" name="Google Shape;6084;p59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5" name="Google Shape;6085;p59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86" name="Google Shape;6086;p59"/>
          <p:cNvGrpSpPr/>
          <p:nvPr/>
        </p:nvGrpSpPr>
        <p:grpSpPr>
          <a:xfrm>
            <a:off x="5051107" y="3125970"/>
            <a:ext cx="318042" cy="339253"/>
            <a:chOff x="914900" y="3806450"/>
            <a:chExt cx="451700" cy="481825"/>
          </a:xfrm>
        </p:grpSpPr>
        <p:sp>
          <p:nvSpPr>
            <p:cNvPr id="6087" name="Google Shape;6087;p59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8" name="Google Shape;6088;p59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89" name="Google Shape;6089;p59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0" name="Google Shape;6090;p59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1" name="Google Shape;6091;p59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92" name="Google Shape;6092;p59"/>
          <p:cNvGrpSpPr/>
          <p:nvPr/>
        </p:nvGrpSpPr>
        <p:grpSpPr>
          <a:xfrm>
            <a:off x="5470028" y="3125785"/>
            <a:ext cx="346347" cy="339623"/>
            <a:chOff x="1490050" y="3805975"/>
            <a:chExt cx="491900" cy="482350"/>
          </a:xfrm>
        </p:grpSpPr>
        <p:sp>
          <p:nvSpPr>
            <p:cNvPr id="6093" name="Google Shape;6093;p59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4" name="Google Shape;6094;p59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5" name="Google Shape;6095;p59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6" name="Google Shape;6096;p59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97" name="Google Shape;6097;p59"/>
          <p:cNvGrpSpPr/>
          <p:nvPr/>
        </p:nvGrpSpPr>
        <p:grpSpPr>
          <a:xfrm>
            <a:off x="5893896" y="3125970"/>
            <a:ext cx="311899" cy="339253"/>
            <a:chOff x="2104275" y="3806450"/>
            <a:chExt cx="442975" cy="481825"/>
          </a:xfrm>
        </p:grpSpPr>
        <p:sp>
          <p:nvSpPr>
            <p:cNvPr id="6098" name="Google Shape;6098;p59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99" name="Google Shape;6099;p59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0" name="Google Shape;6100;p59"/>
          <p:cNvGrpSpPr/>
          <p:nvPr/>
        </p:nvGrpSpPr>
        <p:grpSpPr>
          <a:xfrm>
            <a:off x="6317413" y="3125970"/>
            <a:ext cx="293416" cy="339253"/>
            <a:chOff x="2710875" y="3806450"/>
            <a:chExt cx="416725" cy="481825"/>
          </a:xfrm>
        </p:grpSpPr>
        <p:sp>
          <p:nvSpPr>
            <p:cNvPr id="6101" name="Google Shape;6101;p59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2" name="Google Shape;6102;p59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3" name="Google Shape;6103;p59"/>
          <p:cNvGrpSpPr/>
          <p:nvPr/>
        </p:nvGrpSpPr>
        <p:grpSpPr>
          <a:xfrm>
            <a:off x="6712457" y="3166412"/>
            <a:ext cx="339253" cy="258369"/>
            <a:chOff x="3271200" y="3863875"/>
            <a:chExt cx="481825" cy="366950"/>
          </a:xfrm>
        </p:grpSpPr>
        <p:sp>
          <p:nvSpPr>
            <p:cNvPr id="6104" name="Google Shape;6104;p59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5" name="Google Shape;6105;p59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6" name="Google Shape;6106;p59"/>
          <p:cNvGrpSpPr/>
          <p:nvPr/>
        </p:nvGrpSpPr>
        <p:grpSpPr>
          <a:xfrm>
            <a:off x="7147952" y="3126199"/>
            <a:ext cx="295528" cy="338795"/>
            <a:chOff x="3895050" y="3806775"/>
            <a:chExt cx="419725" cy="481175"/>
          </a:xfrm>
        </p:grpSpPr>
        <p:sp>
          <p:nvSpPr>
            <p:cNvPr id="6107" name="Google Shape;6107;p59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8" name="Google Shape;6108;p59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09" name="Google Shape;6109;p59"/>
          <p:cNvGrpSpPr/>
          <p:nvPr/>
        </p:nvGrpSpPr>
        <p:grpSpPr>
          <a:xfrm>
            <a:off x="7551234" y="3125979"/>
            <a:ext cx="336296" cy="339235"/>
            <a:chOff x="4464775" y="3806475"/>
            <a:chExt cx="477625" cy="481800"/>
          </a:xfrm>
        </p:grpSpPr>
        <p:sp>
          <p:nvSpPr>
            <p:cNvPr id="6110" name="Google Shape;6110;p59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1" name="Google Shape;6111;p59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2" name="Google Shape;6112;p59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3" name="Google Shape;6113;p59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4" name="Google Shape;6114;p59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5" name="Google Shape;6115;p59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16" name="Google Shape;6116;p59"/>
          <p:cNvGrpSpPr/>
          <p:nvPr/>
        </p:nvGrpSpPr>
        <p:grpSpPr>
          <a:xfrm>
            <a:off x="7974679" y="3125970"/>
            <a:ext cx="339253" cy="339253"/>
            <a:chOff x="5049725" y="3806450"/>
            <a:chExt cx="481825" cy="481825"/>
          </a:xfrm>
        </p:grpSpPr>
        <p:sp>
          <p:nvSpPr>
            <p:cNvPr id="6117" name="Google Shape;6117;p59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8" name="Google Shape;6118;p59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9" name="Google Shape;6119;p59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0" name="Google Shape;6120;p59"/>
          <p:cNvGrpSpPr/>
          <p:nvPr/>
        </p:nvGrpSpPr>
        <p:grpSpPr>
          <a:xfrm>
            <a:off x="1461983" y="3951798"/>
            <a:ext cx="339253" cy="339253"/>
            <a:chOff x="5651375" y="3806450"/>
            <a:chExt cx="481825" cy="481825"/>
          </a:xfrm>
        </p:grpSpPr>
        <p:sp>
          <p:nvSpPr>
            <p:cNvPr id="6121" name="Google Shape;6121;p59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2" name="Google Shape;6122;p59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3" name="Google Shape;6123;p59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4" name="Google Shape;6124;p59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5" name="Google Shape;6125;p59"/>
          <p:cNvGrpSpPr/>
          <p:nvPr/>
        </p:nvGrpSpPr>
        <p:grpSpPr>
          <a:xfrm>
            <a:off x="3360663" y="3953787"/>
            <a:ext cx="298503" cy="335275"/>
            <a:chOff x="6264300" y="3809300"/>
            <a:chExt cx="423950" cy="476175"/>
          </a:xfrm>
        </p:grpSpPr>
        <p:sp>
          <p:nvSpPr>
            <p:cNvPr id="6126" name="Google Shape;6126;p59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7" name="Google Shape;6127;p59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8" name="Google Shape;6128;p59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9" name="Google Shape;6129;p59"/>
          <p:cNvGrpSpPr/>
          <p:nvPr/>
        </p:nvGrpSpPr>
        <p:grpSpPr>
          <a:xfrm>
            <a:off x="5039841" y="3538881"/>
            <a:ext cx="340573" cy="339271"/>
            <a:chOff x="898875" y="4399275"/>
            <a:chExt cx="483700" cy="481850"/>
          </a:xfrm>
        </p:grpSpPr>
        <p:sp>
          <p:nvSpPr>
            <p:cNvPr id="6130" name="Google Shape;6130;p59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1" name="Google Shape;6131;p59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2" name="Google Shape;6132;p59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3" name="Google Shape;6133;p59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4" name="Google Shape;6134;p59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5" name="Google Shape;6135;p59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6" name="Google Shape;6136;p59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7" name="Google Shape;6137;p59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38" name="Google Shape;6138;p59"/>
          <p:cNvGrpSpPr/>
          <p:nvPr/>
        </p:nvGrpSpPr>
        <p:grpSpPr>
          <a:xfrm>
            <a:off x="5473575" y="3554133"/>
            <a:ext cx="339253" cy="308765"/>
            <a:chOff x="1492675" y="4420975"/>
            <a:chExt cx="481825" cy="438525"/>
          </a:xfrm>
        </p:grpSpPr>
        <p:sp>
          <p:nvSpPr>
            <p:cNvPr id="6139" name="Google Shape;6139;p59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0" name="Google Shape;6140;p59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1" name="Google Shape;6141;p59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2" name="Google Shape;6142;p59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3" name="Google Shape;6143;p59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44" name="Google Shape;6144;p59"/>
          <p:cNvGrpSpPr/>
          <p:nvPr/>
        </p:nvGrpSpPr>
        <p:grpSpPr>
          <a:xfrm>
            <a:off x="5878556" y="3539558"/>
            <a:ext cx="342580" cy="337915"/>
            <a:chOff x="2084100" y="4400250"/>
            <a:chExt cx="486550" cy="479925"/>
          </a:xfrm>
        </p:grpSpPr>
        <p:sp>
          <p:nvSpPr>
            <p:cNvPr id="6145" name="Google Shape;6145;p59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6" name="Google Shape;6146;p59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7" name="Google Shape;6147;p59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8" name="Google Shape;6148;p59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49" name="Google Shape;6149;p59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0" name="Google Shape;6150;p59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51" name="Google Shape;6151;p59"/>
          <p:cNvGrpSpPr/>
          <p:nvPr/>
        </p:nvGrpSpPr>
        <p:grpSpPr>
          <a:xfrm>
            <a:off x="6315036" y="3538907"/>
            <a:ext cx="298169" cy="339218"/>
            <a:chOff x="2707950" y="4399325"/>
            <a:chExt cx="423475" cy="481775"/>
          </a:xfrm>
        </p:grpSpPr>
        <p:sp>
          <p:nvSpPr>
            <p:cNvPr id="6152" name="Google Shape;6152;p59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3" name="Google Shape;6153;p59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4" name="Google Shape;6154;p59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5" name="Google Shape;6155;p59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6" name="Google Shape;6156;p59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7" name="Google Shape;6157;p59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8" name="Google Shape;6158;p59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59" name="Google Shape;6159;p59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0" name="Google Shape;6160;p59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1" name="Google Shape;6161;p59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2" name="Google Shape;6162;p59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3" name="Google Shape;6163;p59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64" name="Google Shape;6164;p59"/>
          <p:cNvGrpSpPr/>
          <p:nvPr/>
        </p:nvGrpSpPr>
        <p:grpSpPr>
          <a:xfrm>
            <a:off x="6744555" y="3538881"/>
            <a:ext cx="275057" cy="339271"/>
            <a:chOff x="3330525" y="4399275"/>
            <a:chExt cx="390650" cy="481850"/>
          </a:xfrm>
        </p:grpSpPr>
        <p:sp>
          <p:nvSpPr>
            <p:cNvPr id="6165" name="Google Shape;6165;p59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6" name="Google Shape;6166;p59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7" name="Google Shape;6167;p59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8" name="Google Shape;6168;p59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69" name="Google Shape;6169;p59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0" name="Google Shape;6170;p59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1" name="Google Shape;6171;p59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72" name="Google Shape;6172;p59"/>
          <p:cNvGrpSpPr/>
          <p:nvPr/>
        </p:nvGrpSpPr>
        <p:grpSpPr>
          <a:xfrm>
            <a:off x="7169084" y="3538890"/>
            <a:ext cx="253265" cy="339253"/>
            <a:chOff x="3938800" y="4399275"/>
            <a:chExt cx="359700" cy="481825"/>
          </a:xfrm>
        </p:grpSpPr>
        <p:sp>
          <p:nvSpPr>
            <p:cNvPr id="6173" name="Google Shape;6173;p59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4" name="Google Shape;6174;p59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5" name="Google Shape;6175;p59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6" name="Google Shape;6176;p59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77" name="Google Shape;6177;p59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78" name="Google Shape;6178;p59"/>
          <p:cNvGrpSpPr/>
          <p:nvPr/>
        </p:nvGrpSpPr>
        <p:grpSpPr>
          <a:xfrm>
            <a:off x="7639862" y="3538890"/>
            <a:ext cx="159039" cy="339253"/>
            <a:chOff x="4584850" y="4399275"/>
            <a:chExt cx="225875" cy="481825"/>
          </a:xfrm>
        </p:grpSpPr>
        <p:sp>
          <p:nvSpPr>
            <p:cNvPr id="6179" name="Google Shape;6179;p59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80" name="Google Shape;6180;p59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181" name="Google Shape;6181;p59"/>
          <p:cNvSpPr/>
          <p:nvPr/>
        </p:nvSpPr>
        <p:spPr>
          <a:xfrm>
            <a:off x="7957998" y="3538820"/>
            <a:ext cx="372275" cy="33911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6182" name="Google Shape;6182;p59"/>
          <p:cNvGrpSpPr/>
          <p:nvPr/>
        </p:nvGrpSpPr>
        <p:grpSpPr>
          <a:xfrm>
            <a:off x="1049680" y="3951795"/>
            <a:ext cx="339253" cy="339253"/>
            <a:chOff x="5642550" y="4399275"/>
            <a:chExt cx="481825" cy="481825"/>
          </a:xfrm>
        </p:grpSpPr>
        <p:sp>
          <p:nvSpPr>
            <p:cNvPr id="6183" name="Google Shape;6183;p59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84" name="Google Shape;6184;p59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85" name="Google Shape;6185;p59"/>
          <p:cNvGrpSpPr/>
          <p:nvPr/>
        </p:nvGrpSpPr>
        <p:grpSpPr>
          <a:xfrm>
            <a:off x="2859815" y="3963703"/>
            <a:ext cx="363316" cy="315437"/>
            <a:chOff x="6218300" y="4416175"/>
            <a:chExt cx="516000" cy="448000"/>
          </a:xfrm>
        </p:grpSpPr>
        <p:sp>
          <p:nvSpPr>
            <p:cNvPr id="6186" name="Google Shape;6186;p59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87" name="Google Shape;6187;p59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88" name="Google Shape;6188;p59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89" name="Google Shape;6189;p59"/>
          <p:cNvGrpSpPr/>
          <p:nvPr/>
        </p:nvGrpSpPr>
        <p:grpSpPr>
          <a:xfrm>
            <a:off x="5918879" y="3951792"/>
            <a:ext cx="339253" cy="339253"/>
            <a:chOff x="899850" y="4992125"/>
            <a:chExt cx="481825" cy="481825"/>
          </a:xfrm>
        </p:grpSpPr>
        <p:sp>
          <p:nvSpPr>
            <p:cNvPr id="6190" name="Google Shape;6190;p59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91" name="Google Shape;6191;p59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92" name="Google Shape;6192;p59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93" name="Google Shape;6193;p59"/>
          <p:cNvGrpSpPr/>
          <p:nvPr/>
        </p:nvGrpSpPr>
        <p:grpSpPr>
          <a:xfrm>
            <a:off x="5461708" y="3951792"/>
            <a:ext cx="339253" cy="339253"/>
            <a:chOff x="1492675" y="4992125"/>
            <a:chExt cx="481825" cy="481825"/>
          </a:xfrm>
        </p:grpSpPr>
        <p:sp>
          <p:nvSpPr>
            <p:cNvPr id="6194" name="Google Shape;6194;p5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95" name="Google Shape;6195;p5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96" name="Google Shape;6196;p59"/>
          <p:cNvGrpSpPr/>
          <p:nvPr/>
        </p:nvGrpSpPr>
        <p:grpSpPr>
          <a:xfrm>
            <a:off x="5004462" y="3951792"/>
            <a:ext cx="339253" cy="339253"/>
            <a:chOff x="2085525" y="4992125"/>
            <a:chExt cx="481825" cy="481825"/>
          </a:xfrm>
        </p:grpSpPr>
        <p:sp>
          <p:nvSpPr>
            <p:cNvPr id="6197" name="Google Shape;6197;p59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98" name="Google Shape;6198;p59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99" name="Google Shape;6199;p59"/>
          <p:cNvGrpSpPr/>
          <p:nvPr/>
        </p:nvGrpSpPr>
        <p:grpSpPr>
          <a:xfrm>
            <a:off x="6833221" y="3951792"/>
            <a:ext cx="339253" cy="339253"/>
            <a:chOff x="2678350" y="4992125"/>
            <a:chExt cx="481825" cy="481825"/>
          </a:xfrm>
        </p:grpSpPr>
        <p:sp>
          <p:nvSpPr>
            <p:cNvPr id="6200" name="Google Shape;6200;p59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1" name="Google Shape;6201;p59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2" name="Google Shape;6202;p59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203" name="Google Shape;6203;p59"/>
          <p:cNvGrpSpPr/>
          <p:nvPr/>
        </p:nvGrpSpPr>
        <p:grpSpPr>
          <a:xfrm>
            <a:off x="4628816" y="3951792"/>
            <a:ext cx="339253" cy="339253"/>
            <a:chOff x="3271200" y="4992125"/>
            <a:chExt cx="481825" cy="481825"/>
          </a:xfrm>
        </p:grpSpPr>
        <p:sp>
          <p:nvSpPr>
            <p:cNvPr id="6204" name="Google Shape;6204;p59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5" name="Google Shape;6205;p59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6" name="Google Shape;6206;p59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207" name="Google Shape;6207;p59"/>
          <p:cNvGrpSpPr/>
          <p:nvPr/>
        </p:nvGrpSpPr>
        <p:grpSpPr>
          <a:xfrm>
            <a:off x="7290263" y="3952822"/>
            <a:ext cx="339411" cy="337193"/>
            <a:chOff x="3863900" y="4993625"/>
            <a:chExt cx="482050" cy="478900"/>
          </a:xfrm>
        </p:grpSpPr>
        <p:sp>
          <p:nvSpPr>
            <p:cNvPr id="6208" name="Google Shape;6208;p59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9" name="Google Shape;6209;p59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0" name="Google Shape;6210;p59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1" name="Google Shape;6211;p59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212" name="Google Shape;6212;p59"/>
          <p:cNvGrpSpPr/>
          <p:nvPr/>
        </p:nvGrpSpPr>
        <p:grpSpPr>
          <a:xfrm>
            <a:off x="7747437" y="3952822"/>
            <a:ext cx="339411" cy="337193"/>
            <a:chOff x="4456725" y="4993625"/>
            <a:chExt cx="482050" cy="478900"/>
          </a:xfrm>
        </p:grpSpPr>
        <p:sp>
          <p:nvSpPr>
            <p:cNvPr id="6213" name="Google Shape;6213;p59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4" name="Google Shape;6214;p59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5" name="Google Shape;6215;p59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6" name="Google Shape;6216;p59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217" name="Google Shape;6217;p59"/>
          <p:cNvGrpSpPr/>
          <p:nvPr/>
        </p:nvGrpSpPr>
        <p:grpSpPr>
          <a:xfrm>
            <a:off x="6376030" y="3952813"/>
            <a:ext cx="339411" cy="337211"/>
            <a:chOff x="5049575" y="4993600"/>
            <a:chExt cx="482050" cy="478925"/>
          </a:xfrm>
        </p:grpSpPr>
        <p:sp>
          <p:nvSpPr>
            <p:cNvPr id="6218" name="Google Shape;6218;p59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9" name="Google Shape;6219;p59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20" name="Google Shape;6220;p59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21" name="Google Shape;6221;p59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6" name="Google Shape;6226;p6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7" name="Google Shape;6227;p6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28" name="Google Shape;6228;p60"/>
          <p:cNvGrpSpPr/>
          <p:nvPr/>
        </p:nvGrpSpPr>
        <p:grpSpPr>
          <a:xfrm>
            <a:off x="876361" y="1533504"/>
            <a:ext cx="322099" cy="370529"/>
            <a:chOff x="-42971725" y="3217825"/>
            <a:chExt cx="275675" cy="317125"/>
          </a:xfrm>
        </p:grpSpPr>
        <p:sp>
          <p:nvSpPr>
            <p:cNvPr id="6229" name="Google Shape;6229;p60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0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0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2" name="Google Shape;6232;p60"/>
          <p:cNvGrpSpPr/>
          <p:nvPr/>
        </p:nvGrpSpPr>
        <p:grpSpPr>
          <a:xfrm>
            <a:off x="848276" y="2002160"/>
            <a:ext cx="378270" cy="337551"/>
            <a:chOff x="-42996150" y="3612600"/>
            <a:chExt cx="323750" cy="288900"/>
          </a:xfrm>
        </p:grpSpPr>
        <p:sp>
          <p:nvSpPr>
            <p:cNvPr id="6233" name="Google Shape;6233;p60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0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0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6" name="Google Shape;6236;p60"/>
          <p:cNvGrpSpPr/>
          <p:nvPr/>
        </p:nvGrpSpPr>
        <p:grpSpPr>
          <a:xfrm>
            <a:off x="851036" y="2411530"/>
            <a:ext cx="372749" cy="370909"/>
            <a:chOff x="-42994575" y="3950300"/>
            <a:chExt cx="319025" cy="317450"/>
          </a:xfrm>
        </p:grpSpPr>
        <p:sp>
          <p:nvSpPr>
            <p:cNvPr id="6237" name="Google Shape;6237;p60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0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0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60"/>
          <p:cNvGrpSpPr/>
          <p:nvPr/>
        </p:nvGrpSpPr>
        <p:grpSpPr>
          <a:xfrm>
            <a:off x="3004431" y="1558362"/>
            <a:ext cx="371785" cy="370879"/>
            <a:chOff x="-41111350" y="3239100"/>
            <a:chExt cx="318200" cy="317425"/>
          </a:xfrm>
        </p:grpSpPr>
        <p:sp>
          <p:nvSpPr>
            <p:cNvPr id="6241" name="Google Shape;6241;p60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0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0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0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5" name="Google Shape;6245;p60"/>
          <p:cNvGrpSpPr/>
          <p:nvPr/>
        </p:nvGrpSpPr>
        <p:grpSpPr>
          <a:xfrm>
            <a:off x="3000751" y="1993894"/>
            <a:ext cx="379146" cy="370967"/>
            <a:chOff x="-41117650" y="3605525"/>
            <a:chExt cx="324500" cy="317500"/>
          </a:xfrm>
        </p:grpSpPr>
        <p:sp>
          <p:nvSpPr>
            <p:cNvPr id="6246" name="Google Shape;6246;p60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0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0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9" name="Google Shape;6249;p60"/>
          <p:cNvSpPr/>
          <p:nvPr/>
        </p:nvSpPr>
        <p:spPr>
          <a:xfrm>
            <a:off x="3006881" y="2443479"/>
            <a:ext cx="372720" cy="361678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0" name="Google Shape;6250;p60"/>
          <p:cNvGrpSpPr/>
          <p:nvPr/>
        </p:nvGrpSpPr>
        <p:grpSpPr>
          <a:xfrm>
            <a:off x="1827005" y="2885417"/>
            <a:ext cx="216271" cy="371814"/>
            <a:chOff x="-39205300" y="3220175"/>
            <a:chExt cx="185100" cy="318225"/>
          </a:xfrm>
        </p:grpSpPr>
        <p:sp>
          <p:nvSpPr>
            <p:cNvPr id="6251" name="Google Shape;6251;p60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0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3" name="Google Shape;6253;p60"/>
          <p:cNvGrpSpPr/>
          <p:nvPr/>
        </p:nvGrpSpPr>
        <p:grpSpPr>
          <a:xfrm>
            <a:off x="1792533" y="3345488"/>
            <a:ext cx="300016" cy="369273"/>
            <a:chOff x="-39248625" y="3588600"/>
            <a:chExt cx="256775" cy="316050"/>
          </a:xfrm>
        </p:grpSpPr>
        <p:sp>
          <p:nvSpPr>
            <p:cNvPr id="6254" name="Google Shape;6254;p60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0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6" name="Google Shape;6256;p60"/>
          <p:cNvSpPr/>
          <p:nvPr/>
        </p:nvSpPr>
        <p:spPr>
          <a:xfrm>
            <a:off x="1763554" y="3801114"/>
            <a:ext cx="363548" cy="370909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7" name="Google Shape;6257;p60"/>
          <p:cNvSpPr/>
          <p:nvPr/>
        </p:nvSpPr>
        <p:spPr>
          <a:xfrm>
            <a:off x="3953101" y="2872552"/>
            <a:ext cx="369974" cy="368601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8" name="Google Shape;6258;p60"/>
          <p:cNvGrpSpPr/>
          <p:nvPr/>
        </p:nvGrpSpPr>
        <p:grpSpPr>
          <a:xfrm>
            <a:off x="1243246" y="1533504"/>
            <a:ext cx="429504" cy="370879"/>
            <a:chOff x="-42651700" y="3217825"/>
            <a:chExt cx="367600" cy="317425"/>
          </a:xfrm>
        </p:grpSpPr>
        <p:sp>
          <p:nvSpPr>
            <p:cNvPr id="6259" name="Google Shape;6259;p60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0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0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0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3" name="Google Shape;6263;p60"/>
          <p:cNvGrpSpPr/>
          <p:nvPr/>
        </p:nvGrpSpPr>
        <p:grpSpPr>
          <a:xfrm>
            <a:off x="1278678" y="1973154"/>
            <a:ext cx="358640" cy="363226"/>
            <a:chOff x="-42617300" y="3587775"/>
            <a:chExt cx="306950" cy="310875"/>
          </a:xfrm>
        </p:grpSpPr>
        <p:sp>
          <p:nvSpPr>
            <p:cNvPr id="6264" name="Google Shape;6264;p60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0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66" name="Google Shape;6266;p60"/>
          <p:cNvSpPr/>
          <p:nvPr/>
        </p:nvSpPr>
        <p:spPr>
          <a:xfrm>
            <a:off x="1275131" y="2412197"/>
            <a:ext cx="371785" cy="369974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7" name="Google Shape;6267;p60"/>
          <p:cNvGrpSpPr/>
          <p:nvPr/>
        </p:nvGrpSpPr>
        <p:grpSpPr>
          <a:xfrm>
            <a:off x="3450506" y="1557895"/>
            <a:ext cx="376926" cy="370324"/>
            <a:chOff x="-40748275" y="3238700"/>
            <a:chExt cx="322600" cy="316950"/>
          </a:xfrm>
        </p:grpSpPr>
        <p:sp>
          <p:nvSpPr>
            <p:cNvPr id="6268" name="Google Shape;6268;p60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0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0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0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0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0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4" name="Google Shape;6274;p60"/>
          <p:cNvGrpSpPr/>
          <p:nvPr/>
        </p:nvGrpSpPr>
        <p:grpSpPr>
          <a:xfrm>
            <a:off x="3453062" y="2025879"/>
            <a:ext cx="371814" cy="338690"/>
            <a:chOff x="-40745125" y="3632900"/>
            <a:chExt cx="318225" cy="289875"/>
          </a:xfrm>
        </p:grpSpPr>
        <p:sp>
          <p:nvSpPr>
            <p:cNvPr id="6275" name="Google Shape;6275;p60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60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0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0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0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0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0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60"/>
          <p:cNvGrpSpPr/>
          <p:nvPr/>
        </p:nvGrpSpPr>
        <p:grpSpPr>
          <a:xfrm>
            <a:off x="3457209" y="2437089"/>
            <a:ext cx="363518" cy="370178"/>
            <a:chOff x="-40742750" y="3972175"/>
            <a:chExt cx="311125" cy="316825"/>
          </a:xfrm>
        </p:grpSpPr>
        <p:sp>
          <p:nvSpPr>
            <p:cNvPr id="6283" name="Google Shape;6283;p60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0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60"/>
          <p:cNvGrpSpPr/>
          <p:nvPr/>
        </p:nvGrpSpPr>
        <p:grpSpPr>
          <a:xfrm>
            <a:off x="2239871" y="2887257"/>
            <a:ext cx="266892" cy="369974"/>
            <a:chOff x="-38860325" y="3221750"/>
            <a:chExt cx="228425" cy="316650"/>
          </a:xfrm>
        </p:grpSpPr>
        <p:sp>
          <p:nvSpPr>
            <p:cNvPr id="6286" name="Google Shape;6286;p60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0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0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0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0" name="Google Shape;6290;p60"/>
          <p:cNvGrpSpPr/>
          <p:nvPr/>
        </p:nvGrpSpPr>
        <p:grpSpPr>
          <a:xfrm>
            <a:off x="2190678" y="3349314"/>
            <a:ext cx="380081" cy="367111"/>
            <a:chOff x="-38905225" y="3591875"/>
            <a:chExt cx="325300" cy="314200"/>
          </a:xfrm>
        </p:grpSpPr>
        <p:sp>
          <p:nvSpPr>
            <p:cNvPr id="6291" name="Google Shape;6291;p60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60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0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4" name="Google Shape;6294;p60"/>
          <p:cNvSpPr/>
          <p:nvPr/>
        </p:nvSpPr>
        <p:spPr>
          <a:xfrm>
            <a:off x="2198491" y="3859092"/>
            <a:ext cx="369974" cy="312927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5" name="Google Shape;6295;p60"/>
          <p:cNvGrpSpPr/>
          <p:nvPr/>
        </p:nvGrpSpPr>
        <p:grpSpPr>
          <a:xfrm>
            <a:off x="3997427" y="3334394"/>
            <a:ext cx="290815" cy="369740"/>
            <a:chOff x="-37370925" y="3579105"/>
            <a:chExt cx="248900" cy="316450"/>
          </a:xfrm>
        </p:grpSpPr>
        <p:sp>
          <p:nvSpPr>
            <p:cNvPr id="6296" name="Google Shape;6296;p60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0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8" name="Google Shape;6298;p60"/>
          <p:cNvSpPr/>
          <p:nvPr/>
        </p:nvSpPr>
        <p:spPr>
          <a:xfrm>
            <a:off x="1697481" y="1534192"/>
            <a:ext cx="364453" cy="369419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9" name="Google Shape;6299;p60"/>
          <p:cNvSpPr/>
          <p:nvPr/>
        </p:nvSpPr>
        <p:spPr>
          <a:xfrm>
            <a:off x="1722323" y="1969494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0" name="Google Shape;6300;p60"/>
          <p:cNvGrpSpPr/>
          <p:nvPr/>
        </p:nvGrpSpPr>
        <p:grpSpPr>
          <a:xfrm>
            <a:off x="1690803" y="2412465"/>
            <a:ext cx="371814" cy="369974"/>
            <a:chOff x="-42259725" y="3951100"/>
            <a:chExt cx="318225" cy="316650"/>
          </a:xfrm>
        </p:grpSpPr>
        <p:sp>
          <p:nvSpPr>
            <p:cNvPr id="6301" name="Google Shape;6301;p60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0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3" name="Google Shape;6303;p60"/>
          <p:cNvGrpSpPr/>
          <p:nvPr/>
        </p:nvGrpSpPr>
        <p:grpSpPr>
          <a:xfrm>
            <a:off x="3889164" y="1591486"/>
            <a:ext cx="370879" cy="337755"/>
            <a:chOff x="-40378075" y="3267450"/>
            <a:chExt cx="317425" cy="289075"/>
          </a:xfrm>
        </p:grpSpPr>
        <p:sp>
          <p:nvSpPr>
            <p:cNvPr id="6304" name="Google Shape;6304;p60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60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60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0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8" name="Google Shape;6308;p60"/>
          <p:cNvGrpSpPr/>
          <p:nvPr/>
        </p:nvGrpSpPr>
        <p:grpSpPr>
          <a:xfrm>
            <a:off x="3892830" y="1992754"/>
            <a:ext cx="363548" cy="369974"/>
            <a:chOff x="-40372575" y="3604550"/>
            <a:chExt cx="311150" cy="316650"/>
          </a:xfrm>
        </p:grpSpPr>
        <p:sp>
          <p:nvSpPr>
            <p:cNvPr id="6309" name="Google Shape;6309;p60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0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0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2" name="Google Shape;6312;p60"/>
          <p:cNvSpPr/>
          <p:nvPr/>
        </p:nvSpPr>
        <p:spPr>
          <a:xfrm>
            <a:off x="3896162" y="2436031"/>
            <a:ext cx="362613" cy="371902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3" name="Google Shape;6313;p60"/>
          <p:cNvGrpSpPr/>
          <p:nvPr/>
        </p:nvGrpSpPr>
        <p:grpSpPr>
          <a:xfrm>
            <a:off x="2616780" y="2885417"/>
            <a:ext cx="399038" cy="372165"/>
            <a:chOff x="-38542250" y="3220175"/>
            <a:chExt cx="341525" cy="318525"/>
          </a:xfrm>
        </p:grpSpPr>
        <p:sp>
          <p:nvSpPr>
            <p:cNvPr id="6314" name="Google Shape;6314;p60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0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0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7" name="Google Shape;6317;p60"/>
          <p:cNvGrpSpPr/>
          <p:nvPr/>
        </p:nvGrpSpPr>
        <p:grpSpPr>
          <a:xfrm>
            <a:off x="2638712" y="3344787"/>
            <a:ext cx="369974" cy="369068"/>
            <a:chOff x="-38537400" y="3588000"/>
            <a:chExt cx="316650" cy="315875"/>
          </a:xfrm>
        </p:grpSpPr>
        <p:sp>
          <p:nvSpPr>
            <p:cNvPr id="6318" name="Google Shape;6318;p60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0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60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0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2" name="Google Shape;6322;p60"/>
          <p:cNvGrpSpPr/>
          <p:nvPr/>
        </p:nvGrpSpPr>
        <p:grpSpPr>
          <a:xfrm>
            <a:off x="2637792" y="3802316"/>
            <a:ext cx="371814" cy="369974"/>
            <a:chOff x="-38538975" y="3954250"/>
            <a:chExt cx="318225" cy="316650"/>
          </a:xfrm>
        </p:grpSpPr>
        <p:sp>
          <p:nvSpPr>
            <p:cNvPr id="6323" name="Google Shape;6323;p60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0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5" name="Google Shape;6325;p60"/>
          <p:cNvGrpSpPr/>
          <p:nvPr/>
        </p:nvGrpSpPr>
        <p:grpSpPr>
          <a:xfrm>
            <a:off x="3955104" y="3797243"/>
            <a:ext cx="375465" cy="371814"/>
            <a:chOff x="-37385100" y="3949908"/>
            <a:chExt cx="321350" cy="318225"/>
          </a:xfrm>
        </p:grpSpPr>
        <p:sp>
          <p:nvSpPr>
            <p:cNvPr id="6326" name="Google Shape;6326;p60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0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8" name="Google Shape;6328;p60"/>
          <p:cNvGrpSpPr/>
          <p:nvPr/>
        </p:nvGrpSpPr>
        <p:grpSpPr>
          <a:xfrm>
            <a:off x="2130763" y="1532803"/>
            <a:ext cx="370909" cy="370675"/>
            <a:chOff x="-41895050" y="3217225"/>
            <a:chExt cx="317450" cy="317250"/>
          </a:xfrm>
        </p:grpSpPr>
        <p:sp>
          <p:nvSpPr>
            <p:cNvPr id="6329" name="Google Shape;6329;p60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0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0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0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0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4" name="Google Shape;6334;p60"/>
          <p:cNvGrpSpPr/>
          <p:nvPr/>
        </p:nvGrpSpPr>
        <p:grpSpPr>
          <a:xfrm>
            <a:off x="2130310" y="1969737"/>
            <a:ext cx="371814" cy="369974"/>
            <a:chOff x="-41893475" y="3584850"/>
            <a:chExt cx="318225" cy="316650"/>
          </a:xfrm>
        </p:grpSpPr>
        <p:sp>
          <p:nvSpPr>
            <p:cNvPr id="6335" name="Google Shape;6335;p60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0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0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0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9" name="Google Shape;6339;p60"/>
          <p:cNvSpPr/>
          <p:nvPr/>
        </p:nvSpPr>
        <p:spPr>
          <a:xfrm>
            <a:off x="2133283" y="2414037"/>
            <a:ext cx="371814" cy="36930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0" name="Google Shape;6340;p60"/>
          <p:cNvSpPr/>
          <p:nvPr/>
        </p:nvSpPr>
        <p:spPr>
          <a:xfrm>
            <a:off x="845041" y="2906375"/>
            <a:ext cx="438997" cy="36903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1" name="Google Shape;6341;p60"/>
          <p:cNvGrpSpPr/>
          <p:nvPr/>
        </p:nvGrpSpPr>
        <p:grpSpPr>
          <a:xfrm>
            <a:off x="900338" y="3365029"/>
            <a:ext cx="337522" cy="370909"/>
            <a:chOff x="-39998250" y="3605325"/>
            <a:chExt cx="288875" cy="317450"/>
          </a:xfrm>
        </p:grpSpPr>
        <p:sp>
          <p:nvSpPr>
            <p:cNvPr id="6342" name="Google Shape;6342;p60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0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4" name="Google Shape;6344;p60"/>
          <p:cNvGrpSpPr/>
          <p:nvPr/>
        </p:nvGrpSpPr>
        <p:grpSpPr>
          <a:xfrm>
            <a:off x="884112" y="3823493"/>
            <a:ext cx="369974" cy="369945"/>
            <a:chOff x="-40011050" y="3972375"/>
            <a:chExt cx="316650" cy="316625"/>
          </a:xfrm>
        </p:grpSpPr>
        <p:sp>
          <p:nvSpPr>
            <p:cNvPr id="6345" name="Google Shape;6345;p60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60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7" name="Google Shape;6347;p60"/>
          <p:cNvGrpSpPr/>
          <p:nvPr/>
        </p:nvGrpSpPr>
        <p:grpSpPr>
          <a:xfrm>
            <a:off x="3116043" y="2888192"/>
            <a:ext cx="266921" cy="369039"/>
            <a:chOff x="-38129425" y="3222550"/>
            <a:chExt cx="228450" cy="315850"/>
          </a:xfrm>
        </p:grpSpPr>
        <p:sp>
          <p:nvSpPr>
            <p:cNvPr id="6348" name="Google Shape;6348;p60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0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0" name="Google Shape;6350;p60"/>
          <p:cNvGrpSpPr/>
          <p:nvPr/>
        </p:nvGrpSpPr>
        <p:grpSpPr>
          <a:xfrm>
            <a:off x="3071012" y="3344787"/>
            <a:ext cx="371785" cy="369974"/>
            <a:chOff x="-38172725" y="3588000"/>
            <a:chExt cx="318200" cy="316650"/>
          </a:xfrm>
        </p:grpSpPr>
        <p:sp>
          <p:nvSpPr>
            <p:cNvPr id="6351" name="Google Shape;6351;p60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0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0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0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0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0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0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0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9" name="Google Shape;6359;p60"/>
          <p:cNvGrpSpPr/>
          <p:nvPr/>
        </p:nvGrpSpPr>
        <p:grpSpPr>
          <a:xfrm>
            <a:off x="3146914" y="3803222"/>
            <a:ext cx="219981" cy="369974"/>
            <a:chOff x="-38109725" y="3955025"/>
            <a:chExt cx="188275" cy="316650"/>
          </a:xfrm>
        </p:grpSpPr>
        <p:sp>
          <p:nvSpPr>
            <p:cNvPr id="6360" name="Google Shape;6360;p60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0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2" name="Google Shape;6362;p60"/>
          <p:cNvSpPr/>
          <p:nvPr/>
        </p:nvSpPr>
        <p:spPr>
          <a:xfrm>
            <a:off x="2248517" y="4262983"/>
            <a:ext cx="383790" cy="370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3" name="Google Shape;6363;p60"/>
          <p:cNvGrpSpPr/>
          <p:nvPr/>
        </p:nvGrpSpPr>
        <p:grpSpPr>
          <a:xfrm>
            <a:off x="2562313" y="1534643"/>
            <a:ext cx="373654" cy="369068"/>
            <a:chOff x="-41530375" y="3218800"/>
            <a:chExt cx="319800" cy="315875"/>
          </a:xfrm>
        </p:grpSpPr>
        <p:sp>
          <p:nvSpPr>
            <p:cNvPr id="6364" name="Google Shape;6364;p60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0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60"/>
          <p:cNvGrpSpPr/>
          <p:nvPr/>
        </p:nvGrpSpPr>
        <p:grpSpPr>
          <a:xfrm>
            <a:off x="2564607" y="2049801"/>
            <a:ext cx="369068" cy="289004"/>
            <a:chOff x="-41526450" y="3653375"/>
            <a:chExt cx="315875" cy="247350"/>
          </a:xfrm>
        </p:grpSpPr>
        <p:sp>
          <p:nvSpPr>
            <p:cNvPr id="6367" name="Google Shape;6367;p60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0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9" name="Google Shape;6369;p60"/>
          <p:cNvGrpSpPr/>
          <p:nvPr/>
        </p:nvGrpSpPr>
        <p:grpSpPr>
          <a:xfrm>
            <a:off x="2565994" y="2412465"/>
            <a:ext cx="366293" cy="369974"/>
            <a:chOff x="-41526450" y="3951100"/>
            <a:chExt cx="313500" cy="316650"/>
          </a:xfrm>
        </p:grpSpPr>
        <p:sp>
          <p:nvSpPr>
            <p:cNvPr id="6370" name="Google Shape;6370;p60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0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0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0"/>
          <p:cNvGrpSpPr/>
          <p:nvPr/>
        </p:nvGrpSpPr>
        <p:grpSpPr>
          <a:xfrm>
            <a:off x="1331249" y="2906594"/>
            <a:ext cx="339595" cy="371814"/>
            <a:chOff x="-39625900" y="3238300"/>
            <a:chExt cx="290650" cy="318225"/>
          </a:xfrm>
        </p:grpSpPr>
        <p:sp>
          <p:nvSpPr>
            <p:cNvPr id="6374" name="Google Shape;6374;p60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0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6" name="Google Shape;6376;p60"/>
          <p:cNvSpPr/>
          <p:nvPr/>
        </p:nvSpPr>
        <p:spPr>
          <a:xfrm>
            <a:off x="1353422" y="3365720"/>
            <a:ext cx="315672" cy="369974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7" name="Google Shape;6377;p60"/>
          <p:cNvGrpSpPr/>
          <p:nvPr/>
        </p:nvGrpSpPr>
        <p:grpSpPr>
          <a:xfrm>
            <a:off x="1325300" y="3823055"/>
            <a:ext cx="366293" cy="370441"/>
            <a:chOff x="-39647175" y="3972000"/>
            <a:chExt cx="313500" cy="317050"/>
          </a:xfrm>
        </p:grpSpPr>
        <p:sp>
          <p:nvSpPr>
            <p:cNvPr id="6378" name="Google Shape;6378;p60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0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0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1" name="Google Shape;6381;p60"/>
          <p:cNvGrpSpPr/>
          <p:nvPr/>
        </p:nvGrpSpPr>
        <p:grpSpPr>
          <a:xfrm>
            <a:off x="3494427" y="2887053"/>
            <a:ext cx="375495" cy="370879"/>
            <a:chOff x="-37808850" y="3221575"/>
            <a:chExt cx="321375" cy="317425"/>
          </a:xfrm>
        </p:grpSpPr>
        <p:sp>
          <p:nvSpPr>
            <p:cNvPr id="6382" name="Google Shape;6382;p60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0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0"/>
          <p:cNvGrpSpPr/>
          <p:nvPr/>
        </p:nvGrpSpPr>
        <p:grpSpPr>
          <a:xfrm>
            <a:off x="3503201" y="3409084"/>
            <a:ext cx="372749" cy="241158"/>
            <a:chOff x="-37806500" y="3643030"/>
            <a:chExt cx="319025" cy="206400"/>
          </a:xfrm>
        </p:grpSpPr>
        <p:sp>
          <p:nvSpPr>
            <p:cNvPr id="6385" name="Google Shape;6385;p60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0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7" name="Google Shape;6387;p60"/>
          <p:cNvGrpSpPr/>
          <p:nvPr/>
        </p:nvGrpSpPr>
        <p:grpSpPr>
          <a:xfrm>
            <a:off x="3505508" y="3801381"/>
            <a:ext cx="368134" cy="371814"/>
            <a:chOff x="-37804925" y="3953450"/>
            <a:chExt cx="315075" cy="318225"/>
          </a:xfrm>
        </p:grpSpPr>
        <p:sp>
          <p:nvSpPr>
            <p:cNvPr id="6388" name="Google Shape;6388;p60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0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0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1" name="Google Shape;6391;p60"/>
          <p:cNvSpPr/>
          <p:nvPr/>
        </p:nvSpPr>
        <p:spPr>
          <a:xfrm>
            <a:off x="2754452" y="4266125"/>
            <a:ext cx="265986" cy="36903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2" name="Google Shape;6392;p60"/>
          <p:cNvGrpSpPr/>
          <p:nvPr/>
        </p:nvGrpSpPr>
        <p:grpSpPr>
          <a:xfrm>
            <a:off x="4860977" y="1553988"/>
            <a:ext cx="355663" cy="308725"/>
            <a:chOff x="-28462125" y="3199700"/>
            <a:chExt cx="298550" cy="259150"/>
          </a:xfrm>
        </p:grpSpPr>
        <p:sp>
          <p:nvSpPr>
            <p:cNvPr id="6393" name="Google Shape;6393;p60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0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0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6" name="Google Shape;6396;p60"/>
          <p:cNvGrpSpPr/>
          <p:nvPr/>
        </p:nvGrpSpPr>
        <p:grpSpPr>
          <a:xfrm>
            <a:off x="4861930" y="1988678"/>
            <a:ext cx="353757" cy="352833"/>
            <a:chOff x="-28461325" y="3545475"/>
            <a:chExt cx="296950" cy="296175"/>
          </a:xfrm>
        </p:grpSpPr>
        <p:sp>
          <p:nvSpPr>
            <p:cNvPr id="6397" name="Google Shape;6397;p60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0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0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0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0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0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60"/>
          <p:cNvGrpSpPr/>
          <p:nvPr/>
        </p:nvGrpSpPr>
        <p:grpSpPr>
          <a:xfrm>
            <a:off x="4858162" y="2438722"/>
            <a:ext cx="361292" cy="352803"/>
            <a:chOff x="-28463700" y="3914875"/>
            <a:chExt cx="303275" cy="296150"/>
          </a:xfrm>
        </p:grpSpPr>
        <p:sp>
          <p:nvSpPr>
            <p:cNvPr id="6404" name="Google Shape;6404;p60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0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60"/>
          <p:cNvGrpSpPr/>
          <p:nvPr/>
        </p:nvGrpSpPr>
        <p:grpSpPr>
          <a:xfrm>
            <a:off x="7092947" y="1594805"/>
            <a:ext cx="351880" cy="227092"/>
            <a:chOff x="-26573400" y="3224125"/>
            <a:chExt cx="295375" cy="190625"/>
          </a:xfrm>
        </p:grpSpPr>
        <p:sp>
          <p:nvSpPr>
            <p:cNvPr id="6407" name="Google Shape;6407;p60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0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60"/>
          <p:cNvGrpSpPr/>
          <p:nvPr/>
        </p:nvGrpSpPr>
        <p:grpSpPr>
          <a:xfrm>
            <a:off x="7092947" y="1989140"/>
            <a:ext cx="351880" cy="351910"/>
            <a:chOff x="-26573400" y="3546250"/>
            <a:chExt cx="295375" cy="295400"/>
          </a:xfrm>
        </p:grpSpPr>
        <p:sp>
          <p:nvSpPr>
            <p:cNvPr id="6410" name="Google Shape;6410;p60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0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0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0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0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60"/>
          <p:cNvGrpSpPr/>
          <p:nvPr/>
        </p:nvGrpSpPr>
        <p:grpSpPr>
          <a:xfrm>
            <a:off x="7081228" y="2439049"/>
            <a:ext cx="375319" cy="352148"/>
            <a:chOff x="-26583625" y="3917025"/>
            <a:chExt cx="315050" cy="295600"/>
          </a:xfrm>
        </p:grpSpPr>
        <p:sp>
          <p:nvSpPr>
            <p:cNvPr id="6416" name="Google Shape;6416;p60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0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0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0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0" name="Google Shape;6420;p60"/>
          <p:cNvSpPr/>
          <p:nvPr/>
        </p:nvSpPr>
        <p:spPr>
          <a:xfrm>
            <a:off x="5748315" y="2919564"/>
            <a:ext cx="352833" cy="35188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1" name="Google Shape;6421;p60"/>
          <p:cNvGrpSpPr/>
          <p:nvPr/>
        </p:nvGrpSpPr>
        <p:grpSpPr>
          <a:xfrm>
            <a:off x="5779742" y="3398079"/>
            <a:ext cx="289039" cy="352833"/>
            <a:chOff x="-24694925" y="3518700"/>
            <a:chExt cx="242625" cy="296175"/>
          </a:xfrm>
        </p:grpSpPr>
        <p:sp>
          <p:nvSpPr>
            <p:cNvPr id="6422" name="Google Shape;6422;p60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0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0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0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6" name="Google Shape;6426;p60"/>
          <p:cNvGrpSpPr/>
          <p:nvPr/>
        </p:nvGrpSpPr>
        <p:grpSpPr>
          <a:xfrm>
            <a:off x="5779280" y="3848107"/>
            <a:ext cx="289962" cy="352833"/>
            <a:chOff x="-24709100" y="3888875"/>
            <a:chExt cx="243400" cy="296175"/>
          </a:xfrm>
        </p:grpSpPr>
        <p:sp>
          <p:nvSpPr>
            <p:cNvPr id="6427" name="Google Shape;6427;p60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0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0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0" name="Google Shape;6430;p60"/>
          <p:cNvGrpSpPr/>
          <p:nvPr/>
        </p:nvGrpSpPr>
        <p:grpSpPr>
          <a:xfrm>
            <a:off x="7979280" y="2920770"/>
            <a:ext cx="356556" cy="349557"/>
            <a:chOff x="-22863675" y="3131775"/>
            <a:chExt cx="299300" cy="293425"/>
          </a:xfrm>
        </p:grpSpPr>
        <p:sp>
          <p:nvSpPr>
            <p:cNvPr id="6431" name="Google Shape;6431;p60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0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0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60"/>
          <p:cNvGrpSpPr/>
          <p:nvPr/>
        </p:nvGrpSpPr>
        <p:grpSpPr>
          <a:xfrm>
            <a:off x="5322144" y="1531949"/>
            <a:ext cx="310602" cy="352803"/>
            <a:chOff x="-28069875" y="3175300"/>
            <a:chExt cx="260725" cy="296150"/>
          </a:xfrm>
        </p:grpSpPr>
        <p:sp>
          <p:nvSpPr>
            <p:cNvPr id="6435" name="Google Shape;6435;p60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0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0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0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0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0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0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0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0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4" name="Google Shape;6444;p60"/>
          <p:cNvSpPr/>
          <p:nvPr/>
        </p:nvSpPr>
        <p:spPr>
          <a:xfrm>
            <a:off x="5301578" y="1989685"/>
            <a:ext cx="352803" cy="350719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5" name="Google Shape;6445;p60"/>
          <p:cNvGrpSpPr/>
          <p:nvPr/>
        </p:nvGrpSpPr>
        <p:grpSpPr>
          <a:xfrm>
            <a:off x="5363423" y="2439183"/>
            <a:ext cx="228045" cy="351880"/>
            <a:chOff x="-28032075" y="3916450"/>
            <a:chExt cx="191425" cy="295375"/>
          </a:xfrm>
        </p:grpSpPr>
        <p:sp>
          <p:nvSpPr>
            <p:cNvPr id="6446" name="Google Shape;6446;p60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60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0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9" name="Google Shape;6449;p60"/>
          <p:cNvGrpSpPr/>
          <p:nvPr/>
        </p:nvGrpSpPr>
        <p:grpSpPr>
          <a:xfrm>
            <a:off x="7528769" y="1531934"/>
            <a:ext cx="352833" cy="352833"/>
            <a:chOff x="-26201650" y="3176075"/>
            <a:chExt cx="296175" cy="296175"/>
          </a:xfrm>
        </p:grpSpPr>
        <p:sp>
          <p:nvSpPr>
            <p:cNvPr id="6450" name="Google Shape;6450;p60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0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2" name="Google Shape;6452;p60"/>
          <p:cNvGrpSpPr/>
          <p:nvPr/>
        </p:nvGrpSpPr>
        <p:grpSpPr>
          <a:xfrm>
            <a:off x="7528293" y="1989155"/>
            <a:ext cx="353786" cy="351880"/>
            <a:chOff x="-26204800" y="3547050"/>
            <a:chExt cx="296975" cy="295375"/>
          </a:xfrm>
        </p:grpSpPr>
        <p:sp>
          <p:nvSpPr>
            <p:cNvPr id="6453" name="Google Shape;6453;p60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0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5" name="Google Shape;6455;p60"/>
          <p:cNvSpPr/>
          <p:nvPr/>
        </p:nvSpPr>
        <p:spPr>
          <a:xfrm>
            <a:off x="7561179" y="2438650"/>
            <a:ext cx="289009" cy="352833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6" name="Google Shape;6456;p60"/>
          <p:cNvGrpSpPr/>
          <p:nvPr/>
        </p:nvGrpSpPr>
        <p:grpSpPr>
          <a:xfrm>
            <a:off x="6199548" y="2919133"/>
            <a:ext cx="345328" cy="352833"/>
            <a:chOff x="-24353875" y="3147725"/>
            <a:chExt cx="289875" cy="296175"/>
          </a:xfrm>
        </p:grpSpPr>
        <p:sp>
          <p:nvSpPr>
            <p:cNvPr id="6457" name="Google Shape;6457;p60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0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60"/>
          <p:cNvGrpSpPr/>
          <p:nvPr/>
        </p:nvGrpSpPr>
        <p:grpSpPr>
          <a:xfrm>
            <a:off x="6207530" y="3398540"/>
            <a:ext cx="329365" cy="351910"/>
            <a:chOff x="-24344425" y="3519475"/>
            <a:chExt cx="276475" cy="295400"/>
          </a:xfrm>
        </p:grpSpPr>
        <p:sp>
          <p:nvSpPr>
            <p:cNvPr id="6460" name="Google Shape;6460;p60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0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2" name="Google Shape;6462;p60"/>
          <p:cNvGrpSpPr/>
          <p:nvPr/>
        </p:nvGrpSpPr>
        <p:grpSpPr>
          <a:xfrm>
            <a:off x="6197210" y="3850460"/>
            <a:ext cx="350004" cy="348128"/>
            <a:chOff x="-24353075" y="3891250"/>
            <a:chExt cx="293800" cy="292225"/>
          </a:xfrm>
        </p:grpSpPr>
        <p:sp>
          <p:nvSpPr>
            <p:cNvPr id="6463" name="Google Shape;6463;p60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0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60"/>
          <p:cNvGrpSpPr/>
          <p:nvPr/>
        </p:nvGrpSpPr>
        <p:grpSpPr>
          <a:xfrm>
            <a:off x="7980681" y="3398763"/>
            <a:ext cx="353757" cy="351463"/>
            <a:chOff x="-22845575" y="3504075"/>
            <a:chExt cx="296950" cy="295025"/>
          </a:xfrm>
        </p:grpSpPr>
        <p:sp>
          <p:nvSpPr>
            <p:cNvPr id="6466" name="Google Shape;6466;p60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0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60"/>
          <p:cNvGrpSpPr/>
          <p:nvPr/>
        </p:nvGrpSpPr>
        <p:grpSpPr>
          <a:xfrm>
            <a:off x="5773862" y="1532411"/>
            <a:ext cx="299344" cy="351880"/>
            <a:chOff x="-27691025" y="3175300"/>
            <a:chExt cx="251275" cy="295375"/>
          </a:xfrm>
        </p:grpSpPr>
        <p:sp>
          <p:nvSpPr>
            <p:cNvPr id="6469" name="Google Shape;6469;p60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0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0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0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60"/>
          <p:cNvGrpSpPr/>
          <p:nvPr/>
        </p:nvGrpSpPr>
        <p:grpSpPr>
          <a:xfrm>
            <a:off x="5746179" y="2051087"/>
            <a:ext cx="354710" cy="228015"/>
            <a:chOff x="-27721750" y="3598250"/>
            <a:chExt cx="297750" cy="191400"/>
          </a:xfrm>
        </p:grpSpPr>
        <p:sp>
          <p:nvSpPr>
            <p:cNvPr id="6474" name="Google Shape;6474;p60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0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6" name="Google Shape;6476;p60"/>
          <p:cNvGrpSpPr/>
          <p:nvPr/>
        </p:nvGrpSpPr>
        <p:grpSpPr>
          <a:xfrm>
            <a:off x="5747579" y="2444633"/>
            <a:ext cx="351910" cy="340980"/>
            <a:chOff x="-27719400" y="3925600"/>
            <a:chExt cx="295400" cy="286225"/>
          </a:xfrm>
        </p:grpSpPr>
        <p:sp>
          <p:nvSpPr>
            <p:cNvPr id="6477" name="Google Shape;6477;p60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0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9" name="Google Shape;6479;p60"/>
          <p:cNvGrpSpPr/>
          <p:nvPr/>
        </p:nvGrpSpPr>
        <p:grpSpPr>
          <a:xfrm>
            <a:off x="7968851" y="1531473"/>
            <a:ext cx="353757" cy="353757"/>
            <a:chOff x="-25834600" y="3176875"/>
            <a:chExt cx="296950" cy="296950"/>
          </a:xfrm>
        </p:grpSpPr>
        <p:sp>
          <p:nvSpPr>
            <p:cNvPr id="6480" name="Google Shape;6480;p60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0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0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0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0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5" name="Google Shape;6485;p60"/>
          <p:cNvGrpSpPr/>
          <p:nvPr/>
        </p:nvGrpSpPr>
        <p:grpSpPr>
          <a:xfrm>
            <a:off x="7968851" y="1999474"/>
            <a:ext cx="353757" cy="331241"/>
            <a:chOff x="-25834600" y="3564375"/>
            <a:chExt cx="296950" cy="278050"/>
          </a:xfrm>
        </p:grpSpPr>
        <p:sp>
          <p:nvSpPr>
            <p:cNvPr id="6486" name="Google Shape;6486;p60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0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0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0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0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0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0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0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4" name="Google Shape;6494;p60"/>
          <p:cNvGrpSpPr/>
          <p:nvPr/>
        </p:nvGrpSpPr>
        <p:grpSpPr>
          <a:xfrm>
            <a:off x="7966974" y="2438826"/>
            <a:ext cx="357509" cy="352595"/>
            <a:chOff x="-25834600" y="3915850"/>
            <a:chExt cx="300100" cy="295975"/>
          </a:xfrm>
        </p:grpSpPr>
        <p:sp>
          <p:nvSpPr>
            <p:cNvPr id="6495" name="Google Shape;6495;p60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60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0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8" name="Google Shape;6498;p60"/>
          <p:cNvGrpSpPr/>
          <p:nvPr/>
        </p:nvGrpSpPr>
        <p:grpSpPr>
          <a:xfrm>
            <a:off x="6702402" y="2920056"/>
            <a:ext cx="228968" cy="350987"/>
            <a:chOff x="-23930925" y="3149300"/>
            <a:chExt cx="192200" cy="294625"/>
          </a:xfrm>
        </p:grpSpPr>
        <p:sp>
          <p:nvSpPr>
            <p:cNvPr id="6499" name="Google Shape;6499;p60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0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0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0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3" name="Google Shape;6503;p60"/>
          <p:cNvGrpSpPr/>
          <p:nvPr/>
        </p:nvGrpSpPr>
        <p:grpSpPr>
          <a:xfrm>
            <a:off x="6659232" y="3398540"/>
            <a:ext cx="315307" cy="351910"/>
            <a:chOff x="-23962425" y="3519475"/>
            <a:chExt cx="264675" cy="295400"/>
          </a:xfrm>
        </p:grpSpPr>
        <p:sp>
          <p:nvSpPr>
            <p:cNvPr id="6504" name="Google Shape;6504;p60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0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6" name="Google Shape;6506;p60"/>
          <p:cNvSpPr/>
          <p:nvPr/>
        </p:nvSpPr>
        <p:spPr>
          <a:xfrm>
            <a:off x="6629668" y="385225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7" name="Google Shape;6507;p60"/>
          <p:cNvGrpSpPr/>
          <p:nvPr/>
        </p:nvGrpSpPr>
        <p:grpSpPr>
          <a:xfrm>
            <a:off x="8037908" y="3848584"/>
            <a:ext cx="239302" cy="351880"/>
            <a:chOff x="-22788075" y="3904625"/>
            <a:chExt cx="200875" cy="295375"/>
          </a:xfrm>
        </p:grpSpPr>
        <p:sp>
          <p:nvSpPr>
            <p:cNvPr id="6508" name="Google Shape;6508;p60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60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0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0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60"/>
          <p:cNvGrpSpPr/>
          <p:nvPr/>
        </p:nvGrpSpPr>
        <p:grpSpPr>
          <a:xfrm>
            <a:off x="6193206" y="1531949"/>
            <a:ext cx="354710" cy="352803"/>
            <a:chOff x="-27351575" y="3175300"/>
            <a:chExt cx="297750" cy="296150"/>
          </a:xfrm>
        </p:grpSpPr>
        <p:sp>
          <p:nvSpPr>
            <p:cNvPr id="6513" name="Google Shape;6513;p60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0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0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0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7" name="Google Shape;6517;p60"/>
          <p:cNvGrpSpPr/>
          <p:nvPr/>
        </p:nvGrpSpPr>
        <p:grpSpPr>
          <a:xfrm>
            <a:off x="6235914" y="1988559"/>
            <a:ext cx="269293" cy="353072"/>
            <a:chOff x="-27313750" y="3545275"/>
            <a:chExt cx="226050" cy="296375"/>
          </a:xfrm>
        </p:grpSpPr>
        <p:sp>
          <p:nvSpPr>
            <p:cNvPr id="6518" name="Google Shape;6518;p60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0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0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1" name="Google Shape;6521;p60"/>
          <p:cNvGrpSpPr/>
          <p:nvPr/>
        </p:nvGrpSpPr>
        <p:grpSpPr>
          <a:xfrm>
            <a:off x="6193206" y="2436830"/>
            <a:ext cx="354710" cy="356586"/>
            <a:chOff x="-27351575" y="3915650"/>
            <a:chExt cx="297750" cy="299325"/>
          </a:xfrm>
        </p:grpSpPr>
        <p:sp>
          <p:nvSpPr>
            <p:cNvPr id="6522" name="Google Shape;6522;p60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0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60"/>
          <p:cNvGrpSpPr/>
          <p:nvPr/>
        </p:nvGrpSpPr>
        <p:grpSpPr>
          <a:xfrm>
            <a:off x="4880696" y="2919029"/>
            <a:ext cx="319060" cy="353042"/>
            <a:chOff x="-25445525" y="3175900"/>
            <a:chExt cx="267825" cy="296350"/>
          </a:xfrm>
        </p:grpSpPr>
        <p:sp>
          <p:nvSpPr>
            <p:cNvPr id="6525" name="Google Shape;6525;p60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0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0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8" name="Google Shape;6528;p60"/>
          <p:cNvGrpSpPr/>
          <p:nvPr/>
        </p:nvGrpSpPr>
        <p:grpSpPr>
          <a:xfrm>
            <a:off x="4862410" y="3409352"/>
            <a:ext cx="355633" cy="330288"/>
            <a:chOff x="-25465200" y="3565175"/>
            <a:chExt cx="298525" cy="277250"/>
          </a:xfrm>
        </p:grpSpPr>
        <p:sp>
          <p:nvSpPr>
            <p:cNvPr id="6529" name="Google Shape;6529;p60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0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1" name="Google Shape;6531;p60"/>
          <p:cNvGrpSpPr/>
          <p:nvPr/>
        </p:nvGrpSpPr>
        <p:grpSpPr>
          <a:xfrm>
            <a:off x="4861948" y="3848882"/>
            <a:ext cx="356556" cy="351285"/>
            <a:chOff x="-25465200" y="3916150"/>
            <a:chExt cx="299300" cy="294875"/>
          </a:xfrm>
        </p:grpSpPr>
        <p:sp>
          <p:nvSpPr>
            <p:cNvPr id="6532" name="Google Shape;6532;p60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0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4" name="Google Shape;6534;p60"/>
          <p:cNvGrpSpPr/>
          <p:nvPr/>
        </p:nvGrpSpPr>
        <p:grpSpPr>
          <a:xfrm>
            <a:off x="7089388" y="2919148"/>
            <a:ext cx="351880" cy="352803"/>
            <a:chOff x="-23615075" y="3148525"/>
            <a:chExt cx="295375" cy="296150"/>
          </a:xfrm>
        </p:grpSpPr>
        <p:sp>
          <p:nvSpPr>
            <p:cNvPr id="6535" name="Google Shape;6535;p60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0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0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0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9" name="Google Shape;6539;p60"/>
          <p:cNvSpPr/>
          <p:nvPr/>
        </p:nvSpPr>
        <p:spPr>
          <a:xfrm>
            <a:off x="7087484" y="3397507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0" name="Google Shape;6540;p60"/>
          <p:cNvGrpSpPr/>
          <p:nvPr/>
        </p:nvGrpSpPr>
        <p:grpSpPr>
          <a:xfrm>
            <a:off x="7088911" y="3858427"/>
            <a:ext cx="352833" cy="332194"/>
            <a:chOff x="-23615075" y="3906200"/>
            <a:chExt cx="296175" cy="278850"/>
          </a:xfrm>
        </p:grpSpPr>
        <p:sp>
          <p:nvSpPr>
            <p:cNvPr id="6541" name="Google Shape;6541;p60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60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60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4" name="Google Shape;6544;p60"/>
          <p:cNvSpPr/>
          <p:nvPr/>
        </p:nvSpPr>
        <p:spPr>
          <a:xfrm>
            <a:off x="6207743" y="4290395"/>
            <a:ext cx="351880" cy="350957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5" name="Google Shape;6545;p60"/>
          <p:cNvGrpSpPr/>
          <p:nvPr/>
        </p:nvGrpSpPr>
        <p:grpSpPr>
          <a:xfrm>
            <a:off x="6637880" y="1532068"/>
            <a:ext cx="353757" cy="352565"/>
            <a:chOff x="-26980600" y="3175500"/>
            <a:chExt cx="296950" cy="295950"/>
          </a:xfrm>
        </p:grpSpPr>
        <p:sp>
          <p:nvSpPr>
            <p:cNvPr id="6546" name="Google Shape;6546;p60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0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0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9" name="Google Shape;6549;p60"/>
          <p:cNvSpPr/>
          <p:nvPr/>
        </p:nvSpPr>
        <p:spPr>
          <a:xfrm>
            <a:off x="6660447" y="1989089"/>
            <a:ext cx="309649" cy="351910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0" name="Google Shape;6550;p60"/>
          <p:cNvGrpSpPr/>
          <p:nvPr/>
        </p:nvGrpSpPr>
        <p:grpSpPr>
          <a:xfrm>
            <a:off x="6638357" y="2470604"/>
            <a:ext cx="352803" cy="289039"/>
            <a:chOff x="-26981375" y="3951875"/>
            <a:chExt cx="296150" cy="242625"/>
          </a:xfrm>
        </p:grpSpPr>
        <p:sp>
          <p:nvSpPr>
            <p:cNvPr id="6551" name="Google Shape;6551;p60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0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0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4" name="Google Shape;6554;p60"/>
          <p:cNvGrpSpPr/>
          <p:nvPr/>
        </p:nvGrpSpPr>
        <p:grpSpPr>
          <a:xfrm>
            <a:off x="5303399" y="2918195"/>
            <a:ext cx="351910" cy="354710"/>
            <a:chOff x="-25094250" y="3176075"/>
            <a:chExt cx="295400" cy="297750"/>
          </a:xfrm>
        </p:grpSpPr>
        <p:sp>
          <p:nvSpPr>
            <p:cNvPr id="6555" name="Google Shape;6555;p60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60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0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0"/>
          <p:cNvGrpSpPr/>
          <p:nvPr/>
        </p:nvGrpSpPr>
        <p:grpSpPr>
          <a:xfrm>
            <a:off x="5303399" y="3398556"/>
            <a:ext cx="351910" cy="351880"/>
            <a:chOff x="-25094250" y="3547050"/>
            <a:chExt cx="295400" cy="295375"/>
          </a:xfrm>
        </p:grpSpPr>
        <p:sp>
          <p:nvSpPr>
            <p:cNvPr id="6559" name="Google Shape;6559;p60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0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0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0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0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4" name="Google Shape;6564;p60"/>
          <p:cNvSpPr/>
          <p:nvPr/>
        </p:nvSpPr>
        <p:spPr>
          <a:xfrm>
            <a:off x="5303415" y="3903536"/>
            <a:ext cx="352833" cy="241864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5" name="Google Shape;6565;p60"/>
          <p:cNvGrpSpPr/>
          <p:nvPr/>
        </p:nvGrpSpPr>
        <p:grpSpPr>
          <a:xfrm>
            <a:off x="7535476" y="2919148"/>
            <a:ext cx="352803" cy="352803"/>
            <a:chOff x="-23245675" y="3148525"/>
            <a:chExt cx="296150" cy="296150"/>
          </a:xfrm>
        </p:grpSpPr>
        <p:sp>
          <p:nvSpPr>
            <p:cNvPr id="6566" name="Google Shape;6566;p60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0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0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9" name="Google Shape;6569;p60"/>
          <p:cNvSpPr/>
          <p:nvPr/>
        </p:nvSpPr>
        <p:spPr>
          <a:xfrm>
            <a:off x="7577658" y="3398490"/>
            <a:ext cx="269323" cy="351910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0" name="Google Shape;6570;p60"/>
          <p:cNvGrpSpPr/>
          <p:nvPr/>
        </p:nvGrpSpPr>
        <p:grpSpPr>
          <a:xfrm>
            <a:off x="7535938" y="3848122"/>
            <a:ext cx="351880" cy="352803"/>
            <a:chOff x="-23244900" y="3888100"/>
            <a:chExt cx="295375" cy="296150"/>
          </a:xfrm>
        </p:grpSpPr>
        <p:sp>
          <p:nvSpPr>
            <p:cNvPr id="6571" name="Google Shape;6571;p60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0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0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0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60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0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0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0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0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60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0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2" name="Google Shape;6582;p60"/>
          <p:cNvSpPr/>
          <p:nvPr/>
        </p:nvSpPr>
        <p:spPr>
          <a:xfrm>
            <a:off x="6612202" y="4288988"/>
            <a:ext cx="353786" cy="353757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7" name="Google Shape;658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8" name="Google Shape;658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9" name="Google Shape;6589;p61"/>
          <p:cNvSpPr/>
          <p:nvPr/>
        </p:nvSpPr>
        <p:spPr>
          <a:xfrm>
            <a:off x="849879" y="1532849"/>
            <a:ext cx="367261" cy="366364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0" name="Google Shape;6590;p61"/>
          <p:cNvGrpSpPr/>
          <p:nvPr/>
        </p:nvGrpSpPr>
        <p:grpSpPr>
          <a:xfrm>
            <a:off x="850004" y="1975418"/>
            <a:ext cx="367261" cy="367261"/>
            <a:chOff x="-65145700" y="3727425"/>
            <a:chExt cx="317425" cy="317425"/>
          </a:xfrm>
        </p:grpSpPr>
        <p:sp>
          <p:nvSpPr>
            <p:cNvPr id="6591" name="Google Shape;6591;p61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1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3" name="Google Shape;6593;p61"/>
          <p:cNvGrpSpPr/>
          <p:nvPr/>
        </p:nvGrpSpPr>
        <p:grpSpPr>
          <a:xfrm>
            <a:off x="853201" y="2404333"/>
            <a:ext cx="360868" cy="367261"/>
            <a:chOff x="-65144125" y="4094450"/>
            <a:chExt cx="311900" cy="317425"/>
          </a:xfrm>
        </p:grpSpPr>
        <p:sp>
          <p:nvSpPr>
            <p:cNvPr id="6594" name="Google Shape;6594;p61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1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61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7" name="Google Shape;6597;p61"/>
          <p:cNvSpPr/>
          <p:nvPr/>
        </p:nvSpPr>
        <p:spPr>
          <a:xfrm>
            <a:off x="3057429" y="1531476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8" name="Google Shape;6598;p61"/>
          <p:cNvGrpSpPr/>
          <p:nvPr/>
        </p:nvGrpSpPr>
        <p:grpSpPr>
          <a:xfrm>
            <a:off x="3056770" y="1975028"/>
            <a:ext cx="370645" cy="368042"/>
            <a:chOff x="-63250675" y="3744075"/>
            <a:chExt cx="320350" cy="318100"/>
          </a:xfrm>
        </p:grpSpPr>
        <p:sp>
          <p:nvSpPr>
            <p:cNvPr id="6599" name="Google Shape;6599;p61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1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1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2" name="Google Shape;6602;p61"/>
          <p:cNvGrpSpPr/>
          <p:nvPr/>
        </p:nvGrpSpPr>
        <p:grpSpPr>
          <a:xfrm>
            <a:off x="3058462" y="2404333"/>
            <a:ext cx="367261" cy="367261"/>
            <a:chOff x="-63250675" y="4110200"/>
            <a:chExt cx="317425" cy="317425"/>
          </a:xfrm>
        </p:grpSpPr>
        <p:sp>
          <p:nvSpPr>
            <p:cNvPr id="6603" name="Google Shape;6603;p61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1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1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1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1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1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1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1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1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2" name="Google Shape;6612;p61"/>
          <p:cNvGrpSpPr/>
          <p:nvPr/>
        </p:nvGrpSpPr>
        <p:grpSpPr>
          <a:xfrm>
            <a:off x="1737509" y="2901428"/>
            <a:ext cx="359075" cy="358844"/>
            <a:chOff x="-61351725" y="3372400"/>
            <a:chExt cx="310350" cy="310150"/>
          </a:xfrm>
        </p:grpSpPr>
        <p:sp>
          <p:nvSpPr>
            <p:cNvPr id="6613" name="Google Shape;6613;p61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1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1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6" name="Google Shape;6616;p61"/>
          <p:cNvGrpSpPr/>
          <p:nvPr/>
        </p:nvGrpSpPr>
        <p:grpSpPr>
          <a:xfrm>
            <a:off x="1733864" y="3364484"/>
            <a:ext cx="366364" cy="333534"/>
            <a:chOff x="-61354875" y="3751050"/>
            <a:chExt cx="316650" cy="288275"/>
          </a:xfrm>
        </p:grpSpPr>
        <p:sp>
          <p:nvSpPr>
            <p:cNvPr id="6617" name="Google Shape;6617;p61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1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1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0" name="Google Shape;6620;p61"/>
          <p:cNvGrpSpPr/>
          <p:nvPr/>
        </p:nvGrpSpPr>
        <p:grpSpPr>
          <a:xfrm>
            <a:off x="1733864" y="3806124"/>
            <a:ext cx="366364" cy="367290"/>
            <a:chOff x="-61354875" y="4101525"/>
            <a:chExt cx="316650" cy="317450"/>
          </a:xfrm>
        </p:grpSpPr>
        <p:sp>
          <p:nvSpPr>
            <p:cNvPr id="6621" name="Google Shape;6621;p61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61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3" name="Google Shape;6623;p61"/>
          <p:cNvGrpSpPr/>
          <p:nvPr/>
        </p:nvGrpSpPr>
        <p:grpSpPr>
          <a:xfrm>
            <a:off x="3950299" y="2898000"/>
            <a:ext cx="368157" cy="365699"/>
            <a:chOff x="-59470075" y="3308975"/>
            <a:chExt cx="318200" cy="316075"/>
          </a:xfrm>
        </p:grpSpPr>
        <p:sp>
          <p:nvSpPr>
            <p:cNvPr id="6624" name="Google Shape;6624;p61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1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61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1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1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1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1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1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1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1"/>
          <p:cNvGrpSpPr/>
          <p:nvPr/>
        </p:nvGrpSpPr>
        <p:grpSpPr>
          <a:xfrm>
            <a:off x="1295729" y="1533705"/>
            <a:ext cx="367261" cy="364686"/>
            <a:chOff x="-64781025" y="3361050"/>
            <a:chExt cx="317425" cy="315200"/>
          </a:xfrm>
        </p:grpSpPr>
        <p:sp>
          <p:nvSpPr>
            <p:cNvPr id="6634" name="Google Shape;6634;p61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1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1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1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8" name="Google Shape;6638;p61"/>
          <p:cNvSpPr/>
          <p:nvPr/>
        </p:nvSpPr>
        <p:spPr>
          <a:xfrm>
            <a:off x="1295604" y="1976311"/>
            <a:ext cx="367261" cy="36543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9" name="Google Shape;6639;p61"/>
          <p:cNvSpPr/>
          <p:nvPr/>
        </p:nvSpPr>
        <p:spPr>
          <a:xfrm>
            <a:off x="1322938" y="2404313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0" name="Google Shape;6640;p61"/>
          <p:cNvSpPr/>
          <p:nvPr/>
        </p:nvSpPr>
        <p:spPr>
          <a:xfrm>
            <a:off x="3508223" y="1572954"/>
            <a:ext cx="366335" cy="2861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1" name="Google Shape;6641;p61"/>
          <p:cNvGrpSpPr/>
          <p:nvPr/>
        </p:nvGrpSpPr>
        <p:grpSpPr>
          <a:xfrm>
            <a:off x="3500129" y="1975144"/>
            <a:ext cx="382765" cy="367810"/>
            <a:chOff x="-62890750" y="3747425"/>
            <a:chExt cx="330825" cy="317900"/>
          </a:xfrm>
        </p:grpSpPr>
        <p:sp>
          <p:nvSpPr>
            <p:cNvPr id="6642" name="Google Shape;6642;p61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1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1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1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1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1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1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1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1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1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1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1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1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61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6" name="Google Shape;6656;p61"/>
          <p:cNvGrpSpPr/>
          <p:nvPr/>
        </p:nvGrpSpPr>
        <p:grpSpPr>
          <a:xfrm>
            <a:off x="3507881" y="2404781"/>
            <a:ext cx="367261" cy="366364"/>
            <a:chOff x="-62884425" y="4111775"/>
            <a:chExt cx="317425" cy="316650"/>
          </a:xfrm>
        </p:grpSpPr>
        <p:sp>
          <p:nvSpPr>
            <p:cNvPr id="6657" name="Google Shape;6657;p61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1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9" name="Google Shape;6659;p61"/>
          <p:cNvGrpSpPr/>
          <p:nvPr/>
        </p:nvGrpSpPr>
        <p:grpSpPr>
          <a:xfrm>
            <a:off x="2180515" y="2900850"/>
            <a:ext cx="365438" cy="360001"/>
            <a:chOff x="-60991775" y="3376900"/>
            <a:chExt cx="315850" cy="311150"/>
          </a:xfrm>
        </p:grpSpPr>
        <p:sp>
          <p:nvSpPr>
            <p:cNvPr id="6660" name="Google Shape;6660;p61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1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1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3" name="Google Shape;6663;p61"/>
          <p:cNvGrpSpPr/>
          <p:nvPr/>
        </p:nvGrpSpPr>
        <p:grpSpPr>
          <a:xfrm>
            <a:off x="2180052" y="3351714"/>
            <a:ext cx="366364" cy="359075"/>
            <a:chOff x="-60988625" y="3740800"/>
            <a:chExt cx="316650" cy="310350"/>
          </a:xfrm>
        </p:grpSpPr>
        <p:sp>
          <p:nvSpPr>
            <p:cNvPr id="6664" name="Google Shape;6664;p61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1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1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7" name="Google Shape;6667;p61"/>
          <p:cNvGrpSpPr/>
          <p:nvPr/>
        </p:nvGrpSpPr>
        <p:grpSpPr>
          <a:xfrm>
            <a:off x="2180052" y="3807165"/>
            <a:ext cx="366364" cy="365207"/>
            <a:chOff x="-60987850" y="4100950"/>
            <a:chExt cx="316650" cy="315650"/>
          </a:xfrm>
        </p:grpSpPr>
        <p:sp>
          <p:nvSpPr>
            <p:cNvPr id="6668" name="Google Shape;6668;p61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1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1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1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1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3" name="Google Shape;6673;p61"/>
          <p:cNvGrpSpPr/>
          <p:nvPr/>
        </p:nvGrpSpPr>
        <p:grpSpPr>
          <a:xfrm>
            <a:off x="3949836" y="3352625"/>
            <a:ext cx="369083" cy="357253"/>
            <a:chOff x="-59447250" y="3706150"/>
            <a:chExt cx="319000" cy="308775"/>
          </a:xfrm>
        </p:grpSpPr>
        <p:sp>
          <p:nvSpPr>
            <p:cNvPr id="6674" name="Google Shape;6674;p61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1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1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1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61"/>
          <p:cNvGrpSpPr/>
          <p:nvPr/>
        </p:nvGrpSpPr>
        <p:grpSpPr>
          <a:xfrm>
            <a:off x="1738564" y="1533936"/>
            <a:ext cx="368186" cy="364224"/>
            <a:chOff x="-64406125" y="3362225"/>
            <a:chExt cx="318225" cy="314800"/>
          </a:xfrm>
        </p:grpSpPr>
        <p:sp>
          <p:nvSpPr>
            <p:cNvPr id="6679" name="Google Shape;6679;p61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1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1" name="Google Shape;6681;p61"/>
          <p:cNvSpPr/>
          <p:nvPr/>
        </p:nvSpPr>
        <p:spPr>
          <a:xfrm>
            <a:off x="1801771" y="1975400"/>
            <a:ext cx="241524" cy="36726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2" name="Google Shape;6682;p61"/>
          <p:cNvGrpSpPr/>
          <p:nvPr/>
        </p:nvGrpSpPr>
        <p:grpSpPr>
          <a:xfrm>
            <a:off x="1739027" y="2404781"/>
            <a:ext cx="367261" cy="366364"/>
            <a:chOff x="-64410850" y="4094450"/>
            <a:chExt cx="317425" cy="316650"/>
          </a:xfrm>
        </p:grpSpPr>
        <p:sp>
          <p:nvSpPr>
            <p:cNvPr id="6683" name="Google Shape;6683;p61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61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1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6" name="Google Shape;6686;p61"/>
          <p:cNvSpPr/>
          <p:nvPr/>
        </p:nvSpPr>
        <p:spPr>
          <a:xfrm>
            <a:off x="3983247" y="1532300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7" name="Google Shape;6687;p61"/>
          <p:cNvGrpSpPr/>
          <p:nvPr/>
        </p:nvGrpSpPr>
        <p:grpSpPr>
          <a:xfrm>
            <a:off x="3960575" y="1974854"/>
            <a:ext cx="365467" cy="368389"/>
            <a:chOff x="-62516625" y="3743175"/>
            <a:chExt cx="315875" cy="318400"/>
          </a:xfrm>
        </p:grpSpPr>
        <p:sp>
          <p:nvSpPr>
            <p:cNvPr id="6688" name="Google Shape;6688;p61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1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0" name="Google Shape;6690;p61"/>
          <p:cNvGrpSpPr/>
          <p:nvPr/>
        </p:nvGrpSpPr>
        <p:grpSpPr>
          <a:xfrm>
            <a:off x="3967415" y="2424826"/>
            <a:ext cx="351786" cy="326274"/>
            <a:chOff x="-62511900" y="4129100"/>
            <a:chExt cx="304050" cy="282000"/>
          </a:xfrm>
        </p:grpSpPr>
        <p:sp>
          <p:nvSpPr>
            <p:cNvPr id="6691" name="Google Shape;6691;p61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61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61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1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1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6" name="Google Shape;6696;p61"/>
          <p:cNvGrpSpPr/>
          <p:nvPr/>
        </p:nvGrpSpPr>
        <p:grpSpPr>
          <a:xfrm>
            <a:off x="2645537" y="2897220"/>
            <a:ext cx="310770" cy="367261"/>
            <a:chOff x="-60597975" y="3367475"/>
            <a:chExt cx="268600" cy="317425"/>
          </a:xfrm>
        </p:grpSpPr>
        <p:sp>
          <p:nvSpPr>
            <p:cNvPr id="6697" name="Google Shape;6697;p61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61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1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1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1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2" name="Google Shape;6702;p61"/>
          <p:cNvSpPr/>
          <p:nvPr/>
        </p:nvSpPr>
        <p:spPr>
          <a:xfrm>
            <a:off x="2616264" y="3348731"/>
            <a:ext cx="369083" cy="36500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3" name="Google Shape;6703;p61"/>
          <p:cNvGrpSpPr/>
          <p:nvPr/>
        </p:nvGrpSpPr>
        <p:grpSpPr>
          <a:xfrm>
            <a:off x="2617740" y="3858536"/>
            <a:ext cx="366364" cy="262465"/>
            <a:chOff x="-60621600" y="4145650"/>
            <a:chExt cx="316650" cy="226850"/>
          </a:xfrm>
        </p:grpSpPr>
        <p:sp>
          <p:nvSpPr>
            <p:cNvPr id="6704" name="Google Shape;6704;p61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1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1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7" name="Google Shape;6707;p61"/>
          <p:cNvGrpSpPr/>
          <p:nvPr/>
        </p:nvGrpSpPr>
        <p:grpSpPr>
          <a:xfrm>
            <a:off x="3954392" y="3807035"/>
            <a:ext cx="359972" cy="365467"/>
            <a:chOff x="-59400775" y="4084200"/>
            <a:chExt cx="311125" cy="315875"/>
          </a:xfrm>
        </p:grpSpPr>
        <p:sp>
          <p:nvSpPr>
            <p:cNvPr id="6708" name="Google Shape;6708;p61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1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1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1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1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1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4" name="Google Shape;6714;p61"/>
          <p:cNvGrpSpPr/>
          <p:nvPr/>
        </p:nvGrpSpPr>
        <p:grpSpPr>
          <a:xfrm>
            <a:off x="2178486" y="1532866"/>
            <a:ext cx="365438" cy="366364"/>
            <a:chOff x="-64044600" y="3360375"/>
            <a:chExt cx="315850" cy="316650"/>
          </a:xfrm>
        </p:grpSpPr>
        <p:sp>
          <p:nvSpPr>
            <p:cNvPr id="6715" name="Google Shape;6715;p61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1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1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61"/>
          <p:cNvGrpSpPr/>
          <p:nvPr/>
        </p:nvGrpSpPr>
        <p:grpSpPr>
          <a:xfrm>
            <a:off x="2204909" y="1975418"/>
            <a:ext cx="312592" cy="367261"/>
            <a:chOff x="-64022550" y="3727425"/>
            <a:chExt cx="270175" cy="317425"/>
          </a:xfrm>
        </p:grpSpPr>
        <p:sp>
          <p:nvSpPr>
            <p:cNvPr id="6719" name="Google Shape;6719;p61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1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1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2" name="Google Shape;6722;p61"/>
          <p:cNvGrpSpPr/>
          <p:nvPr/>
        </p:nvGrpSpPr>
        <p:grpSpPr>
          <a:xfrm>
            <a:off x="2229047" y="2404318"/>
            <a:ext cx="264317" cy="367290"/>
            <a:chOff x="-64001300" y="4093650"/>
            <a:chExt cx="228450" cy="317450"/>
          </a:xfrm>
        </p:grpSpPr>
        <p:sp>
          <p:nvSpPr>
            <p:cNvPr id="6723" name="Google Shape;6723;p61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1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1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1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7" name="Google Shape;6727;p61"/>
          <p:cNvGrpSpPr/>
          <p:nvPr/>
        </p:nvGrpSpPr>
        <p:grpSpPr>
          <a:xfrm>
            <a:off x="848051" y="2897610"/>
            <a:ext cx="359972" cy="366480"/>
            <a:chOff x="-62148800" y="3377700"/>
            <a:chExt cx="311125" cy="316750"/>
          </a:xfrm>
        </p:grpSpPr>
        <p:sp>
          <p:nvSpPr>
            <p:cNvPr id="6728" name="Google Shape;6728;p61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1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0" name="Google Shape;6730;p61"/>
          <p:cNvGrpSpPr/>
          <p:nvPr/>
        </p:nvGrpSpPr>
        <p:grpSpPr>
          <a:xfrm>
            <a:off x="843958" y="3347607"/>
            <a:ext cx="368157" cy="367290"/>
            <a:chOff x="-62154300" y="3743950"/>
            <a:chExt cx="318200" cy="317450"/>
          </a:xfrm>
        </p:grpSpPr>
        <p:sp>
          <p:nvSpPr>
            <p:cNvPr id="6731" name="Google Shape;6731;p61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1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61"/>
          <p:cNvGrpSpPr/>
          <p:nvPr/>
        </p:nvGrpSpPr>
        <p:grpSpPr>
          <a:xfrm>
            <a:off x="843944" y="3806587"/>
            <a:ext cx="368186" cy="366364"/>
            <a:chOff x="-62151950" y="4111775"/>
            <a:chExt cx="318225" cy="316650"/>
          </a:xfrm>
        </p:grpSpPr>
        <p:sp>
          <p:nvSpPr>
            <p:cNvPr id="6734" name="Google Shape;6734;p61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1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1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1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61"/>
          <p:cNvGrpSpPr/>
          <p:nvPr/>
        </p:nvGrpSpPr>
        <p:grpSpPr>
          <a:xfrm>
            <a:off x="3062568" y="2897133"/>
            <a:ext cx="368157" cy="367434"/>
            <a:chOff x="-60254550" y="3367325"/>
            <a:chExt cx="318200" cy="317575"/>
          </a:xfrm>
        </p:grpSpPr>
        <p:sp>
          <p:nvSpPr>
            <p:cNvPr id="6739" name="Google Shape;6739;p61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1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1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1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3" name="Google Shape;6743;p61"/>
          <p:cNvGrpSpPr/>
          <p:nvPr/>
        </p:nvGrpSpPr>
        <p:grpSpPr>
          <a:xfrm>
            <a:off x="3063465" y="3348127"/>
            <a:ext cx="366364" cy="366248"/>
            <a:chOff x="-60255350" y="3733825"/>
            <a:chExt cx="316650" cy="316550"/>
          </a:xfrm>
        </p:grpSpPr>
        <p:sp>
          <p:nvSpPr>
            <p:cNvPr id="6744" name="Google Shape;6744;p61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61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1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1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1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1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1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61"/>
          <p:cNvGrpSpPr/>
          <p:nvPr/>
        </p:nvGrpSpPr>
        <p:grpSpPr>
          <a:xfrm>
            <a:off x="3091262" y="3807035"/>
            <a:ext cx="310770" cy="365467"/>
            <a:chOff x="-60232500" y="4101525"/>
            <a:chExt cx="268600" cy="315875"/>
          </a:xfrm>
        </p:grpSpPr>
        <p:sp>
          <p:nvSpPr>
            <p:cNvPr id="6752" name="Google Shape;6752;p61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1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4" name="Google Shape;6754;p61"/>
          <p:cNvSpPr/>
          <p:nvPr/>
        </p:nvSpPr>
        <p:spPr>
          <a:xfrm>
            <a:off x="2179036" y="4275969"/>
            <a:ext cx="366335" cy="367290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5" name="Google Shape;6755;p61"/>
          <p:cNvGrpSpPr/>
          <p:nvPr/>
        </p:nvGrpSpPr>
        <p:grpSpPr>
          <a:xfrm>
            <a:off x="2624262" y="1532866"/>
            <a:ext cx="368186" cy="366364"/>
            <a:chOff x="-63679950" y="3360375"/>
            <a:chExt cx="318225" cy="316650"/>
          </a:xfrm>
        </p:grpSpPr>
        <p:sp>
          <p:nvSpPr>
            <p:cNvPr id="6756" name="Google Shape;6756;p61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1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1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1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0" name="Google Shape;6760;p61"/>
          <p:cNvSpPr/>
          <p:nvPr/>
        </p:nvSpPr>
        <p:spPr>
          <a:xfrm>
            <a:off x="2623229" y="1975169"/>
            <a:ext cx="370009" cy="367724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1" name="Google Shape;6761;p61"/>
          <p:cNvGrpSpPr/>
          <p:nvPr/>
        </p:nvGrpSpPr>
        <p:grpSpPr>
          <a:xfrm>
            <a:off x="2622889" y="2404203"/>
            <a:ext cx="370934" cy="367521"/>
            <a:chOff x="-63679950" y="4093450"/>
            <a:chExt cx="320600" cy="317650"/>
          </a:xfrm>
        </p:grpSpPr>
        <p:sp>
          <p:nvSpPr>
            <p:cNvPr id="6762" name="Google Shape;6762;p61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1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1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5" name="Google Shape;6765;p61"/>
          <p:cNvGrpSpPr/>
          <p:nvPr/>
        </p:nvGrpSpPr>
        <p:grpSpPr>
          <a:xfrm>
            <a:off x="1283006" y="2897205"/>
            <a:ext cx="366364" cy="367290"/>
            <a:chOff x="-61784125" y="3377700"/>
            <a:chExt cx="316650" cy="317450"/>
          </a:xfrm>
        </p:grpSpPr>
        <p:sp>
          <p:nvSpPr>
            <p:cNvPr id="6766" name="Google Shape;6766;p61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1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1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1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1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1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1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3" name="Google Shape;6773;p61"/>
          <p:cNvGrpSpPr/>
          <p:nvPr/>
        </p:nvGrpSpPr>
        <p:grpSpPr>
          <a:xfrm>
            <a:off x="1283006" y="3347607"/>
            <a:ext cx="366364" cy="367290"/>
            <a:chOff x="-61783350" y="3743950"/>
            <a:chExt cx="316650" cy="317450"/>
          </a:xfrm>
        </p:grpSpPr>
        <p:sp>
          <p:nvSpPr>
            <p:cNvPr id="6774" name="Google Shape;6774;p61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1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6" name="Google Shape;6776;p61"/>
          <p:cNvSpPr/>
          <p:nvPr/>
        </p:nvSpPr>
        <p:spPr>
          <a:xfrm>
            <a:off x="1282887" y="3806407"/>
            <a:ext cx="366364" cy="36668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7" name="Google Shape;6777;p61"/>
          <p:cNvSpPr/>
          <p:nvPr/>
        </p:nvSpPr>
        <p:spPr>
          <a:xfrm>
            <a:off x="3505689" y="2907052"/>
            <a:ext cx="366364" cy="347563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8" name="Google Shape;6778;p61"/>
          <p:cNvSpPr/>
          <p:nvPr/>
        </p:nvSpPr>
        <p:spPr>
          <a:xfrm>
            <a:off x="3504778" y="3387693"/>
            <a:ext cx="368186" cy="287081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9" name="Google Shape;6779;p61"/>
          <p:cNvGrpSpPr/>
          <p:nvPr/>
        </p:nvGrpSpPr>
        <p:grpSpPr>
          <a:xfrm>
            <a:off x="3504430" y="3807440"/>
            <a:ext cx="369112" cy="364657"/>
            <a:chOff x="-59869425" y="4102225"/>
            <a:chExt cx="319025" cy="315175"/>
          </a:xfrm>
        </p:grpSpPr>
        <p:sp>
          <p:nvSpPr>
            <p:cNvPr id="6780" name="Google Shape;6780;p61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1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1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1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4" name="Google Shape;6784;p61"/>
          <p:cNvGrpSpPr/>
          <p:nvPr/>
        </p:nvGrpSpPr>
        <p:grpSpPr>
          <a:xfrm>
            <a:off x="2623233" y="4276262"/>
            <a:ext cx="366364" cy="365467"/>
            <a:chOff x="-59029025" y="3711650"/>
            <a:chExt cx="316650" cy="315875"/>
          </a:xfrm>
        </p:grpSpPr>
        <p:sp>
          <p:nvSpPr>
            <p:cNvPr id="6785" name="Google Shape;6785;p61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1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61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1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1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1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61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61"/>
          <p:cNvGrpSpPr/>
          <p:nvPr/>
        </p:nvGrpSpPr>
        <p:grpSpPr>
          <a:xfrm>
            <a:off x="4859311" y="1532317"/>
            <a:ext cx="351940" cy="348188"/>
            <a:chOff x="581525" y="3254850"/>
            <a:chExt cx="297750" cy="294575"/>
          </a:xfrm>
        </p:grpSpPr>
        <p:sp>
          <p:nvSpPr>
            <p:cNvPr id="6793" name="Google Shape;6793;p61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1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1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6" name="Google Shape;6796;p61"/>
          <p:cNvGrpSpPr/>
          <p:nvPr/>
        </p:nvGrpSpPr>
        <p:grpSpPr>
          <a:xfrm>
            <a:off x="4858380" y="1971253"/>
            <a:ext cx="353802" cy="351497"/>
            <a:chOff x="580725" y="3617925"/>
            <a:chExt cx="299325" cy="297375"/>
          </a:xfrm>
        </p:grpSpPr>
        <p:sp>
          <p:nvSpPr>
            <p:cNvPr id="6797" name="Google Shape;6797;p61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1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1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1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1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61"/>
          <p:cNvGrpSpPr/>
          <p:nvPr/>
        </p:nvGrpSpPr>
        <p:grpSpPr>
          <a:xfrm>
            <a:off x="4860242" y="2418443"/>
            <a:ext cx="350079" cy="350079"/>
            <a:chOff x="583100" y="3982600"/>
            <a:chExt cx="296175" cy="296175"/>
          </a:xfrm>
        </p:grpSpPr>
        <p:sp>
          <p:nvSpPr>
            <p:cNvPr id="6803" name="Google Shape;6803;p61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1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1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1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1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1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1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1"/>
          <p:cNvGrpSpPr/>
          <p:nvPr/>
        </p:nvGrpSpPr>
        <p:grpSpPr>
          <a:xfrm>
            <a:off x="7092856" y="1532067"/>
            <a:ext cx="307231" cy="348690"/>
            <a:chOff x="2423775" y="3226875"/>
            <a:chExt cx="259925" cy="295000"/>
          </a:xfrm>
        </p:grpSpPr>
        <p:sp>
          <p:nvSpPr>
            <p:cNvPr id="6811" name="Google Shape;6811;p61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1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1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4" name="Google Shape;6814;p61"/>
          <p:cNvGrpSpPr/>
          <p:nvPr/>
        </p:nvGrpSpPr>
        <p:grpSpPr>
          <a:xfrm>
            <a:off x="7070043" y="1973352"/>
            <a:ext cx="352857" cy="347301"/>
            <a:chOff x="2404875" y="3592725"/>
            <a:chExt cx="298525" cy="293825"/>
          </a:xfrm>
        </p:grpSpPr>
        <p:sp>
          <p:nvSpPr>
            <p:cNvPr id="6815" name="Google Shape;6815;p61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1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61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8" name="Google Shape;6818;p61"/>
          <p:cNvGrpSpPr/>
          <p:nvPr/>
        </p:nvGrpSpPr>
        <p:grpSpPr>
          <a:xfrm>
            <a:off x="7070974" y="2418917"/>
            <a:ext cx="350995" cy="349133"/>
            <a:chOff x="2404875" y="3955825"/>
            <a:chExt cx="296950" cy="295375"/>
          </a:xfrm>
        </p:grpSpPr>
        <p:sp>
          <p:nvSpPr>
            <p:cNvPr id="6819" name="Google Shape;6819;p61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1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1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1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3" name="Google Shape;6823;p61"/>
          <p:cNvGrpSpPr/>
          <p:nvPr/>
        </p:nvGrpSpPr>
        <p:grpSpPr>
          <a:xfrm>
            <a:off x="5764954" y="2883111"/>
            <a:ext cx="349163" cy="350079"/>
            <a:chOff x="4263650" y="3235150"/>
            <a:chExt cx="295400" cy="296175"/>
          </a:xfrm>
        </p:grpSpPr>
        <p:sp>
          <p:nvSpPr>
            <p:cNvPr id="6824" name="Google Shape;6824;p61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1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1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61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1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9" name="Google Shape;6829;p61"/>
          <p:cNvGrpSpPr/>
          <p:nvPr/>
        </p:nvGrpSpPr>
        <p:grpSpPr>
          <a:xfrm>
            <a:off x="5762634" y="3342272"/>
            <a:ext cx="353802" cy="327739"/>
            <a:chOff x="4266025" y="3609275"/>
            <a:chExt cx="299325" cy="277275"/>
          </a:xfrm>
        </p:grpSpPr>
        <p:sp>
          <p:nvSpPr>
            <p:cNvPr id="6830" name="Google Shape;6830;p61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1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61"/>
          <p:cNvGrpSpPr/>
          <p:nvPr/>
        </p:nvGrpSpPr>
        <p:grpSpPr>
          <a:xfrm>
            <a:off x="5763092" y="3807659"/>
            <a:ext cx="352886" cy="349133"/>
            <a:chOff x="4263650" y="3963700"/>
            <a:chExt cx="298550" cy="295375"/>
          </a:xfrm>
        </p:grpSpPr>
        <p:sp>
          <p:nvSpPr>
            <p:cNvPr id="6833" name="Google Shape;6833;p61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1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1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1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1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1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1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0" name="Google Shape;6840;p61"/>
          <p:cNvGrpSpPr/>
          <p:nvPr/>
        </p:nvGrpSpPr>
        <p:grpSpPr>
          <a:xfrm>
            <a:off x="8041429" y="2883111"/>
            <a:ext cx="226264" cy="350079"/>
            <a:chOff x="6164975" y="3211525"/>
            <a:chExt cx="191425" cy="296175"/>
          </a:xfrm>
        </p:grpSpPr>
        <p:sp>
          <p:nvSpPr>
            <p:cNvPr id="6841" name="Google Shape;6841;p61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1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1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1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1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1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1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8" name="Google Shape;6848;p61"/>
          <p:cNvGrpSpPr/>
          <p:nvPr/>
        </p:nvGrpSpPr>
        <p:grpSpPr>
          <a:xfrm>
            <a:off x="5303466" y="1531387"/>
            <a:ext cx="352886" cy="350049"/>
            <a:chOff x="946175" y="3253275"/>
            <a:chExt cx="298550" cy="296150"/>
          </a:xfrm>
        </p:grpSpPr>
        <p:sp>
          <p:nvSpPr>
            <p:cNvPr id="6849" name="Google Shape;6849;p61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1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61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1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1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4" name="Google Shape;6854;p61"/>
          <p:cNvGrpSpPr/>
          <p:nvPr/>
        </p:nvGrpSpPr>
        <p:grpSpPr>
          <a:xfrm>
            <a:off x="5304397" y="1973351"/>
            <a:ext cx="351024" cy="347301"/>
            <a:chOff x="946175" y="3619500"/>
            <a:chExt cx="296975" cy="293825"/>
          </a:xfrm>
        </p:grpSpPr>
        <p:sp>
          <p:nvSpPr>
            <p:cNvPr id="6855" name="Google Shape;6855;p61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1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1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61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1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1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1" name="Google Shape;6861;p61"/>
          <p:cNvGrpSpPr/>
          <p:nvPr/>
        </p:nvGrpSpPr>
        <p:grpSpPr>
          <a:xfrm>
            <a:off x="5303939" y="2417985"/>
            <a:ext cx="351940" cy="350995"/>
            <a:chOff x="944600" y="3981825"/>
            <a:chExt cx="297750" cy="296950"/>
          </a:xfrm>
        </p:grpSpPr>
        <p:sp>
          <p:nvSpPr>
            <p:cNvPr id="6862" name="Google Shape;6862;p61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1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1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1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6" name="Google Shape;6866;p61"/>
          <p:cNvGrpSpPr/>
          <p:nvPr/>
        </p:nvGrpSpPr>
        <p:grpSpPr>
          <a:xfrm>
            <a:off x="7520875" y="1531845"/>
            <a:ext cx="350079" cy="349133"/>
            <a:chOff x="2768750" y="3227275"/>
            <a:chExt cx="296175" cy="295375"/>
          </a:xfrm>
        </p:grpSpPr>
        <p:sp>
          <p:nvSpPr>
            <p:cNvPr id="6867" name="Google Shape;6867;p61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1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1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1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1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1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1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1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1"/>
          <p:cNvGrpSpPr/>
          <p:nvPr/>
        </p:nvGrpSpPr>
        <p:grpSpPr>
          <a:xfrm>
            <a:off x="7541826" y="1972717"/>
            <a:ext cx="308177" cy="348572"/>
            <a:chOff x="2786075" y="3591800"/>
            <a:chExt cx="260725" cy="294900"/>
          </a:xfrm>
        </p:grpSpPr>
        <p:sp>
          <p:nvSpPr>
            <p:cNvPr id="6876" name="Google Shape;6876;p61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1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1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1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1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1" name="Google Shape;6881;p61"/>
          <p:cNvGrpSpPr/>
          <p:nvPr/>
        </p:nvGrpSpPr>
        <p:grpSpPr>
          <a:xfrm>
            <a:off x="7582324" y="2418444"/>
            <a:ext cx="227180" cy="350079"/>
            <a:chOff x="2819150" y="3955025"/>
            <a:chExt cx="192200" cy="296175"/>
          </a:xfrm>
        </p:grpSpPr>
        <p:sp>
          <p:nvSpPr>
            <p:cNvPr id="6882" name="Google Shape;6882;p61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1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1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1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61"/>
          <p:cNvGrpSpPr/>
          <p:nvPr/>
        </p:nvGrpSpPr>
        <p:grpSpPr>
          <a:xfrm>
            <a:off x="6206097" y="2884042"/>
            <a:ext cx="349133" cy="348217"/>
            <a:chOff x="4629125" y="3235150"/>
            <a:chExt cx="295375" cy="294600"/>
          </a:xfrm>
        </p:grpSpPr>
        <p:sp>
          <p:nvSpPr>
            <p:cNvPr id="6887" name="Google Shape;6887;p61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1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1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1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1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1"/>
          <p:cNvGrpSpPr/>
          <p:nvPr/>
        </p:nvGrpSpPr>
        <p:grpSpPr>
          <a:xfrm>
            <a:off x="6206082" y="3331575"/>
            <a:ext cx="349163" cy="349133"/>
            <a:chOff x="4628325" y="3599825"/>
            <a:chExt cx="295400" cy="295375"/>
          </a:xfrm>
        </p:grpSpPr>
        <p:sp>
          <p:nvSpPr>
            <p:cNvPr id="6893" name="Google Shape;6893;p61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1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1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1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1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1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1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1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1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1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1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1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5" name="Google Shape;6905;p61"/>
          <p:cNvGrpSpPr/>
          <p:nvPr/>
        </p:nvGrpSpPr>
        <p:grpSpPr>
          <a:xfrm>
            <a:off x="6227033" y="3807186"/>
            <a:ext cx="307261" cy="350079"/>
            <a:chOff x="4645650" y="3962900"/>
            <a:chExt cx="259950" cy="296175"/>
          </a:xfrm>
        </p:grpSpPr>
        <p:sp>
          <p:nvSpPr>
            <p:cNvPr id="6906" name="Google Shape;6906;p61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1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1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1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1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1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2" name="Google Shape;6912;p61"/>
          <p:cNvGrpSpPr/>
          <p:nvPr/>
        </p:nvGrpSpPr>
        <p:grpSpPr>
          <a:xfrm>
            <a:off x="7979994" y="3332048"/>
            <a:ext cx="349133" cy="348188"/>
            <a:chOff x="6143725" y="3582500"/>
            <a:chExt cx="295375" cy="294575"/>
          </a:xfrm>
        </p:grpSpPr>
        <p:sp>
          <p:nvSpPr>
            <p:cNvPr id="6913" name="Google Shape;6913;p61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1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1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1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61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1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1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1"/>
          <p:cNvGrpSpPr/>
          <p:nvPr/>
        </p:nvGrpSpPr>
        <p:grpSpPr>
          <a:xfrm>
            <a:off x="5748820" y="1531387"/>
            <a:ext cx="350995" cy="350049"/>
            <a:chOff x="1310075" y="3253275"/>
            <a:chExt cx="296950" cy="296150"/>
          </a:xfrm>
        </p:grpSpPr>
        <p:sp>
          <p:nvSpPr>
            <p:cNvPr id="6921" name="Google Shape;6921;p61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1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1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4" name="Google Shape;6924;p61"/>
          <p:cNvSpPr/>
          <p:nvPr/>
        </p:nvSpPr>
        <p:spPr>
          <a:xfrm>
            <a:off x="5750241" y="1973475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5" name="Google Shape;6925;p61"/>
          <p:cNvGrpSpPr/>
          <p:nvPr/>
        </p:nvGrpSpPr>
        <p:grpSpPr>
          <a:xfrm>
            <a:off x="5748347" y="2417646"/>
            <a:ext cx="351941" cy="351675"/>
            <a:chOff x="1310075" y="3980250"/>
            <a:chExt cx="297750" cy="297525"/>
          </a:xfrm>
        </p:grpSpPr>
        <p:sp>
          <p:nvSpPr>
            <p:cNvPr id="6926" name="Google Shape;6926;p61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1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1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1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0" name="Google Shape;6930;p61"/>
          <p:cNvGrpSpPr/>
          <p:nvPr/>
        </p:nvGrpSpPr>
        <p:grpSpPr>
          <a:xfrm>
            <a:off x="8013136" y="1531845"/>
            <a:ext cx="266305" cy="349133"/>
            <a:chOff x="3167275" y="3227275"/>
            <a:chExt cx="225300" cy="295375"/>
          </a:xfrm>
        </p:grpSpPr>
        <p:sp>
          <p:nvSpPr>
            <p:cNvPr id="6931" name="Google Shape;6931;p61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1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1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1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1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6" name="Google Shape;6936;p61"/>
          <p:cNvSpPr/>
          <p:nvPr/>
        </p:nvSpPr>
        <p:spPr>
          <a:xfrm>
            <a:off x="7962474" y="1971731"/>
            <a:ext cx="367779" cy="350758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37" name="Google Shape;6937;p61"/>
          <p:cNvGrpSpPr/>
          <p:nvPr/>
        </p:nvGrpSpPr>
        <p:grpSpPr>
          <a:xfrm>
            <a:off x="7970318" y="2418902"/>
            <a:ext cx="351940" cy="349163"/>
            <a:chOff x="3133425" y="3955025"/>
            <a:chExt cx="297750" cy="295400"/>
          </a:xfrm>
        </p:grpSpPr>
        <p:sp>
          <p:nvSpPr>
            <p:cNvPr id="6938" name="Google Shape;6938;p61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61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1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1" name="Google Shape;6941;p61"/>
          <p:cNvGrpSpPr/>
          <p:nvPr/>
        </p:nvGrpSpPr>
        <p:grpSpPr>
          <a:xfrm>
            <a:off x="6650491" y="2882490"/>
            <a:ext cx="350079" cy="351320"/>
            <a:chOff x="4991425" y="3234750"/>
            <a:chExt cx="296175" cy="297225"/>
          </a:xfrm>
        </p:grpSpPr>
        <p:sp>
          <p:nvSpPr>
            <p:cNvPr id="6942" name="Google Shape;6942;p61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1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1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1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1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1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61"/>
          <p:cNvGrpSpPr/>
          <p:nvPr/>
        </p:nvGrpSpPr>
        <p:grpSpPr>
          <a:xfrm>
            <a:off x="6650491" y="3352053"/>
            <a:ext cx="350079" cy="308177"/>
            <a:chOff x="4991425" y="3617150"/>
            <a:chExt cx="296175" cy="260725"/>
          </a:xfrm>
        </p:grpSpPr>
        <p:sp>
          <p:nvSpPr>
            <p:cNvPr id="6949" name="Google Shape;6949;p61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1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61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1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1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1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1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6" name="Google Shape;6956;p61"/>
          <p:cNvGrpSpPr/>
          <p:nvPr/>
        </p:nvGrpSpPr>
        <p:grpSpPr>
          <a:xfrm>
            <a:off x="6727764" y="3807644"/>
            <a:ext cx="195532" cy="349163"/>
            <a:chOff x="5056800" y="3962900"/>
            <a:chExt cx="165425" cy="295400"/>
          </a:xfrm>
        </p:grpSpPr>
        <p:sp>
          <p:nvSpPr>
            <p:cNvPr id="6957" name="Google Shape;6957;p61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1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1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0" name="Google Shape;6960;p61"/>
          <p:cNvGrpSpPr/>
          <p:nvPr/>
        </p:nvGrpSpPr>
        <p:grpSpPr>
          <a:xfrm>
            <a:off x="7979062" y="3807660"/>
            <a:ext cx="350995" cy="349133"/>
            <a:chOff x="6168925" y="3936925"/>
            <a:chExt cx="296950" cy="295375"/>
          </a:xfrm>
        </p:grpSpPr>
        <p:sp>
          <p:nvSpPr>
            <p:cNvPr id="6961" name="Google Shape;6961;p61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1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1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1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1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1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7" name="Google Shape;6967;p61"/>
          <p:cNvGrpSpPr/>
          <p:nvPr/>
        </p:nvGrpSpPr>
        <p:grpSpPr>
          <a:xfrm>
            <a:off x="6192756" y="1531845"/>
            <a:ext cx="348188" cy="349133"/>
            <a:chOff x="1674750" y="3254050"/>
            <a:chExt cx="294575" cy="295375"/>
          </a:xfrm>
        </p:grpSpPr>
        <p:sp>
          <p:nvSpPr>
            <p:cNvPr id="6968" name="Google Shape;6968;p61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1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1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1"/>
          <p:cNvGrpSpPr/>
          <p:nvPr/>
        </p:nvGrpSpPr>
        <p:grpSpPr>
          <a:xfrm>
            <a:off x="6207177" y="1972435"/>
            <a:ext cx="319347" cy="349133"/>
            <a:chOff x="1687350" y="3618725"/>
            <a:chExt cx="270175" cy="295375"/>
          </a:xfrm>
        </p:grpSpPr>
        <p:sp>
          <p:nvSpPr>
            <p:cNvPr id="6972" name="Google Shape;6972;p61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1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61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61"/>
          <p:cNvGrpSpPr/>
          <p:nvPr/>
        </p:nvGrpSpPr>
        <p:grpSpPr>
          <a:xfrm>
            <a:off x="6190880" y="2418916"/>
            <a:ext cx="351940" cy="349133"/>
            <a:chOff x="1672375" y="3982600"/>
            <a:chExt cx="297750" cy="295375"/>
          </a:xfrm>
        </p:grpSpPr>
        <p:sp>
          <p:nvSpPr>
            <p:cNvPr id="6976" name="Google Shape;6976;p61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1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1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9" name="Google Shape;6979;p61"/>
          <p:cNvGrpSpPr/>
          <p:nvPr/>
        </p:nvGrpSpPr>
        <p:grpSpPr>
          <a:xfrm>
            <a:off x="4882872" y="2883111"/>
            <a:ext cx="350079" cy="350079"/>
            <a:chOff x="3497300" y="3227275"/>
            <a:chExt cx="296175" cy="296175"/>
          </a:xfrm>
        </p:grpSpPr>
        <p:sp>
          <p:nvSpPr>
            <p:cNvPr id="6980" name="Google Shape;6980;p61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1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1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1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1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61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1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1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1"/>
          <p:cNvGrpSpPr/>
          <p:nvPr/>
        </p:nvGrpSpPr>
        <p:grpSpPr>
          <a:xfrm>
            <a:off x="4883345" y="3332506"/>
            <a:ext cx="349133" cy="347272"/>
            <a:chOff x="3497300" y="3591950"/>
            <a:chExt cx="295375" cy="293800"/>
          </a:xfrm>
        </p:grpSpPr>
        <p:sp>
          <p:nvSpPr>
            <p:cNvPr id="6989" name="Google Shape;6989;p61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1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1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61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1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1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1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1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7" name="Google Shape;6997;p61"/>
          <p:cNvGrpSpPr/>
          <p:nvPr/>
        </p:nvGrpSpPr>
        <p:grpSpPr>
          <a:xfrm>
            <a:off x="4883345" y="3807644"/>
            <a:ext cx="349133" cy="349163"/>
            <a:chOff x="3497300" y="3955025"/>
            <a:chExt cx="295375" cy="295400"/>
          </a:xfrm>
        </p:grpSpPr>
        <p:sp>
          <p:nvSpPr>
            <p:cNvPr id="6998" name="Google Shape;6998;p61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61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1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1" name="Google Shape;7001;p61"/>
          <p:cNvGrpSpPr/>
          <p:nvPr/>
        </p:nvGrpSpPr>
        <p:grpSpPr>
          <a:xfrm>
            <a:off x="7107917" y="2883835"/>
            <a:ext cx="327739" cy="348631"/>
            <a:chOff x="5364750" y="3235150"/>
            <a:chExt cx="277275" cy="294950"/>
          </a:xfrm>
        </p:grpSpPr>
        <p:sp>
          <p:nvSpPr>
            <p:cNvPr id="7002" name="Google Shape;7002;p61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1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1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1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1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1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1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1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0" name="Google Shape;7010;p61"/>
          <p:cNvGrpSpPr/>
          <p:nvPr/>
        </p:nvGrpSpPr>
        <p:grpSpPr>
          <a:xfrm>
            <a:off x="7096274" y="3330171"/>
            <a:ext cx="351024" cy="351940"/>
            <a:chOff x="5355300" y="3598250"/>
            <a:chExt cx="296975" cy="297750"/>
          </a:xfrm>
        </p:grpSpPr>
        <p:sp>
          <p:nvSpPr>
            <p:cNvPr id="7011" name="Google Shape;7011;p61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1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1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1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1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1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1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1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9" name="Google Shape;7019;p61"/>
          <p:cNvGrpSpPr/>
          <p:nvPr/>
        </p:nvGrpSpPr>
        <p:grpSpPr>
          <a:xfrm>
            <a:off x="7100470" y="3869093"/>
            <a:ext cx="342632" cy="226264"/>
            <a:chOff x="5358450" y="4015675"/>
            <a:chExt cx="289875" cy="191425"/>
          </a:xfrm>
        </p:grpSpPr>
        <p:sp>
          <p:nvSpPr>
            <p:cNvPr id="7020" name="Google Shape;7020;p61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1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61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1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61"/>
          <p:cNvGrpSpPr/>
          <p:nvPr/>
        </p:nvGrpSpPr>
        <p:grpSpPr>
          <a:xfrm>
            <a:off x="6226953" y="4251624"/>
            <a:ext cx="351024" cy="325464"/>
            <a:chOff x="6543825" y="3202075"/>
            <a:chExt cx="296975" cy="275350"/>
          </a:xfrm>
        </p:grpSpPr>
        <p:sp>
          <p:nvSpPr>
            <p:cNvPr id="7025" name="Google Shape;7025;p61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1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1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1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1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1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1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61"/>
          <p:cNvGrpSpPr/>
          <p:nvPr/>
        </p:nvGrpSpPr>
        <p:grpSpPr>
          <a:xfrm>
            <a:off x="6633934" y="1531372"/>
            <a:ext cx="350079" cy="350079"/>
            <a:chOff x="2037825" y="3254050"/>
            <a:chExt cx="296175" cy="296175"/>
          </a:xfrm>
        </p:grpSpPr>
        <p:sp>
          <p:nvSpPr>
            <p:cNvPr id="7033" name="Google Shape;7033;p61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1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1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61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1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1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1"/>
          <p:cNvGrpSpPr/>
          <p:nvPr/>
        </p:nvGrpSpPr>
        <p:grpSpPr>
          <a:xfrm>
            <a:off x="6632072" y="1972539"/>
            <a:ext cx="353802" cy="348926"/>
            <a:chOff x="2034675" y="3617925"/>
            <a:chExt cx="299325" cy="295200"/>
          </a:xfrm>
        </p:grpSpPr>
        <p:sp>
          <p:nvSpPr>
            <p:cNvPr id="7040" name="Google Shape;7040;p61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1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1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1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1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5" name="Google Shape;7045;p61"/>
          <p:cNvGrpSpPr/>
          <p:nvPr/>
        </p:nvGrpSpPr>
        <p:grpSpPr>
          <a:xfrm>
            <a:off x="6633934" y="2418916"/>
            <a:ext cx="350079" cy="349133"/>
            <a:chOff x="2037825" y="3981825"/>
            <a:chExt cx="296175" cy="295375"/>
          </a:xfrm>
        </p:grpSpPr>
        <p:sp>
          <p:nvSpPr>
            <p:cNvPr id="7046" name="Google Shape;7046;p61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1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1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9" name="Google Shape;7049;p61"/>
          <p:cNvGrpSpPr/>
          <p:nvPr/>
        </p:nvGrpSpPr>
        <p:grpSpPr>
          <a:xfrm>
            <a:off x="5318952" y="2915232"/>
            <a:ext cx="350079" cy="285837"/>
            <a:chOff x="3860400" y="3254050"/>
            <a:chExt cx="296175" cy="241825"/>
          </a:xfrm>
        </p:grpSpPr>
        <p:sp>
          <p:nvSpPr>
            <p:cNvPr id="7050" name="Google Shape;7050;p61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1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1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1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1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1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1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7" name="Google Shape;7057;p61"/>
          <p:cNvGrpSpPr/>
          <p:nvPr/>
        </p:nvGrpSpPr>
        <p:grpSpPr>
          <a:xfrm>
            <a:off x="5318479" y="3331102"/>
            <a:ext cx="351024" cy="350079"/>
            <a:chOff x="3859600" y="3591950"/>
            <a:chExt cx="296975" cy="296175"/>
          </a:xfrm>
        </p:grpSpPr>
        <p:sp>
          <p:nvSpPr>
            <p:cNvPr id="7058" name="Google Shape;7058;p61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1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1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1"/>
          <p:cNvGrpSpPr/>
          <p:nvPr/>
        </p:nvGrpSpPr>
        <p:grpSpPr>
          <a:xfrm>
            <a:off x="5318952" y="3807186"/>
            <a:ext cx="350079" cy="350079"/>
            <a:chOff x="3860400" y="3955025"/>
            <a:chExt cx="296175" cy="296175"/>
          </a:xfrm>
        </p:grpSpPr>
        <p:sp>
          <p:nvSpPr>
            <p:cNvPr id="7062" name="Google Shape;7062;p61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1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1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1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1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1"/>
          <p:cNvGrpSpPr/>
          <p:nvPr/>
        </p:nvGrpSpPr>
        <p:grpSpPr>
          <a:xfrm>
            <a:off x="7534167" y="2883584"/>
            <a:ext cx="355664" cy="349133"/>
            <a:chOff x="5716825" y="3235950"/>
            <a:chExt cx="300900" cy="295375"/>
          </a:xfrm>
        </p:grpSpPr>
        <p:sp>
          <p:nvSpPr>
            <p:cNvPr id="7068" name="Google Shape;7068;p6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2" name="Google Shape;7072;p61"/>
          <p:cNvGrpSpPr/>
          <p:nvPr/>
        </p:nvGrpSpPr>
        <p:grpSpPr>
          <a:xfrm>
            <a:off x="7547199" y="3342272"/>
            <a:ext cx="329601" cy="327739"/>
            <a:chOff x="5727850" y="3609275"/>
            <a:chExt cx="278850" cy="277275"/>
          </a:xfrm>
        </p:grpSpPr>
        <p:sp>
          <p:nvSpPr>
            <p:cNvPr id="7073" name="Google Shape;7073;p61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1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1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1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1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8" name="Google Shape;7078;p61"/>
          <p:cNvGrpSpPr/>
          <p:nvPr/>
        </p:nvGrpSpPr>
        <p:grpSpPr>
          <a:xfrm>
            <a:off x="7558383" y="3807659"/>
            <a:ext cx="307231" cy="349133"/>
            <a:chOff x="5736525" y="3963700"/>
            <a:chExt cx="259925" cy="295375"/>
          </a:xfrm>
        </p:grpSpPr>
        <p:sp>
          <p:nvSpPr>
            <p:cNvPr id="7079" name="Google Shape;7079;p61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1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1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1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1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1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1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61"/>
          <p:cNvGrpSpPr/>
          <p:nvPr/>
        </p:nvGrpSpPr>
        <p:grpSpPr>
          <a:xfrm>
            <a:off x="6649963" y="4256985"/>
            <a:ext cx="351024" cy="350079"/>
            <a:chOff x="6553275" y="3604550"/>
            <a:chExt cx="296975" cy="296175"/>
          </a:xfrm>
        </p:grpSpPr>
        <p:sp>
          <p:nvSpPr>
            <p:cNvPr id="7087" name="Google Shape;7087;p61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1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1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1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1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1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7" name="Google Shape;7097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8" name="Google Shape;7098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99" name="Google Shape;7099;p62"/>
          <p:cNvGrpSpPr/>
          <p:nvPr/>
        </p:nvGrpSpPr>
        <p:grpSpPr>
          <a:xfrm>
            <a:off x="877057" y="1532946"/>
            <a:ext cx="294401" cy="353645"/>
            <a:chOff x="-35814600" y="3202075"/>
            <a:chExt cx="242625" cy="291450"/>
          </a:xfrm>
        </p:grpSpPr>
        <p:sp>
          <p:nvSpPr>
            <p:cNvPr id="7100" name="Google Shape;7100;p62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2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2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2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2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2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2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7" name="Google Shape;7107;p62"/>
          <p:cNvGrpSpPr/>
          <p:nvPr/>
        </p:nvGrpSpPr>
        <p:grpSpPr>
          <a:xfrm>
            <a:off x="847435" y="1973866"/>
            <a:ext cx="353645" cy="353888"/>
            <a:chOff x="-35839800" y="3561025"/>
            <a:chExt cx="291450" cy="291650"/>
          </a:xfrm>
        </p:grpSpPr>
        <p:sp>
          <p:nvSpPr>
            <p:cNvPr id="7108" name="Google Shape;7108;p62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2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2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2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2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2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2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5" name="Google Shape;7115;p62"/>
          <p:cNvSpPr/>
          <p:nvPr/>
        </p:nvSpPr>
        <p:spPr>
          <a:xfrm>
            <a:off x="845859" y="2409404"/>
            <a:ext cx="355557" cy="353645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6" name="Google Shape;7116;p62"/>
          <p:cNvGrpSpPr/>
          <p:nvPr/>
        </p:nvGrpSpPr>
        <p:grpSpPr>
          <a:xfrm>
            <a:off x="3084980" y="1532946"/>
            <a:ext cx="353645" cy="353645"/>
            <a:chOff x="-34003850" y="3227275"/>
            <a:chExt cx="291450" cy="291450"/>
          </a:xfrm>
        </p:grpSpPr>
        <p:sp>
          <p:nvSpPr>
            <p:cNvPr id="7117" name="Google Shape;7117;p62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2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2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2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2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2" name="Google Shape;7122;p62"/>
          <p:cNvGrpSpPr/>
          <p:nvPr/>
        </p:nvGrpSpPr>
        <p:grpSpPr>
          <a:xfrm>
            <a:off x="3084510" y="1973638"/>
            <a:ext cx="354586" cy="354343"/>
            <a:chOff x="-34004625" y="3585850"/>
            <a:chExt cx="292225" cy="292025"/>
          </a:xfrm>
        </p:grpSpPr>
        <p:sp>
          <p:nvSpPr>
            <p:cNvPr id="7123" name="Google Shape;7123;p62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2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62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2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2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8" name="Google Shape;7128;p62"/>
          <p:cNvGrpSpPr/>
          <p:nvPr/>
        </p:nvGrpSpPr>
        <p:grpSpPr>
          <a:xfrm>
            <a:off x="3084025" y="2408839"/>
            <a:ext cx="355557" cy="354616"/>
            <a:chOff x="-34005425" y="3945575"/>
            <a:chExt cx="293025" cy="292250"/>
          </a:xfrm>
        </p:grpSpPr>
        <p:sp>
          <p:nvSpPr>
            <p:cNvPr id="7129" name="Google Shape;7129;p62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62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2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2" name="Google Shape;7132;p62"/>
          <p:cNvGrpSpPr/>
          <p:nvPr/>
        </p:nvGrpSpPr>
        <p:grpSpPr>
          <a:xfrm>
            <a:off x="1731124" y="2882015"/>
            <a:ext cx="358408" cy="355557"/>
            <a:chOff x="-32174975" y="3192625"/>
            <a:chExt cx="295375" cy="293025"/>
          </a:xfrm>
        </p:grpSpPr>
        <p:sp>
          <p:nvSpPr>
            <p:cNvPr id="7133" name="Google Shape;7133;p62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2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2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62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7" name="Google Shape;7137;p62"/>
          <p:cNvSpPr/>
          <p:nvPr/>
        </p:nvSpPr>
        <p:spPr>
          <a:xfrm>
            <a:off x="1728170" y="3353079"/>
            <a:ext cx="363201" cy="354859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8" name="Google Shape;7138;p62"/>
          <p:cNvSpPr/>
          <p:nvPr/>
        </p:nvSpPr>
        <p:spPr>
          <a:xfrm>
            <a:off x="1732948" y="3818164"/>
            <a:ext cx="353645" cy="354586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9" name="Google Shape;7139;p62"/>
          <p:cNvGrpSpPr/>
          <p:nvPr/>
        </p:nvGrpSpPr>
        <p:grpSpPr>
          <a:xfrm>
            <a:off x="3970274" y="2882970"/>
            <a:ext cx="354586" cy="353645"/>
            <a:chOff x="-30345325" y="3184750"/>
            <a:chExt cx="292225" cy="291450"/>
          </a:xfrm>
        </p:grpSpPr>
        <p:sp>
          <p:nvSpPr>
            <p:cNvPr id="7140" name="Google Shape;7140;p62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2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2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2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2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5" name="Google Shape;7145;p62"/>
          <p:cNvGrpSpPr/>
          <p:nvPr/>
        </p:nvGrpSpPr>
        <p:grpSpPr>
          <a:xfrm>
            <a:off x="1295026" y="1532946"/>
            <a:ext cx="353645" cy="353645"/>
            <a:chOff x="-35481425" y="3202075"/>
            <a:chExt cx="291450" cy="291450"/>
          </a:xfrm>
        </p:grpSpPr>
        <p:sp>
          <p:nvSpPr>
            <p:cNvPr id="7146" name="Google Shape;7146;p62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62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2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2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2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2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2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3" name="Google Shape;7153;p62"/>
          <p:cNvGrpSpPr/>
          <p:nvPr/>
        </p:nvGrpSpPr>
        <p:grpSpPr>
          <a:xfrm>
            <a:off x="1294556" y="1974472"/>
            <a:ext cx="354586" cy="352675"/>
            <a:chOff x="-35482200" y="3561225"/>
            <a:chExt cx="292225" cy="290650"/>
          </a:xfrm>
        </p:grpSpPr>
        <p:sp>
          <p:nvSpPr>
            <p:cNvPr id="7154" name="Google Shape;7154;p62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62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2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7" name="Google Shape;7157;p62"/>
          <p:cNvGrpSpPr/>
          <p:nvPr/>
        </p:nvGrpSpPr>
        <p:grpSpPr>
          <a:xfrm>
            <a:off x="1295026" y="2409340"/>
            <a:ext cx="353645" cy="353615"/>
            <a:chOff x="-35481425" y="3919600"/>
            <a:chExt cx="291450" cy="291425"/>
          </a:xfrm>
        </p:grpSpPr>
        <p:sp>
          <p:nvSpPr>
            <p:cNvPr id="7158" name="Google Shape;7158;p62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2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2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62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62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62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2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2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6" name="Google Shape;7166;p62"/>
          <p:cNvGrpSpPr/>
          <p:nvPr/>
        </p:nvGrpSpPr>
        <p:grpSpPr>
          <a:xfrm>
            <a:off x="3530661" y="1533431"/>
            <a:ext cx="357468" cy="352675"/>
            <a:chOff x="-33645475" y="3228075"/>
            <a:chExt cx="294600" cy="290650"/>
          </a:xfrm>
        </p:grpSpPr>
        <p:sp>
          <p:nvSpPr>
            <p:cNvPr id="7167" name="Google Shape;7167;p62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2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2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2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62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2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2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4" name="Google Shape;7174;p62"/>
          <p:cNvGrpSpPr/>
          <p:nvPr/>
        </p:nvGrpSpPr>
        <p:grpSpPr>
          <a:xfrm>
            <a:off x="3531631" y="1973516"/>
            <a:ext cx="355526" cy="354586"/>
            <a:chOff x="-33646250" y="3586425"/>
            <a:chExt cx="293000" cy="292225"/>
          </a:xfrm>
        </p:grpSpPr>
        <p:sp>
          <p:nvSpPr>
            <p:cNvPr id="7175" name="Google Shape;7175;p62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2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62"/>
          <p:cNvGrpSpPr/>
          <p:nvPr/>
        </p:nvGrpSpPr>
        <p:grpSpPr>
          <a:xfrm>
            <a:off x="3532101" y="2408369"/>
            <a:ext cx="354586" cy="355557"/>
            <a:chOff x="-33645475" y="3944800"/>
            <a:chExt cx="292225" cy="293025"/>
          </a:xfrm>
        </p:grpSpPr>
        <p:sp>
          <p:nvSpPr>
            <p:cNvPr id="7178" name="Google Shape;7178;p62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2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62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2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2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2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62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62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2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2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62"/>
          <p:cNvGrpSpPr/>
          <p:nvPr/>
        </p:nvGrpSpPr>
        <p:grpSpPr>
          <a:xfrm>
            <a:off x="2185320" y="2882106"/>
            <a:ext cx="352675" cy="355375"/>
            <a:chOff x="-31809525" y="3192625"/>
            <a:chExt cx="290650" cy="292875"/>
          </a:xfrm>
        </p:grpSpPr>
        <p:sp>
          <p:nvSpPr>
            <p:cNvPr id="7189" name="Google Shape;7189;p62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2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62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62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3" name="Google Shape;7193;p62"/>
          <p:cNvGrpSpPr/>
          <p:nvPr/>
        </p:nvGrpSpPr>
        <p:grpSpPr>
          <a:xfrm>
            <a:off x="2184835" y="3352658"/>
            <a:ext cx="353645" cy="355557"/>
            <a:chOff x="-31811100" y="3550975"/>
            <a:chExt cx="291450" cy="293025"/>
          </a:xfrm>
        </p:grpSpPr>
        <p:sp>
          <p:nvSpPr>
            <p:cNvPr id="7194" name="Google Shape;7194;p62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2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2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2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62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2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2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1" name="Google Shape;7201;p62"/>
          <p:cNvGrpSpPr/>
          <p:nvPr/>
        </p:nvGrpSpPr>
        <p:grpSpPr>
          <a:xfrm>
            <a:off x="2178631" y="3816962"/>
            <a:ext cx="366052" cy="356831"/>
            <a:chOff x="-31817400" y="3910025"/>
            <a:chExt cx="301675" cy="294075"/>
          </a:xfrm>
        </p:grpSpPr>
        <p:sp>
          <p:nvSpPr>
            <p:cNvPr id="7202" name="Google Shape;7202;p62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2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2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5" name="Google Shape;7205;p62"/>
          <p:cNvGrpSpPr/>
          <p:nvPr/>
        </p:nvGrpSpPr>
        <p:grpSpPr>
          <a:xfrm>
            <a:off x="3970259" y="3353143"/>
            <a:ext cx="354616" cy="354586"/>
            <a:chOff x="-30354000" y="3569100"/>
            <a:chExt cx="292250" cy="292225"/>
          </a:xfrm>
        </p:grpSpPr>
        <p:sp>
          <p:nvSpPr>
            <p:cNvPr id="7206" name="Google Shape;7206;p62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2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2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62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2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2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2" name="Google Shape;7212;p62"/>
          <p:cNvGrpSpPr/>
          <p:nvPr/>
        </p:nvGrpSpPr>
        <p:grpSpPr>
          <a:xfrm>
            <a:off x="1748837" y="1532946"/>
            <a:ext cx="342148" cy="353645"/>
            <a:chOff x="-35118325" y="3202075"/>
            <a:chExt cx="281975" cy="291450"/>
          </a:xfrm>
        </p:grpSpPr>
        <p:sp>
          <p:nvSpPr>
            <p:cNvPr id="7213" name="Google Shape;7213;p62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2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2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2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62"/>
          <p:cNvGrpSpPr/>
          <p:nvPr/>
        </p:nvGrpSpPr>
        <p:grpSpPr>
          <a:xfrm>
            <a:off x="1742618" y="1974199"/>
            <a:ext cx="354586" cy="353221"/>
            <a:chOff x="-35123050" y="3561225"/>
            <a:chExt cx="292225" cy="291100"/>
          </a:xfrm>
        </p:grpSpPr>
        <p:sp>
          <p:nvSpPr>
            <p:cNvPr id="7218" name="Google Shape;7218;p62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2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0" name="Google Shape;7220;p62"/>
          <p:cNvGrpSpPr/>
          <p:nvPr/>
        </p:nvGrpSpPr>
        <p:grpSpPr>
          <a:xfrm>
            <a:off x="1784677" y="2409340"/>
            <a:ext cx="270467" cy="353615"/>
            <a:chOff x="-35089175" y="3919600"/>
            <a:chExt cx="222900" cy="291425"/>
          </a:xfrm>
        </p:grpSpPr>
        <p:sp>
          <p:nvSpPr>
            <p:cNvPr id="7221" name="Google Shape;7221;p62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2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62"/>
          <p:cNvGrpSpPr/>
          <p:nvPr/>
        </p:nvGrpSpPr>
        <p:grpSpPr>
          <a:xfrm>
            <a:off x="3981673" y="1532703"/>
            <a:ext cx="336445" cy="354131"/>
            <a:chOff x="-33277650" y="3226875"/>
            <a:chExt cx="277275" cy="291850"/>
          </a:xfrm>
        </p:grpSpPr>
        <p:sp>
          <p:nvSpPr>
            <p:cNvPr id="7224" name="Google Shape;7224;p62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62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2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2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2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62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62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62"/>
          <p:cNvGrpSpPr/>
          <p:nvPr/>
        </p:nvGrpSpPr>
        <p:grpSpPr>
          <a:xfrm>
            <a:off x="3973073" y="1973987"/>
            <a:ext cx="353645" cy="353645"/>
            <a:chOff x="-33286325" y="3586425"/>
            <a:chExt cx="291450" cy="291450"/>
          </a:xfrm>
        </p:grpSpPr>
        <p:sp>
          <p:nvSpPr>
            <p:cNvPr id="7232" name="Google Shape;7232;p62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62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62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62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2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7" name="Google Shape;7237;p62"/>
          <p:cNvGrpSpPr/>
          <p:nvPr/>
        </p:nvGrpSpPr>
        <p:grpSpPr>
          <a:xfrm>
            <a:off x="3973073" y="2408369"/>
            <a:ext cx="353645" cy="355557"/>
            <a:chOff x="-33286325" y="3944800"/>
            <a:chExt cx="291450" cy="293025"/>
          </a:xfrm>
        </p:grpSpPr>
        <p:sp>
          <p:nvSpPr>
            <p:cNvPr id="7238" name="Google Shape;7238;p62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2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2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2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62"/>
          <p:cNvGrpSpPr/>
          <p:nvPr/>
        </p:nvGrpSpPr>
        <p:grpSpPr>
          <a:xfrm>
            <a:off x="2631470" y="2881529"/>
            <a:ext cx="353645" cy="356527"/>
            <a:chOff x="-31452725" y="3191825"/>
            <a:chExt cx="291450" cy="293825"/>
          </a:xfrm>
        </p:grpSpPr>
        <p:sp>
          <p:nvSpPr>
            <p:cNvPr id="7243" name="Google Shape;7243;p62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2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2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2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7" name="Google Shape;7247;p62"/>
          <p:cNvGrpSpPr/>
          <p:nvPr/>
        </p:nvGrpSpPr>
        <p:grpSpPr>
          <a:xfrm>
            <a:off x="2631000" y="3353144"/>
            <a:ext cx="354586" cy="354586"/>
            <a:chOff x="-31452725" y="3551775"/>
            <a:chExt cx="292225" cy="292225"/>
          </a:xfrm>
        </p:grpSpPr>
        <p:sp>
          <p:nvSpPr>
            <p:cNvPr id="7248" name="Google Shape;7248;p62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2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2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2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2" name="Google Shape;7252;p62"/>
          <p:cNvGrpSpPr/>
          <p:nvPr/>
        </p:nvGrpSpPr>
        <p:grpSpPr>
          <a:xfrm>
            <a:off x="2629559" y="3817129"/>
            <a:ext cx="357468" cy="356497"/>
            <a:chOff x="-31455100" y="3909350"/>
            <a:chExt cx="294600" cy="293800"/>
          </a:xfrm>
        </p:grpSpPr>
        <p:sp>
          <p:nvSpPr>
            <p:cNvPr id="7253" name="Google Shape;7253;p62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2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5" name="Google Shape;7255;p62"/>
          <p:cNvGrpSpPr/>
          <p:nvPr/>
        </p:nvGrpSpPr>
        <p:grpSpPr>
          <a:xfrm>
            <a:off x="3970744" y="3818084"/>
            <a:ext cx="353645" cy="354586"/>
            <a:chOff x="-30345325" y="3918800"/>
            <a:chExt cx="291450" cy="292225"/>
          </a:xfrm>
        </p:grpSpPr>
        <p:sp>
          <p:nvSpPr>
            <p:cNvPr id="7256" name="Google Shape;7256;p62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62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2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2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62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1" name="Google Shape;7261;p62"/>
          <p:cNvGrpSpPr/>
          <p:nvPr/>
        </p:nvGrpSpPr>
        <p:grpSpPr>
          <a:xfrm>
            <a:off x="2200736" y="1532946"/>
            <a:ext cx="332593" cy="353645"/>
            <a:chOff x="-34755225" y="3202075"/>
            <a:chExt cx="274100" cy="291450"/>
          </a:xfrm>
        </p:grpSpPr>
        <p:sp>
          <p:nvSpPr>
            <p:cNvPr id="7262" name="Google Shape;7262;p62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62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2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2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2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2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2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9" name="Google Shape;7269;p62"/>
          <p:cNvGrpSpPr/>
          <p:nvPr/>
        </p:nvGrpSpPr>
        <p:grpSpPr>
          <a:xfrm>
            <a:off x="2190209" y="1973987"/>
            <a:ext cx="353645" cy="353645"/>
            <a:chOff x="-34763900" y="3561225"/>
            <a:chExt cx="291450" cy="291450"/>
          </a:xfrm>
        </p:grpSpPr>
        <p:sp>
          <p:nvSpPr>
            <p:cNvPr id="7270" name="Google Shape;7270;p62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2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2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3" name="Google Shape;7273;p62"/>
          <p:cNvSpPr/>
          <p:nvPr/>
        </p:nvSpPr>
        <p:spPr>
          <a:xfrm>
            <a:off x="2189608" y="2409419"/>
            <a:ext cx="353645" cy="353615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4" name="Google Shape;7274;p62"/>
          <p:cNvGrpSpPr/>
          <p:nvPr/>
        </p:nvGrpSpPr>
        <p:grpSpPr>
          <a:xfrm>
            <a:off x="845106" y="2882499"/>
            <a:ext cx="354586" cy="354586"/>
            <a:chOff x="-32927950" y="3227275"/>
            <a:chExt cx="292225" cy="292225"/>
          </a:xfrm>
        </p:grpSpPr>
        <p:sp>
          <p:nvSpPr>
            <p:cNvPr id="7275" name="Google Shape;7275;p62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62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2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2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62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62"/>
          <p:cNvGrpSpPr/>
          <p:nvPr/>
        </p:nvGrpSpPr>
        <p:grpSpPr>
          <a:xfrm>
            <a:off x="844621" y="3353613"/>
            <a:ext cx="355557" cy="353645"/>
            <a:chOff x="-32927950" y="3586425"/>
            <a:chExt cx="293025" cy="291450"/>
          </a:xfrm>
        </p:grpSpPr>
        <p:sp>
          <p:nvSpPr>
            <p:cNvPr id="7281" name="Google Shape;7281;p62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62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2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2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62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6" name="Google Shape;7286;p62"/>
          <p:cNvGrpSpPr/>
          <p:nvPr/>
        </p:nvGrpSpPr>
        <p:grpSpPr>
          <a:xfrm>
            <a:off x="845106" y="3817598"/>
            <a:ext cx="354586" cy="355557"/>
            <a:chOff x="-32927950" y="3944800"/>
            <a:chExt cx="292225" cy="293025"/>
          </a:xfrm>
        </p:grpSpPr>
        <p:sp>
          <p:nvSpPr>
            <p:cNvPr id="7287" name="Google Shape;7287;p62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2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2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2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2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2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2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62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2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6" name="Google Shape;7296;p62"/>
          <p:cNvGrpSpPr/>
          <p:nvPr/>
        </p:nvGrpSpPr>
        <p:grpSpPr>
          <a:xfrm>
            <a:off x="3073898" y="2882849"/>
            <a:ext cx="354586" cy="353888"/>
            <a:chOff x="-31094350" y="3194000"/>
            <a:chExt cx="292225" cy="291650"/>
          </a:xfrm>
        </p:grpSpPr>
        <p:sp>
          <p:nvSpPr>
            <p:cNvPr id="7297" name="Google Shape;7297;p62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62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2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2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62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2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2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62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5" name="Google Shape;7305;p62"/>
          <p:cNvGrpSpPr/>
          <p:nvPr/>
        </p:nvGrpSpPr>
        <p:grpSpPr>
          <a:xfrm>
            <a:off x="3074368" y="3353341"/>
            <a:ext cx="353645" cy="354191"/>
            <a:chOff x="-31093575" y="3552550"/>
            <a:chExt cx="291450" cy="291900"/>
          </a:xfrm>
        </p:grpSpPr>
        <p:sp>
          <p:nvSpPr>
            <p:cNvPr id="7306" name="Google Shape;7306;p62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2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62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2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0" name="Google Shape;7310;p62"/>
          <p:cNvGrpSpPr/>
          <p:nvPr/>
        </p:nvGrpSpPr>
        <p:grpSpPr>
          <a:xfrm>
            <a:off x="3074368" y="3818569"/>
            <a:ext cx="353645" cy="353615"/>
            <a:chOff x="-31093575" y="3911725"/>
            <a:chExt cx="291450" cy="291425"/>
          </a:xfrm>
        </p:grpSpPr>
        <p:sp>
          <p:nvSpPr>
            <p:cNvPr id="7311" name="Google Shape;7311;p62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62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62"/>
          <p:cNvGrpSpPr/>
          <p:nvPr/>
        </p:nvGrpSpPr>
        <p:grpSpPr>
          <a:xfrm>
            <a:off x="2183798" y="4275536"/>
            <a:ext cx="356497" cy="354586"/>
            <a:chOff x="-29946000" y="3183175"/>
            <a:chExt cx="293800" cy="292225"/>
          </a:xfrm>
        </p:grpSpPr>
        <p:sp>
          <p:nvSpPr>
            <p:cNvPr id="7314" name="Google Shape;7314;p62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2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62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2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2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62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62"/>
          <p:cNvGrpSpPr/>
          <p:nvPr/>
        </p:nvGrpSpPr>
        <p:grpSpPr>
          <a:xfrm>
            <a:off x="2628330" y="1532689"/>
            <a:ext cx="358408" cy="354161"/>
            <a:chOff x="-34408675" y="3202075"/>
            <a:chExt cx="295375" cy="291875"/>
          </a:xfrm>
        </p:grpSpPr>
        <p:sp>
          <p:nvSpPr>
            <p:cNvPr id="7321" name="Google Shape;7321;p62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62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2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2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5" name="Google Shape;7325;p62"/>
          <p:cNvGrpSpPr/>
          <p:nvPr/>
        </p:nvGrpSpPr>
        <p:grpSpPr>
          <a:xfrm>
            <a:off x="2630241" y="1972683"/>
            <a:ext cx="354586" cy="356254"/>
            <a:chOff x="-34405525" y="3558075"/>
            <a:chExt cx="292225" cy="293600"/>
          </a:xfrm>
        </p:grpSpPr>
        <p:sp>
          <p:nvSpPr>
            <p:cNvPr id="7326" name="Google Shape;7326;p62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62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62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9" name="Google Shape;7329;p62"/>
          <p:cNvGrpSpPr/>
          <p:nvPr/>
        </p:nvGrpSpPr>
        <p:grpSpPr>
          <a:xfrm>
            <a:off x="2629755" y="2409340"/>
            <a:ext cx="355557" cy="353615"/>
            <a:chOff x="-34406325" y="3919600"/>
            <a:chExt cx="293025" cy="291425"/>
          </a:xfrm>
        </p:grpSpPr>
        <p:sp>
          <p:nvSpPr>
            <p:cNvPr id="7330" name="Google Shape;7330;p62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62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62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62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62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62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62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7" name="Google Shape;7337;p62"/>
          <p:cNvGrpSpPr/>
          <p:nvPr/>
        </p:nvGrpSpPr>
        <p:grpSpPr>
          <a:xfrm>
            <a:off x="1293653" y="2888703"/>
            <a:ext cx="353645" cy="342179"/>
            <a:chOff x="-32568800" y="3232000"/>
            <a:chExt cx="291450" cy="282000"/>
          </a:xfrm>
        </p:grpSpPr>
        <p:sp>
          <p:nvSpPr>
            <p:cNvPr id="7338" name="Google Shape;7338;p62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62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62"/>
          <p:cNvGrpSpPr/>
          <p:nvPr/>
        </p:nvGrpSpPr>
        <p:grpSpPr>
          <a:xfrm>
            <a:off x="1293183" y="3353613"/>
            <a:ext cx="354586" cy="353645"/>
            <a:chOff x="-32569575" y="3586425"/>
            <a:chExt cx="292225" cy="291450"/>
          </a:xfrm>
        </p:grpSpPr>
        <p:sp>
          <p:nvSpPr>
            <p:cNvPr id="7341" name="Google Shape;7341;p62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62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3" name="Google Shape;7343;p62"/>
          <p:cNvGrpSpPr/>
          <p:nvPr/>
        </p:nvGrpSpPr>
        <p:grpSpPr>
          <a:xfrm>
            <a:off x="1284098" y="3818205"/>
            <a:ext cx="372756" cy="354343"/>
            <a:chOff x="-32576675" y="3944600"/>
            <a:chExt cx="307200" cy="292025"/>
          </a:xfrm>
        </p:grpSpPr>
        <p:sp>
          <p:nvSpPr>
            <p:cNvPr id="7344" name="Google Shape;7344;p62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62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6" name="Google Shape;7346;p62"/>
          <p:cNvGrpSpPr/>
          <p:nvPr/>
        </p:nvGrpSpPr>
        <p:grpSpPr>
          <a:xfrm>
            <a:off x="3529065" y="2882500"/>
            <a:ext cx="354586" cy="354586"/>
            <a:chOff x="-30735200" y="3192625"/>
            <a:chExt cx="292225" cy="292225"/>
          </a:xfrm>
        </p:grpSpPr>
        <p:sp>
          <p:nvSpPr>
            <p:cNvPr id="7347" name="Google Shape;7347;p62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62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62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62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62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62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62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62"/>
          <p:cNvGrpSpPr/>
          <p:nvPr/>
        </p:nvGrpSpPr>
        <p:grpSpPr>
          <a:xfrm>
            <a:off x="3529065" y="3353932"/>
            <a:ext cx="354586" cy="353008"/>
            <a:chOff x="-30735200" y="3552550"/>
            <a:chExt cx="292225" cy="290925"/>
          </a:xfrm>
        </p:grpSpPr>
        <p:sp>
          <p:nvSpPr>
            <p:cNvPr id="7355" name="Google Shape;7355;p62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62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7" name="Google Shape;7357;p62"/>
          <p:cNvGrpSpPr/>
          <p:nvPr/>
        </p:nvGrpSpPr>
        <p:grpSpPr>
          <a:xfrm>
            <a:off x="3529065" y="3818554"/>
            <a:ext cx="354586" cy="353645"/>
            <a:chOff x="-30735200" y="3910925"/>
            <a:chExt cx="292225" cy="291450"/>
          </a:xfrm>
        </p:grpSpPr>
        <p:sp>
          <p:nvSpPr>
            <p:cNvPr id="7358" name="Google Shape;7358;p62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62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0" name="Google Shape;7360;p62"/>
          <p:cNvSpPr/>
          <p:nvPr/>
        </p:nvSpPr>
        <p:spPr>
          <a:xfrm>
            <a:off x="2632180" y="4275642"/>
            <a:ext cx="354586" cy="353645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1" name="Google Shape;7361;p62"/>
          <p:cNvGrpSpPr/>
          <p:nvPr/>
        </p:nvGrpSpPr>
        <p:grpSpPr>
          <a:xfrm>
            <a:off x="4882910" y="1531421"/>
            <a:ext cx="358971" cy="359224"/>
            <a:chOff x="-57956275" y="3197925"/>
            <a:chExt cx="319000" cy="319225"/>
          </a:xfrm>
        </p:grpSpPr>
        <p:sp>
          <p:nvSpPr>
            <p:cNvPr id="7362" name="Google Shape;7362;p62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62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62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62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62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62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62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9" name="Google Shape;7369;p62"/>
          <p:cNvGrpSpPr/>
          <p:nvPr/>
        </p:nvGrpSpPr>
        <p:grpSpPr>
          <a:xfrm>
            <a:off x="4905064" y="1987846"/>
            <a:ext cx="314662" cy="358971"/>
            <a:chOff x="-57940525" y="3590375"/>
            <a:chExt cx="279625" cy="319000"/>
          </a:xfrm>
        </p:grpSpPr>
        <p:sp>
          <p:nvSpPr>
            <p:cNvPr id="7370" name="Google Shape;7370;p62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62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62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62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62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5" name="Google Shape;7375;p62"/>
          <p:cNvGrpSpPr/>
          <p:nvPr/>
        </p:nvGrpSpPr>
        <p:grpSpPr>
          <a:xfrm>
            <a:off x="4875945" y="2429217"/>
            <a:ext cx="358099" cy="358999"/>
            <a:chOff x="-57959425" y="3982600"/>
            <a:chExt cx="318225" cy="319025"/>
          </a:xfrm>
        </p:grpSpPr>
        <p:sp>
          <p:nvSpPr>
            <p:cNvPr id="7376" name="Google Shape;7376;p62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62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62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62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0" name="Google Shape;7380;p62"/>
          <p:cNvGrpSpPr/>
          <p:nvPr/>
        </p:nvGrpSpPr>
        <p:grpSpPr>
          <a:xfrm>
            <a:off x="7076112" y="1532546"/>
            <a:ext cx="357226" cy="357226"/>
            <a:chOff x="-55987225" y="3198925"/>
            <a:chExt cx="317450" cy="317450"/>
          </a:xfrm>
        </p:grpSpPr>
        <p:sp>
          <p:nvSpPr>
            <p:cNvPr id="7381" name="Google Shape;7381;p62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62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62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62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62"/>
          <p:cNvGrpSpPr/>
          <p:nvPr/>
        </p:nvGrpSpPr>
        <p:grpSpPr>
          <a:xfrm>
            <a:off x="7076112" y="1988578"/>
            <a:ext cx="357226" cy="357367"/>
            <a:chOff x="-55987225" y="3591025"/>
            <a:chExt cx="317450" cy="317575"/>
          </a:xfrm>
        </p:grpSpPr>
        <p:sp>
          <p:nvSpPr>
            <p:cNvPr id="7386" name="Google Shape;7386;p62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62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62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62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62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1" name="Google Shape;7391;p62"/>
          <p:cNvGrpSpPr/>
          <p:nvPr/>
        </p:nvGrpSpPr>
        <p:grpSpPr>
          <a:xfrm>
            <a:off x="7090027" y="2429217"/>
            <a:ext cx="358999" cy="358999"/>
            <a:chOff x="-55988800" y="3982600"/>
            <a:chExt cx="319025" cy="319025"/>
          </a:xfrm>
        </p:grpSpPr>
        <p:sp>
          <p:nvSpPr>
            <p:cNvPr id="7392" name="Google Shape;7392;p62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62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62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62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62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7" name="Google Shape;7397;p62"/>
          <p:cNvGrpSpPr/>
          <p:nvPr/>
        </p:nvGrpSpPr>
        <p:grpSpPr>
          <a:xfrm>
            <a:off x="5748546" y="2887174"/>
            <a:ext cx="356326" cy="358971"/>
            <a:chOff x="-54026025" y="3192625"/>
            <a:chExt cx="316650" cy="319000"/>
          </a:xfrm>
        </p:grpSpPr>
        <p:sp>
          <p:nvSpPr>
            <p:cNvPr id="7398" name="Google Shape;7398;p62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62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62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62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62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62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62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62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6" name="Google Shape;7406;p62"/>
          <p:cNvGrpSpPr/>
          <p:nvPr/>
        </p:nvGrpSpPr>
        <p:grpSpPr>
          <a:xfrm>
            <a:off x="5768492" y="3358148"/>
            <a:ext cx="316434" cy="358099"/>
            <a:chOff x="-54007925" y="3584850"/>
            <a:chExt cx="281200" cy="318225"/>
          </a:xfrm>
        </p:grpSpPr>
        <p:sp>
          <p:nvSpPr>
            <p:cNvPr id="7407" name="Google Shape;7407;p62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62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62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62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62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62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3" name="Google Shape;7413;p62"/>
          <p:cNvGrpSpPr/>
          <p:nvPr/>
        </p:nvGrpSpPr>
        <p:grpSpPr>
          <a:xfrm>
            <a:off x="5768492" y="3820033"/>
            <a:ext cx="316434" cy="358914"/>
            <a:chOff x="-54007925" y="3975575"/>
            <a:chExt cx="281200" cy="318950"/>
          </a:xfrm>
        </p:grpSpPr>
        <p:sp>
          <p:nvSpPr>
            <p:cNvPr id="7414" name="Google Shape;7414;p62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62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62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62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62"/>
          <p:cNvGrpSpPr/>
          <p:nvPr/>
        </p:nvGrpSpPr>
        <p:grpSpPr>
          <a:xfrm>
            <a:off x="8003359" y="2904504"/>
            <a:ext cx="274770" cy="358492"/>
            <a:chOff x="-52005775" y="3208025"/>
            <a:chExt cx="244175" cy="318575"/>
          </a:xfrm>
        </p:grpSpPr>
        <p:sp>
          <p:nvSpPr>
            <p:cNvPr id="7419" name="Google Shape;7419;p62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62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62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62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62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62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62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62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62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62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62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0" name="Google Shape;7430;p62"/>
          <p:cNvGrpSpPr/>
          <p:nvPr/>
        </p:nvGrpSpPr>
        <p:grpSpPr>
          <a:xfrm>
            <a:off x="5309825" y="1532546"/>
            <a:ext cx="358099" cy="358099"/>
            <a:chOff x="-57568775" y="3198925"/>
            <a:chExt cx="318225" cy="318225"/>
          </a:xfrm>
        </p:grpSpPr>
        <p:sp>
          <p:nvSpPr>
            <p:cNvPr id="7431" name="Google Shape;7431;p62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62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62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62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62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62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62"/>
          <p:cNvGrpSpPr/>
          <p:nvPr/>
        </p:nvGrpSpPr>
        <p:grpSpPr>
          <a:xfrm>
            <a:off x="5331543" y="1987846"/>
            <a:ext cx="314662" cy="358099"/>
            <a:chOff x="-57549075" y="3590375"/>
            <a:chExt cx="279625" cy="318225"/>
          </a:xfrm>
        </p:grpSpPr>
        <p:sp>
          <p:nvSpPr>
            <p:cNvPr id="7438" name="Google Shape;7438;p62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62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62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62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62"/>
          <p:cNvGrpSpPr/>
          <p:nvPr/>
        </p:nvGrpSpPr>
        <p:grpSpPr>
          <a:xfrm>
            <a:off x="5323740" y="2429217"/>
            <a:ext cx="359871" cy="359871"/>
            <a:chOff x="-57570350" y="3982600"/>
            <a:chExt cx="319800" cy="319800"/>
          </a:xfrm>
        </p:grpSpPr>
        <p:sp>
          <p:nvSpPr>
            <p:cNvPr id="7443" name="Google Shape;7443;p62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62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62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62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7" name="Google Shape;7447;p62"/>
          <p:cNvGrpSpPr/>
          <p:nvPr/>
        </p:nvGrpSpPr>
        <p:grpSpPr>
          <a:xfrm>
            <a:off x="7538779" y="1531646"/>
            <a:ext cx="314662" cy="358999"/>
            <a:chOff x="-55576850" y="3198125"/>
            <a:chExt cx="279625" cy="319025"/>
          </a:xfrm>
        </p:grpSpPr>
        <p:sp>
          <p:nvSpPr>
            <p:cNvPr id="7448" name="Google Shape;7448;p62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62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62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62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2" name="Google Shape;7452;p62"/>
          <p:cNvGrpSpPr/>
          <p:nvPr/>
        </p:nvGrpSpPr>
        <p:grpSpPr>
          <a:xfrm>
            <a:off x="7516174" y="1987621"/>
            <a:ext cx="359871" cy="358324"/>
            <a:chOff x="-55596550" y="3590175"/>
            <a:chExt cx="319800" cy="318425"/>
          </a:xfrm>
        </p:grpSpPr>
        <p:sp>
          <p:nvSpPr>
            <p:cNvPr id="7453" name="Google Shape;7453;p62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62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62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62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62"/>
          <p:cNvGrpSpPr/>
          <p:nvPr/>
        </p:nvGrpSpPr>
        <p:grpSpPr>
          <a:xfrm>
            <a:off x="7531412" y="2428964"/>
            <a:ext cx="358999" cy="359252"/>
            <a:chOff x="-55595775" y="3982375"/>
            <a:chExt cx="319025" cy="319250"/>
          </a:xfrm>
        </p:grpSpPr>
        <p:sp>
          <p:nvSpPr>
            <p:cNvPr id="7458" name="Google Shape;7458;p62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62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62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62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62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62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62"/>
          <p:cNvGrpSpPr/>
          <p:nvPr/>
        </p:nvGrpSpPr>
        <p:grpSpPr>
          <a:xfrm>
            <a:off x="6188595" y="2887174"/>
            <a:ext cx="358999" cy="358099"/>
            <a:chOff x="-53635375" y="3192625"/>
            <a:chExt cx="319025" cy="318225"/>
          </a:xfrm>
        </p:grpSpPr>
        <p:sp>
          <p:nvSpPr>
            <p:cNvPr id="7465" name="Google Shape;7465;p62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62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62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62"/>
          <p:cNvGrpSpPr/>
          <p:nvPr/>
        </p:nvGrpSpPr>
        <p:grpSpPr>
          <a:xfrm>
            <a:off x="6210763" y="3358148"/>
            <a:ext cx="314662" cy="358999"/>
            <a:chOff x="-53615675" y="3584850"/>
            <a:chExt cx="279625" cy="319025"/>
          </a:xfrm>
        </p:grpSpPr>
        <p:sp>
          <p:nvSpPr>
            <p:cNvPr id="7469" name="Google Shape;7469;p62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62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62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62"/>
          <p:cNvGrpSpPr/>
          <p:nvPr/>
        </p:nvGrpSpPr>
        <p:grpSpPr>
          <a:xfrm>
            <a:off x="6188609" y="3821074"/>
            <a:ext cx="358971" cy="357874"/>
            <a:chOff x="-53634575" y="3976500"/>
            <a:chExt cx="319000" cy="318025"/>
          </a:xfrm>
        </p:grpSpPr>
        <p:sp>
          <p:nvSpPr>
            <p:cNvPr id="7473" name="Google Shape;7473;p62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62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62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62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62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62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62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62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1" name="Google Shape;7481;p62"/>
          <p:cNvGrpSpPr/>
          <p:nvPr/>
        </p:nvGrpSpPr>
        <p:grpSpPr>
          <a:xfrm>
            <a:off x="7983413" y="3364028"/>
            <a:ext cx="314662" cy="358436"/>
            <a:chOff x="-52023900" y="3590075"/>
            <a:chExt cx="279625" cy="318525"/>
          </a:xfrm>
        </p:grpSpPr>
        <p:sp>
          <p:nvSpPr>
            <p:cNvPr id="7482" name="Google Shape;7482;p62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62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62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62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62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62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62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62"/>
          <p:cNvGrpSpPr/>
          <p:nvPr/>
        </p:nvGrpSpPr>
        <p:grpSpPr>
          <a:xfrm>
            <a:off x="5746654" y="1532546"/>
            <a:ext cx="358971" cy="358971"/>
            <a:chOff x="-57173375" y="3198925"/>
            <a:chExt cx="319000" cy="319000"/>
          </a:xfrm>
        </p:grpSpPr>
        <p:sp>
          <p:nvSpPr>
            <p:cNvPr id="7490" name="Google Shape;7490;p62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62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62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62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4" name="Google Shape;7494;p62"/>
          <p:cNvGrpSpPr/>
          <p:nvPr/>
        </p:nvGrpSpPr>
        <p:grpSpPr>
          <a:xfrm>
            <a:off x="5747541" y="2009987"/>
            <a:ext cx="357198" cy="314690"/>
            <a:chOff x="-57176525" y="3610050"/>
            <a:chExt cx="317425" cy="279650"/>
          </a:xfrm>
        </p:grpSpPr>
        <p:sp>
          <p:nvSpPr>
            <p:cNvPr id="7495" name="Google Shape;7495;p62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62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62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62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62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0" name="Google Shape;7500;p62"/>
          <p:cNvGrpSpPr/>
          <p:nvPr/>
        </p:nvGrpSpPr>
        <p:grpSpPr>
          <a:xfrm>
            <a:off x="5779179" y="2428542"/>
            <a:ext cx="323524" cy="358774"/>
            <a:chOff x="-57162350" y="3982000"/>
            <a:chExt cx="287500" cy="318825"/>
          </a:xfrm>
        </p:grpSpPr>
        <p:sp>
          <p:nvSpPr>
            <p:cNvPr id="7501" name="Google Shape;7501;p62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62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62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62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62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62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62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62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9" name="Google Shape;7509;p62"/>
          <p:cNvGrpSpPr/>
          <p:nvPr/>
        </p:nvGrpSpPr>
        <p:grpSpPr>
          <a:xfrm>
            <a:off x="7957995" y="1532546"/>
            <a:ext cx="358099" cy="356326"/>
            <a:chOff x="-55202750" y="3198925"/>
            <a:chExt cx="318225" cy="316650"/>
          </a:xfrm>
        </p:grpSpPr>
        <p:sp>
          <p:nvSpPr>
            <p:cNvPr id="7510" name="Google Shape;7510;p62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62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2" name="Google Shape;7512;p62"/>
          <p:cNvGrpSpPr/>
          <p:nvPr/>
        </p:nvGrpSpPr>
        <p:grpSpPr>
          <a:xfrm>
            <a:off x="7968629" y="1987846"/>
            <a:ext cx="336830" cy="358099"/>
            <a:chOff x="-55194875" y="3590375"/>
            <a:chExt cx="299325" cy="318225"/>
          </a:xfrm>
        </p:grpSpPr>
        <p:sp>
          <p:nvSpPr>
            <p:cNvPr id="7513" name="Google Shape;7513;p62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62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62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62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62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8" name="Google Shape;7518;p62"/>
          <p:cNvGrpSpPr/>
          <p:nvPr/>
        </p:nvGrpSpPr>
        <p:grpSpPr>
          <a:xfrm>
            <a:off x="7973247" y="2430117"/>
            <a:ext cx="357198" cy="357198"/>
            <a:chOff x="-55203525" y="3983400"/>
            <a:chExt cx="317425" cy="317425"/>
          </a:xfrm>
        </p:grpSpPr>
        <p:sp>
          <p:nvSpPr>
            <p:cNvPr id="7519" name="Google Shape;7519;p62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62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62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2" name="Google Shape;7522;p62"/>
          <p:cNvGrpSpPr/>
          <p:nvPr/>
        </p:nvGrpSpPr>
        <p:grpSpPr>
          <a:xfrm>
            <a:off x="6639727" y="2887174"/>
            <a:ext cx="335930" cy="358971"/>
            <a:chOff x="-53232900" y="3192625"/>
            <a:chExt cx="298525" cy="319000"/>
          </a:xfrm>
        </p:grpSpPr>
        <p:sp>
          <p:nvSpPr>
            <p:cNvPr id="7523" name="Google Shape;7523;p62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62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62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62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62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62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62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62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1" name="Google Shape;7531;p62"/>
          <p:cNvGrpSpPr/>
          <p:nvPr/>
        </p:nvGrpSpPr>
        <p:grpSpPr>
          <a:xfrm>
            <a:off x="6629093" y="3358148"/>
            <a:ext cx="357198" cy="356326"/>
            <a:chOff x="-53242350" y="3584850"/>
            <a:chExt cx="317425" cy="316650"/>
          </a:xfrm>
        </p:grpSpPr>
        <p:sp>
          <p:nvSpPr>
            <p:cNvPr id="7532" name="Google Shape;7532;p62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62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62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62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62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62"/>
          <p:cNvGrpSpPr/>
          <p:nvPr/>
        </p:nvGrpSpPr>
        <p:grpSpPr>
          <a:xfrm>
            <a:off x="6650362" y="3820849"/>
            <a:ext cx="314662" cy="358999"/>
            <a:chOff x="-53224225" y="3976300"/>
            <a:chExt cx="279625" cy="319025"/>
          </a:xfrm>
        </p:grpSpPr>
        <p:sp>
          <p:nvSpPr>
            <p:cNvPr id="7538" name="Google Shape;7538;p62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62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62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62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62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62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62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62"/>
          <p:cNvGrpSpPr/>
          <p:nvPr/>
        </p:nvGrpSpPr>
        <p:grpSpPr>
          <a:xfrm>
            <a:off x="7961258" y="3828529"/>
            <a:ext cx="358971" cy="358408"/>
            <a:chOff x="-52043575" y="3983125"/>
            <a:chExt cx="319000" cy="318500"/>
          </a:xfrm>
        </p:grpSpPr>
        <p:sp>
          <p:nvSpPr>
            <p:cNvPr id="7546" name="Google Shape;7546;p62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62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62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62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62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62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62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62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62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62"/>
          <p:cNvGrpSpPr/>
          <p:nvPr/>
        </p:nvGrpSpPr>
        <p:grpSpPr>
          <a:xfrm>
            <a:off x="6215199" y="1532546"/>
            <a:ext cx="314662" cy="358971"/>
            <a:chOff x="-56766175" y="3198925"/>
            <a:chExt cx="279625" cy="319000"/>
          </a:xfrm>
        </p:grpSpPr>
        <p:sp>
          <p:nvSpPr>
            <p:cNvPr id="7556" name="Google Shape;7556;p62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62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62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62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62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62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62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3" name="Google Shape;7563;p62"/>
          <p:cNvGrpSpPr/>
          <p:nvPr/>
        </p:nvGrpSpPr>
        <p:grpSpPr>
          <a:xfrm>
            <a:off x="6214313" y="1987846"/>
            <a:ext cx="316434" cy="358099"/>
            <a:chOff x="-56766175" y="3590375"/>
            <a:chExt cx="281200" cy="318225"/>
          </a:xfrm>
        </p:grpSpPr>
        <p:sp>
          <p:nvSpPr>
            <p:cNvPr id="7564" name="Google Shape;7564;p62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62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62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62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62"/>
          <p:cNvGrpSpPr/>
          <p:nvPr/>
        </p:nvGrpSpPr>
        <p:grpSpPr>
          <a:xfrm>
            <a:off x="6251269" y="2429217"/>
            <a:ext cx="272126" cy="358099"/>
            <a:chOff x="-56747275" y="3982600"/>
            <a:chExt cx="241825" cy="318225"/>
          </a:xfrm>
        </p:grpSpPr>
        <p:sp>
          <p:nvSpPr>
            <p:cNvPr id="7569" name="Google Shape;7569;p62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62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62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62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62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62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62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62"/>
          <p:cNvGrpSpPr/>
          <p:nvPr/>
        </p:nvGrpSpPr>
        <p:grpSpPr>
          <a:xfrm>
            <a:off x="4881188" y="2894264"/>
            <a:ext cx="314662" cy="358971"/>
            <a:chOff x="-54793175" y="3198925"/>
            <a:chExt cx="279625" cy="319000"/>
          </a:xfrm>
        </p:grpSpPr>
        <p:sp>
          <p:nvSpPr>
            <p:cNvPr id="7577" name="Google Shape;7577;p62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62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62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62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62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62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62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62"/>
          <p:cNvGrpSpPr/>
          <p:nvPr/>
        </p:nvGrpSpPr>
        <p:grpSpPr>
          <a:xfrm>
            <a:off x="4859020" y="3371455"/>
            <a:ext cx="358999" cy="342991"/>
            <a:chOff x="-54812875" y="3596675"/>
            <a:chExt cx="319025" cy="304800"/>
          </a:xfrm>
        </p:grpSpPr>
        <p:sp>
          <p:nvSpPr>
            <p:cNvPr id="7585" name="Google Shape;7585;p62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62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62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62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62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62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62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92" name="Google Shape;7592;p62"/>
          <p:cNvSpPr/>
          <p:nvPr/>
        </p:nvSpPr>
        <p:spPr>
          <a:xfrm>
            <a:off x="5033910" y="3745725"/>
            <a:ext cx="8018" cy="900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3" name="Google Shape;7593;p62"/>
          <p:cNvSpPr/>
          <p:nvPr/>
        </p:nvSpPr>
        <p:spPr>
          <a:xfrm>
            <a:off x="5034361" y="3746598"/>
            <a:ext cx="7118" cy="928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94" name="Google Shape;7594;p62"/>
          <p:cNvGrpSpPr/>
          <p:nvPr/>
        </p:nvGrpSpPr>
        <p:grpSpPr>
          <a:xfrm>
            <a:off x="4881188" y="3827938"/>
            <a:ext cx="314662" cy="358099"/>
            <a:chOff x="-54793175" y="3982600"/>
            <a:chExt cx="279625" cy="318225"/>
          </a:xfrm>
        </p:grpSpPr>
        <p:sp>
          <p:nvSpPr>
            <p:cNvPr id="7595" name="Google Shape;7595;p62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62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62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62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62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62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62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2" name="Google Shape;7602;p62"/>
          <p:cNvGrpSpPr/>
          <p:nvPr/>
        </p:nvGrpSpPr>
        <p:grpSpPr>
          <a:xfrm>
            <a:off x="7092647" y="2887174"/>
            <a:ext cx="314662" cy="358099"/>
            <a:chOff x="-52832000" y="3192625"/>
            <a:chExt cx="279625" cy="318225"/>
          </a:xfrm>
        </p:grpSpPr>
        <p:sp>
          <p:nvSpPr>
            <p:cNvPr id="7603" name="Google Shape;7603;p62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62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62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62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62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62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62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62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1" name="Google Shape;7611;p62"/>
          <p:cNvGrpSpPr/>
          <p:nvPr/>
        </p:nvGrpSpPr>
        <p:grpSpPr>
          <a:xfrm>
            <a:off x="7070492" y="3359048"/>
            <a:ext cx="358971" cy="357198"/>
            <a:chOff x="-52851675" y="3585650"/>
            <a:chExt cx="319000" cy="317425"/>
          </a:xfrm>
        </p:grpSpPr>
        <p:sp>
          <p:nvSpPr>
            <p:cNvPr id="7612" name="Google Shape;7612;p62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62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62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62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62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62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62"/>
          <p:cNvGrpSpPr/>
          <p:nvPr/>
        </p:nvGrpSpPr>
        <p:grpSpPr>
          <a:xfrm>
            <a:off x="7092647" y="3820849"/>
            <a:ext cx="314662" cy="358999"/>
            <a:chOff x="-52832000" y="3976300"/>
            <a:chExt cx="279625" cy="319025"/>
          </a:xfrm>
        </p:grpSpPr>
        <p:sp>
          <p:nvSpPr>
            <p:cNvPr id="7619" name="Google Shape;7619;p62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62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62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62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62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62"/>
          <p:cNvGrpSpPr/>
          <p:nvPr/>
        </p:nvGrpSpPr>
        <p:grpSpPr>
          <a:xfrm>
            <a:off x="6209853" y="4275497"/>
            <a:ext cx="316434" cy="358099"/>
            <a:chOff x="-51633225" y="3198925"/>
            <a:chExt cx="281200" cy="318225"/>
          </a:xfrm>
        </p:grpSpPr>
        <p:sp>
          <p:nvSpPr>
            <p:cNvPr id="7625" name="Google Shape;7625;p62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62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62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62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62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62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62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62"/>
          <p:cNvGrpSpPr/>
          <p:nvPr/>
        </p:nvGrpSpPr>
        <p:grpSpPr>
          <a:xfrm>
            <a:off x="6628676" y="1533418"/>
            <a:ext cx="365188" cy="357226"/>
            <a:chOff x="-56396775" y="3199700"/>
            <a:chExt cx="324525" cy="317450"/>
          </a:xfrm>
        </p:grpSpPr>
        <p:sp>
          <p:nvSpPr>
            <p:cNvPr id="7633" name="Google Shape;7633;p62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62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62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62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62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62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9" name="Google Shape;7639;p62"/>
          <p:cNvGrpSpPr/>
          <p:nvPr/>
        </p:nvGrpSpPr>
        <p:grpSpPr>
          <a:xfrm>
            <a:off x="6631771" y="1999353"/>
            <a:ext cx="358999" cy="335958"/>
            <a:chOff x="-56394425" y="3600600"/>
            <a:chExt cx="319025" cy="298550"/>
          </a:xfrm>
        </p:grpSpPr>
        <p:sp>
          <p:nvSpPr>
            <p:cNvPr id="7640" name="Google Shape;7640;p62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62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62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62"/>
          <p:cNvGrpSpPr/>
          <p:nvPr/>
        </p:nvGrpSpPr>
        <p:grpSpPr>
          <a:xfrm>
            <a:off x="6662538" y="2430117"/>
            <a:ext cx="327068" cy="357198"/>
            <a:chOff x="-56379450" y="3983400"/>
            <a:chExt cx="290650" cy="317425"/>
          </a:xfrm>
        </p:grpSpPr>
        <p:sp>
          <p:nvSpPr>
            <p:cNvPr id="7644" name="Google Shape;7644;p62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62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62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62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62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62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62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62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2" name="Google Shape;7652;p62"/>
          <p:cNvGrpSpPr/>
          <p:nvPr/>
        </p:nvGrpSpPr>
        <p:grpSpPr>
          <a:xfrm>
            <a:off x="5326242" y="2894264"/>
            <a:ext cx="316434" cy="358971"/>
            <a:chOff x="-54401725" y="3198925"/>
            <a:chExt cx="281200" cy="319000"/>
          </a:xfrm>
        </p:grpSpPr>
        <p:sp>
          <p:nvSpPr>
            <p:cNvPr id="7653" name="Google Shape;7653;p62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62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62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62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62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62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62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62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62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62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62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62"/>
          <p:cNvGrpSpPr/>
          <p:nvPr/>
        </p:nvGrpSpPr>
        <p:grpSpPr>
          <a:xfrm>
            <a:off x="5327128" y="3364365"/>
            <a:ext cx="314662" cy="358099"/>
            <a:chOff x="-54401725" y="3590375"/>
            <a:chExt cx="279625" cy="318225"/>
          </a:xfrm>
        </p:grpSpPr>
        <p:sp>
          <p:nvSpPr>
            <p:cNvPr id="7665" name="Google Shape;7665;p62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62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62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62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62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62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62"/>
          <p:cNvGrpSpPr/>
          <p:nvPr/>
        </p:nvGrpSpPr>
        <p:grpSpPr>
          <a:xfrm>
            <a:off x="5324920" y="3827938"/>
            <a:ext cx="319079" cy="358099"/>
            <a:chOff x="-54403300" y="3982600"/>
            <a:chExt cx="283550" cy="318225"/>
          </a:xfrm>
        </p:grpSpPr>
        <p:sp>
          <p:nvSpPr>
            <p:cNvPr id="7672" name="Google Shape;7672;p62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62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62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62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62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7" name="Google Shape;7677;p62"/>
          <p:cNvGrpSpPr/>
          <p:nvPr/>
        </p:nvGrpSpPr>
        <p:grpSpPr>
          <a:xfrm>
            <a:off x="7512313" y="2889172"/>
            <a:ext cx="356298" cy="356973"/>
            <a:chOff x="-52458650" y="3194400"/>
            <a:chExt cx="316625" cy="317225"/>
          </a:xfrm>
        </p:grpSpPr>
        <p:sp>
          <p:nvSpPr>
            <p:cNvPr id="7678" name="Google Shape;7678;p62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62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62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62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62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62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62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62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6" name="Google Shape;7686;p62"/>
          <p:cNvGrpSpPr/>
          <p:nvPr/>
        </p:nvGrpSpPr>
        <p:grpSpPr>
          <a:xfrm>
            <a:off x="7521611" y="3358148"/>
            <a:ext cx="337703" cy="357845"/>
            <a:chOff x="-52450000" y="3584850"/>
            <a:chExt cx="300100" cy="318000"/>
          </a:xfrm>
        </p:grpSpPr>
        <p:sp>
          <p:nvSpPr>
            <p:cNvPr id="7687" name="Google Shape;7687;p62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62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62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62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62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62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62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4" name="Google Shape;7694;p62"/>
          <p:cNvGrpSpPr/>
          <p:nvPr/>
        </p:nvGrpSpPr>
        <p:grpSpPr>
          <a:xfrm>
            <a:off x="7533131" y="3822621"/>
            <a:ext cx="314662" cy="357226"/>
            <a:chOff x="-52440550" y="3977875"/>
            <a:chExt cx="279625" cy="317450"/>
          </a:xfrm>
        </p:grpSpPr>
        <p:sp>
          <p:nvSpPr>
            <p:cNvPr id="7695" name="Google Shape;7695;p62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62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62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62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62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62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62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62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3" name="Google Shape;7703;p62"/>
          <p:cNvGrpSpPr/>
          <p:nvPr/>
        </p:nvGrpSpPr>
        <p:grpSpPr>
          <a:xfrm>
            <a:off x="6645066" y="4278827"/>
            <a:ext cx="314662" cy="358999"/>
            <a:chOff x="-51623775" y="3584850"/>
            <a:chExt cx="279625" cy="319025"/>
          </a:xfrm>
        </p:grpSpPr>
        <p:sp>
          <p:nvSpPr>
            <p:cNvPr id="7704" name="Google Shape;7704;p62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62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62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62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62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62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62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62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62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7" name="Google Shape;7717;p6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8" name="Google Shape;7718;p6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19" name="Google Shape;7719;p63"/>
          <p:cNvGrpSpPr/>
          <p:nvPr/>
        </p:nvGrpSpPr>
        <p:grpSpPr>
          <a:xfrm>
            <a:off x="885675" y="1539249"/>
            <a:ext cx="276003" cy="357300"/>
            <a:chOff x="-50469125" y="3183175"/>
            <a:chExt cx="233150" cy="301825"/>
          </a:xfrm>
        </p:grpSpPr>
        <p:sp>
          <p:nvSpPr>
            <p:cNvPr id="7720" name="Google Shape;7720;p63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63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63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3" name="Google Shape;7723;p63"/>
          <p:cNvGrpSpPr/>
          <p:nvPr/>
        </p:nvGrpSpPr>
        <p:grpSpPr>
          <a:xfrm>
            <a:off x="845574" y="1974651"/>
            <a:ext cx="356205" cy="355288"/>
            <a:chOff x="-50504575" y="3550975"/>
            <a:chExt cx="300900" cy="300125"/>
          </a:xfrm>
        </p:grpSpPr>
        <p:sp>
          <p:nvSpPr>
            <p:cNvPr id="7724" name="Google Shape;7724;p63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63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63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63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8" name="Google Shape;7728;p63"/>
          <p:cNvGrpSpPr/>
          <p:nvPr/>
        </p:nvGrpSpPr>
        <p:grpSpPr>
          <a:xfrm>
            <a:off x="845574" y="2412893"/>
            <a:ext cx="356205" cy="354341"/>
            <a:chOff x="-50503000" y="3921175"/>
            <a:chExt cx="300900" cy="299325"/>
          </a:xfrm>
        </p:grpSpPr>
        <p:sp>
          <p:nvSpPr>
            <p:cNvPr id="7729" name="Google Shape;7729;p63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63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63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63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63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4" name="Google Shape;7734;p63"/>
          <p:cNvGrpSpPr/>
          <p:nvPr/>
        </p:nvGrpSpPr>
        <p:grpSpPr>
          <a:xfrm>
            <a:off x="3049627" y="1558811"/>
            <a:ext cx="355258" cy="356205"/>
            <a:chOff x="-48630025" y="3199700"/>
            <a:chExt cx="300100" cy="300900"/>
          </a:xfrm>
        </p:grpSpPr>
        <p:sp>
          <p:nvSpPr>
            <p:cNvPr id="7735" name="Google Shape;7735;p63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63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63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8" name="Google Shape;7738;p63"/>
          <p:cNvGrpSpPr/>
          <p:nvPr/>
        </p:nvGrpSpPr>
        <p:grpSpPr>
          <a:xfrm>
            <a:off x="3049627" y="1996107"/>
            <a:ext cx="355258" cy="355258"/>
            <a:chOff x="-48630025" y="3569100"/>
            <a:chExt cx="300100" cy="300100"/>
          </a:xfrm>
        </p:grpSpPr>
        <p:sp>
          <p:nvSpPr>
            <p:cNvPr id="7739" name="Google Shape;7739;p63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63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63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63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63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63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63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63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63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63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9" name="Google Shape;7749;p63"/>
          <p:cNvGrpSpPr/>
          <p:nvPr/>
        </p:nvGrpSpPr>
        <p:grpSpPr>
          <a:xfrm>
            <a:off x="3050101" y="2433403"/>
            <a:ext cx="354311" cy="353394"/>
            <a:chOff x="-48629225" y="3938500"/>
            <a:chExt cx="299300" cy="298525"/>
          </a:xfrm>
        </p:grpSpPr>
        <p:sp>
          <p:nvSpPr>
            <p:cNvPr id="7750" name="Google Shape;7750;p63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63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63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63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4" name="Google Shape;7754;p63"/>
          <p:cNvGrpSpPr/>
          <p:nvPr/>
        </p:nvGrpSpPr>
        <p:grpSpPr>
          <a:xfrm>
            <a:off x="1785504" y="2904744"/>
            <a:ext cx="311458" cy="354341"/>
            <a:chOff x="-46762575" y="3200500"/>
            <a:chExt cx="263100" cy="299325"/>
          </a:xfrm>
        </p:grpSpPr>
        <p:sp>
          <p:nvSpPr>
            <p:cNvPr id="7755" name="Google Shape;7755;p63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63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63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63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63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0" name="Google Shape;7760;p63"/>
          <p:cNvGrpSpPr/>
          <p:nvPr/>
        </p:nvGrpSpPr>
        <p:grpSpPr>
          <a:xfrm>
            <a:off x="1763589" y="3363466"/>
            <a:ext cx="355288" cy="312375"/>
            <a:chOff x="-46779900" y="3588000"/>
            <a:chExt cx="300125" cy="263875"/>
          </a:xfrm>
        </p:grpSpPr>
        <p:sp>
          <p:nvSpPr>
            <p:cNvPr id="7761" name="Google Shape;7761;p63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63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63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63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63"/>
          <p:cNvGrpSpPr/>
          <p:nvPr/>
        </p:nvGrpSpPr>
        <p:grpSpPr>
          <a:xfrm>
            <a:off x="1764062" y="3778388"/>
            <a:ext cx="354341" cy="353394"/>
            <a:chOff x="-46779100" y="3938500"/>
            <a:chExt cx="299325" cy="298525"/>
          </a:xfrm>
        </p:grpSpPr>
        <p:sp>
          <p:nvSpPr>
            <p:cNvPr id="7766" name="Google Shape;7766;p63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63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63"/>
          <p:cNvGrpSpPr/>
          <p:nvPr/>
        </p:nvGrpSpPr>
        <p:grpSpPr>
          <a:xfrm>
            <a:off x="3971800" y="2911255"/>
            <a:ext cx="355258" cy="355288"/>
            <a:chOff x="-44924250" y="3206000"/>
            <a:chExt cx="300100" cy="300125"/>
          </a:xfrm>
        </p:grpSpPr>
        <p:sp>
          <p:nvSpPr>
            <p:cNvPr id="7769" name="Google Shape;7769;p63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63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63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63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63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4" name="Google Shape;7774;p63"/>
          <p:cNvGrpSpPr/>
          <p:nvPr/>
        </p:nvGrpSpPr>
        <p:grpSpPr>
          <a:xfrm>
            <a:off x="1286286" y="1539249"/>
            <a:ext cx="355258" cy="355258"/>
            <a:chOff x="-50134375" y="3183175"/>
            <a:chExt cx="300100" cy="300100"/>
          </a:xfrm>
        </p:grpSpPr>
        <p:sp>
          <p:nvSpPr>
            <p:cNvPr id="7775" name="Google Shape;7775;p63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63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63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63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63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63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63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63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63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63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63"/>
          <p:cNvGrpSpPr/>
          <p:nvPr/>
        </p:nvGrpSpPr>
        <p:grpSpPr>
          <a:xfrm>
            <a:off x="1286286" y="1974651"/>
            <a:ext cx="355258" cy="355288"/>
            <a:chOff x="-50134375" y="3550975"/>
            <a:chExt cx="300100" cy="300125"/>
          </a:xfrm>
        </p:grpSpPr>
        <p:sp>
          <p:nvSpPr>
            <p:cNvPr id="7786" name="Google Shape;7786;p63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63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8" name="Google Shape;7788;p63"/>
          <p:cNvGrpSpPr/>
          <p:nvPr/>
        </p:nvGrpSpPr>
        <p:grpSpPr>
          <a:xfrm>
            <a:off x="1286286" y="2412183"/>
            <a:ext cx="355258" cy="355051"/>
            <a:chOff x="-50134375" y="3920575"/>
            <a:chExt cx="300100" cy="299925"/>
          </a:xfrm>
        </p:grpSpPr>
        <p:sp>
          <p:nvSpPr>
            <p:cNvPr id="7789" name="Google Shape;7789;p63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63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63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2" name="Google Shape;7792;p63"/>
          <p:cNvGrpSpPr/>
          <p:nvPr/>
        </p:nvGrpSpPr>
        <p:grpSpPr>
          <a:xfrm>
            <a:off x="3497010" y="1559758"/>
            <a:ext cx="357123" cy="355258"/>
            <a:chOff x="-48262200" y="3200500"/>
            <a:chExt cx="301675" cy="300100"/>
          </a:xfrm>
        </p:grpSpPr>
        <p:sp>
          <p:nvSpPr>
            <p:cNvPr id="7793" name="Google Shape;7793;p63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63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63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63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63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63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63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63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63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2" name="Google Shape;7802;p63"/>
          <p:cNvGrpSpPr/>
          <p:nvPr/>
        </p:nvGrpSpPr>
        <p:grpSpPr>
          <a:xfrm>
            <a:off x="3526383" y="1996847"/>
            <a:ext cx="298377" cy="354519"/>
            <a:chOff x="-48233050" y="3569725"/>
            <a:chExt cx="252050" cy="299475"/>
          </a:xfrm>
        </p:grpSpPr>
        <p:sp>
          <p:nvSpPr>
            <p:cNvPr id="7803" name="Google Shape;7803;p63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63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63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63"/>
          <p:cNvGrpSpPr/>
          <p:nvPr/>
        </p:nvGrpSpPr>
        <p:grpSpPr>
          <a:xfrm>
            <a:off x="3550148" y="2430591"/>
            <a:ext cx="250847" cy="358070"/>
            <a:chOff x="-48216525" y="3936125"/>
            <a:chExt cx="211900" cy="302475"/>
          </a:xfrm>
        </p:grpSpPr>
        <p:sp>
          <p:nvSpPr>
            <p:cNvPr id="7807" name="Google Shape;7807;p63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63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63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63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1" name="Google Shape;7811;p63"/>
          <p:cNvGrpSpPr/>
          <p:nvPr/>
        </p:nvGrpSpPr>
        <p:grpSpPr>
          <a:xfrm>
            <a:off x="2205866" y="2905661"/>
            <a:ext cx="355258" cy="355288"/>
            <a:chOff x="-46410500" y="3201275"/>
            <a:chExt cx="300100" cy="300125"/>
          </a:xfrm>
        </p:grpSpPr>
        <p:sp>
          <p:nvSpPr>
            <p:cNvPr id="7812" name="Google Shape;7812;p63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63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63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63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63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7" name="Google Shape;7817;p63"/>
          <p:cNvGrpSpPr/>
          <p:nvPr/>
        </p:nvGrpSpPr>
        <p:grpSpPr>
          <a:xfrm>
            <a:off x="2205866" y="3341092"/>
            <a:ext cx="355258" cy="356205"/>
            <a:chOff x="-46409700" y="3569100"/>
            <a:chExt cx="300100" cy="300900"/>
          </a:xfrm>
        </p:grpSpPr>
        <p:sp>
          <p:nvSpPr>
            <p:cNvPr id="7818" name="Google Shape;7818;p63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63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63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63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63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63"/>
          <p:cNvGrpSpPr/>
          <p:nvPr/>
        </p:nvGrpSpPr>
        <p:grpSpPr>
          <a:xfrm>
            <a:off x="2193747" y="3776524"/>
            <a:ext cx="379497" cy="358070"/>
            <a:chOff x="-46422300" y="3936925"/>
            <a:chExt cx="320575" cy="302475"/>
          </a:xfrm>
        </p:grpSpPr>
        <p:sp>
          <p:nvSpPr>
            <p:cNvPr id="7824" name="Google Shape;7824;p63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63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6" name="Google Shape;7826;p63"/>
          <p:cNvGrpSpPr/>
          <p:nvPr/>
        </p:nvGrpSpPr>
        <p:grpSpPr>
          <a:xfrm>
            <a:off x="3971326" y="3330852"/>
            <a:ext cx="356205" cy="355258"/>
            <a:chOff x="-44914800" y="3560450"/>
            <a:chExt cx="300900" cy="300100"/>
          </a:xfrm>
        </p:grpSpPr>
        <p:sp>
          <p:nvSpPr>
            <p:cNvPr id="7827" name="Google Shape;7827;p63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63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63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63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63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2" name="Google Shape;7832;p63"/>
          <p:cNvGrpSpPr/>
          <p:nvPr/>
        </p:nvGrpSpPr>
        <p:grpSpPr>
          <a:xfrm>
            <a:off x="1726378" y="1539486"/>
            <a:ext cx="354311" cy="354104"/>
            <a:chOff x="-49764975" y="3183375"/>
            <a:chExt cx="299300" cy="299125"/>
          </a:xfrm>
        </p:grpSpPr>
        <p:sp>
          <p:nvSpPr>
            <p:cNvPr id="7833" name="Google Shape;7833;p63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63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63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63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63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63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63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63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63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2" name="Google Shape;7842;p63"/>
          <p:cNvGrpSpPr/>
          <p:nvPr/>
        </p:nvGrpSpPr>
        <p:grpSpPr>
          <a:xfrm>
            <a:off x="1726378" y="1974947"/>
            <a:ext cx="354311" cy="355909"/>
            <a:chOff x="-49764975" y="3551225"/>
            <a:chExt cx="299300" cy="300650"/>
          </a:xfrm>
        </p:grpSpPr>
        <p:sp>
          <p:nvSpPr>
            <p:cNvPr id="7843" name="Google Shape;7843;p63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63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63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63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63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63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63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63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63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63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63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4" name="Google Shape;7854;p63"/>
          <p:cNvGrpSpPr/>
          <p:nvPr/>
        </p:nvGrpSpPr>
        <p:grpSpPr>
          <a:xfrm>
            <a:off x="1724040" y="2411710"/>
            <a:ext cx="358987" cy="355525"/>
            <a:chOff x="-49766550" y="3920175"/>
            <a:chExt cx="303250" cy="300325"/>
          </a:xfrm>
        </p:grpSpPr>
        <p:sp>
          <p:nvSpPr>
            <p:cNvPr id="7855" name="Google Shape;7855;p63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63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63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63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9" name="Google Shape;7859;p63"/>
          <p:cNvGrpSpPr/>
          <p:nvPr/>
        </p:nvGrpSpPr>
        <p:grpSpPr>
          <a:xfrm>
            <a:off x="3939571" y="1559758"/>
            <a:ext cx="357123" cy="354341"/>
            <a:chOff x="-47892800" y="3200500"/>
            <a:chExt cx="301675" cy="299325"/>
          </a:xfrm>
        </p:grpSpPr>
        <p:sp>
          <p:nvSpPr>
            <p:cNvPr id="7860" name="Google Shape;7860;p63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63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63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63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63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63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6" name="Google Shape;7866;p63"/>
          <p:cNvGrpSpPr/>
          <p:nvPr/>
        </p:nvGrpSpPr>
        <p:grpSpPr>
          <a:xfrm>
            <a:off x="4003437" y="1996107"/>
            <a:ext cx="229391" cy="355258"/>
            <a:chOff x="-47839250" y="3569100"/>
            <a:chExt cx="193775" cy="300100"/>
          </a:xfrm>
        </p:grpSpPr>
        <p:sp>
          <p:nvSpPr>
            <p:cNvPr id="7867" name="Google Shape;7867;p63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63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63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63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63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63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3" name="Google Shape;7873;p63"/>
          <p:cNvGrpSpPr/>
          <p:nvPr/>
        </p:nvGrpSpPr>
        <p:grpSpPr>
          <a:xfrm>
            <a:off x="3940503" y="2432456"/>
            <a:ext cx="355258" cy="356205"/>
            <a:chOff x="-47892800" y="3937700"/>
            <a:chExt cx="300100" cy="300900"/>
          </a:xfrm>
        </p:grpSpPr>
        <p:sp>
          <p:nvSpPr>
            <p:cNvPr id="7874" name="Google Shape;7874;p63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63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63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63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63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63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63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63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63"/>
          <p:cNvGrpSpPr/>
          <p:nvPr/>
        </p:nvGrpSpPr>
        <p:grpSpPr>
          <a:xfrm>
            <a:off x="2645798" y="2926170"/>
            <a:ext cx="355258" cy="311458"/>
            <a:chOff x="-46042675" y="3218600"/>
            <a:chExt cx="300100" cy="263100"/>
          </a:xfrm>
        </p:grpSpPr>
        <p:sp>
          <p:nvSpPr>
            <p:cNvPr id="7883" name="Google Shape;7883;p63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63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63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63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63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63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63"/>
          <p:cNvGrpSpPr/>
          <p:nvPr/>
        </p:nvGrpSpPr>
        <p:grpSpPr>
          <a:xfrm>
            <a:off x="2645798" y="3340619"/>
            <a:ext cx="355258" cy="323118"/>
            <a:chOff x="-46042675" y="3568700"/>
            <a:chExt cx="300100" cy="272950"/>
          </a:xfrm>
        </p:grpSpPr>
        <p:sp>
          <p:nvSpPr>
            <p:cNvPr id="7890" name="Google Shape;7890;p63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63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63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63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63"/>
          <p:cNvGrpSpPr/>
          <p:nvPr/>
        </p:nvGrpSpPr>
        <p:grpSpPr>
          <a:xfrm>
            <a:off x="2687749" y="3777589"/>
            <a:ext cx="271357" cy="356057"/>
            <a:chOff x="-46007225" y="3937825"/>
            <a:chExt cx="229225" cy="300775"/>
          </a:xfrm>
        </p:grpSpPr>
        <p:sp>
          <p:nvSpPr>
            <p:cNvPr id="7895" name="Google Shape;7895;p63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63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63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63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63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63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63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63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63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63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5" name="Google Shape;7905;p63"/>
          <p:cNvGrpSpPr/>
          <p:nvPr/>
        </p:nvGrpSpPr>
        <p:grpSpPr>
          <a:xfrm>
            <a:off x="3993241" y="3767675"/>
            <a:ext cx="312375" cy="357596"/>
            <a:chOff x="-44895900" y="3929450"/>
            <a:chExt cx="263875" cy="302075"/>
          </a:xfrm>
        </p:grpSpPr>
        <p:sp>
          <p:nvSpPr>
            <p:cNvPr id="7906" name="Google Shape;7906;p63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63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63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63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63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63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2" name="Google Shape;7912;p63"/>
          <p:cNvGrpSpPr/>
          <p:nvPr/>
        </p:nvGrpSpPr>
        <p:grpSpPr>
          <a:xfrm>
            <a:off x="2167060" y="1550436"/>
            <a:ext cx="356205" cy="332885"/>
            <a:chOff x="-49397175" y="3192625"/>
            <a:chExt cx="300900" cy="281200"/>
          </a:xfrm>
        </p:grpSpPr>
        <p:sp>
          <p:nvSpPr>
            <p:cNvPr id="7913" name="Google Shape;7913;p63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63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63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63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63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63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63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0" name="Google Shape;7920;p63"/>
          <p:cNvGrpSpPr/>
          <p:nvPr/>
        </p:nvGrpSpPr>
        <p:grpSpPr>
          <a:xfrm>
            <a:off x="2193163" y="1974651"/>
            <a:ext cx="304000" cy="356205"/>
            <a:chOff x="-49375900" y="3550975"/>
            <a:chExt cx="256800" cy="300900"/>
          </a:xfrm>
        </p:grpSpPr>
        <p:sp>
          <p:nvSpPr>
            <p:cNvPr id="7921" name="Google Shape;7921;p63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63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63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63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63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63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63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63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63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63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63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63"/>
          <p:cNvGrpSpPr/>
          <p:nvPr/>
        </p:nvGrpSpPr>
        <p:grpSpPr>
          <a:xfrm>
            <a:off x="2188516" y="2411946"/>
            <a:ext cx="313293" cy="356205"/>
            <a:chOff x="-49378250" y="3920375"/>
            <a:chExt cx="264650" cy="300900"/>
          </a:xfrm>
        </p:grpSpPr>
        <p:sp>
          <p:nvSpPr>
            <p:cNvPr id="7933" name="Google Shape;7933;p63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63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63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63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63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63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63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0" name="Google Shape;7940;p63"/>
          <p:cNvGrpSpPr/>
          <p:nvPr/>
        </p:nvGrpSpPr>
        <p:grpSpPr>
          <a:xfrm>
            <a:off x="907504" y="2904744"/>
            <a:ext cx="312375" cy="357123"/>
            <a:chOff x="-47505300" y="3200500"/>
            <a:chExt cx="263875" cy="301675"/>
          </a:xfrm>
        </p:grpSpPr>
        <p:sp>
          <p:nvSpPr>
            <p:cNvPr id="7941" name="Google Shape;7941;p63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63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63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63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63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63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63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63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63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63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63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63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63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63"/>
          <p:cNvGrpSpPr/>
          <p:nvPr/>
        </p:nvGrpSpPr>
        <p:grpSpPr>
          <a:xfrm>
            <a:off x="885604" y="3341092"/>
            <a:ext cx="356176" cy="355051"/>
            <a:chOff x="-47524975" y="3569100"/>
            <a:chExt cx="300875" cy="299925"/>
          </a:xfrm>
        </p:grpSpPr>
        <p:sp>
          <p:nvSpPr>
            <p:cNvPr id="7955" name="Google Shape;7955;p63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63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63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63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63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0" name="Google Shape;7960;p63"/>
          <p:cNvGrpSpPr/>
          <p:nvPr/>
        </p:nvGrpSpPr>
        <p:grpSpPr>
          <a:xfrm>
            <a:off x="886062" y="3820354"/>
            <a:ext cx="355258" cy="270410"/>
            <a:chOff x="-47523400" y="3973950"/>
            <a:chExt cx="300100" cy="228425"/>
          </a:xfrm>
        </p:grpSpPr>
        <p:sp>
          <p:nvSpPr>
            <p:cNvPr id="7961" name="Google Shape;7961;p63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63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63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63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63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6" name="Google Shape;7966;p63"/>
          <p:cNvGrpSpPr/>
          <p:nvPr/>
        </p:nvGrpSpPr>
        <p:grpSpPr>
          <a:xfrm>
            <a:off x="3091183" y="2903353"/>
            <a:ext cx="354341" cy="357596"/>
            <a:chOff x="-45673275" y="3199325"/>
            <a:chExt cx="299325" cy="302075"/>
          </a:xfrm>
        </p:grpSpPr>
        <p:sp>
          <p:nvSpPr>
            <p:cNvPr id="7967" name="Google Shape;7967;p63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63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63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0" name="Google Shape;7970;p63"/>
          <p:cNvGrpSpPr/>
          <p:nvPr/>
        </p:nvGrpSpPr>
        <p:grpSpPr>
          <a:xfrm>
            <a:off x="3090251" y="3361602"/>
            <a:ext cx="356205" cy="314240"/>
            <a:chOff x="-45674075" y="3586425"/>
            <a:chExt cx="300900" cy="265450"/>
          </a:xfrm>
        </p:grpSpPr>
        <p:sp>
          <p:nvSpPr>
            <p:cNvPr id="7971" name="Google Shape;7971;p63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63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3" name="Google Shape;7973;p63"/>
          <p:cNvGrpSpPr/>
          <p:nvPr/>
        </p:nvGrpSpPr>
        <p:grpSpPr>
          <a:xfrm>
            <a:off x="3091183" y="3777441"/>
            <a:ext cx="354341" cy="356205"/>
            <a:chOff x="-45673275" y="3937700"/>
            <a:chExt cx="299325" cy="300900"/>
          </a:xfrm>
        </p:grpSpPr>
        <p:sp>
          <p:nvSpPr>
            <p:cNvPr id="7974" name="Google Shape;7974;p63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63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63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63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63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63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0" name="Google Shape;7980;p63"/>
          <p:cNvGrpSpPr/>
          <p:nvPr/>
        </p:nvGrpSpPr>
        <p:grpSpPr>
          <a:xfrm>
            <a:off x="2205349" y="4270225"/>
            <a:ext cx="356205" cy="356205"/>
            <a:chOff x="-44512325" y="3176075"/>
            <a:chExt cx="300900" cy="300900"/>
          </a:xfrm>
        </p:grpSpPr>
        <p:sp>
          <p:nvSpPr>
            <p:cNvPr id="7981" name="Google Shape;7981;p63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63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63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4" name="Google Shape;7984;p63"/>
          <p:cNvGrpSpPr/>
          <p:nvPr/>
        </p:nvGrpSpPr>
        <p:grpSpPr>
          <a:xfrm>
            <a:off x="2608689" y="1539249"/>
            <a:ext cx="354341" cy="354341"/>
            <a:chOff x="-49027775" y="3183175"/>
            <a:chExt cx="299325" cy="299325"/>
          </a:xfrm>
        </p:grpSpPr>
        <p:sp>
          <p:nvSpPr>
            <p:cNvPr id="7985" name="Google Shape;7985;p63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63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63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63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9" name="Google Shape;7989;p63"/>
          <p:cNvGrpSpPr/>
          <p:nvPr/>
        </p:nvGrpSpPr>
        <p:grpSpPr>
          <a:xfrm>
            <a:off x="2608230" y="1974651"/>
            <a:ext cx="355258" cy="357152"/>
            <a:chOff x="-49027775" y="3550975"/>
            <a:chExt cx="300100" cy="301700"/>
          </a:xfrm>
        </p:grpSpPr>
        <p:sp>
          <p:nvSpPr>
            <p:cNvPr id="7990" name="Google Shape;7990;p63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63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63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63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63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63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63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63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63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63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0" name="Google Shape;8000;p63"/>
          <p:cNvGrpSpPr/>
          <p:nvPr/>
        </p:nvGrpSpPr>
        <p:grpSpPr>
          <a:xfrm>
            <a:off x="2606306" y="2411710"/>
            <a:ext cx="359106" cy="355525"/>
            <a:chOff x="-49031025" y="3920175"/>
            <a:chExt cx="303350" cy="300325"/>
          </a:xfrm>
        </p:grpSpPr>
        <p:sp>
          <p:nvSpPr>
            <p:cNvPr id="8001" name="Google Shape;8001;p63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63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63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63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63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63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7" name="Google Shape;8007;p63"/>
          <p:cNvGrpSpPr/>
          <p:nvPr/>
        </p:nvGrpSpPr>
        <p:grpSpPr>
          <a:xfrm>
            <a:off x="1322411" y="2904744"/>
            <a:ext cx="356176" cy="354341"/>
            <a:chOff x="-47155575" y="3200500"/>
            <a:chExt cx="300875" cy="299325"/>
          </a:xfrm>
        </p:grpSpPr>
        <p:sp>
          <p:nvSpPr>
            <p:cNvPr id="8008" name="Google Shape;8008;p63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63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63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63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63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63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63"/>
          <p:cNvGrpSpPr/>
          <p:nvPr/>
        </p:nvGrpSpPr>
        <p:grpSpPr>
          <a:xfrm>
            <a:off x="1322870" y="3341092"/>
            <a:ext cx="355258" cy="355258"/>
            <a:chOff x="-47154800" y="3569100"/>
            <a:chExt cx="300100" cy="300100"/>
          </a:xfrm>
        </p:grpSpPr>
        <p:sp>
          <p:nvSpPr>
            <p:cNvPr id="8015" name="Google Shape;8015;p63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63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63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63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63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63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1" name="Google Shape;8021;p63"/>
          <p:cNvGrpSpPr/>
          <p:nvPr/>
        </p:nvGrpSpPr>
        <p:grpSpPr>
          <a:xfrm>
            <a:off x="1323343" y="3779305"/>
            <a:ext cx="354311" cy="353423"/>
            <a:chOff x="-47154000" y="3939275"/>
            <a:chExt cx="299300" cy="298550"/>
          </a:xfrm>
        </p:grpSpPr>
        <p:sp>
          <p:nvSpPr>
            <p:cNvPr id="8022" name="Google Shape;8022;p63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63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63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63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6" name="Google Shape;8026;p63"/>
          <p:cNvGrpSpPr/>
          <p:nvPr/>
        </p:nvGrpSpPr>
        <p:grpSpPr>
          <a:xfrm>
            <a:off x="3548633" y="2904744"/>
            <a:ext cx="312375" cy="354341"/>
            <a:chOff x="-45286550" y="3200500"/>
            <a:chExt cx="263875" cy="299325"/>
          </a:xfrm>
        </p:grpSpPr>
        <p:sp>
          <p:nvSpPr>
            <p:cNvPr id="8027" name="Google Shape;8027;p63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63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63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63"/>
          <p:cNvGrpSpPr/>
          <p:nvPr/>
        </p:nvGrpSpPr>
        <p:grpSpPr>
          <a:xfrm>
            <a:off x="3548633" y="3342039"/>
            <a:ext cx="312375" cy="354311"/>
            <a:chOff x="-45286550" y="3569900"/>
            <a:chExt cx="263875" cy="299300"/>
          </a:xfrm>
        </p:grpSpPr>
        <p:sp>
          <p:nvSpPr>
            <p:cNvPr id="8031" name="Google Shape;8031;p63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63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63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63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63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63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7" name="Google Shape;8037;p63"/>
          <p:cNvGrpSpPr/>
          <p:nvPr/>
        </p:nvGrpSpPr>
        <p:grpSpPr>
          <a:xfrm>
            <a:off x="3559820" y="3778388"/>
            <a:ext cx="290001" cy="355258"/>
            <a:chOff x="-45277900" y="3938500"/>
            <a:chExt cx="244975" cy="300100"/>
          </a:xfrm>
        </p:grpSpPr>
        <p:sp>
          <p:nvSpPr>
            <p:cNvPr id="8038" name="Google Shape;8038;p63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63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63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63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2" name="Google Shape;8042;p63"/>
          <p:cNvGrpSpPr/>
          <p:nvPr/>
        </p:nvGrpSpPr>
        <p:grpSpPr>
          <a:xfrm>
            <a:off x="2645769" y="4247490"/>
            <a:ext cx="355258" cy="355258"/>
            <a:chOff x="-44502875" y="3576975"/>
            <a:chExt cx="300100" cy="300100"/>
          </a:xfrm>
        </p:grpSpPr>
        <p:sp>
          <p:nvSpPr>
            <p:cNvPr id="8043" name="Google Shape;8043;p63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63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63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6" name="Google Shape;8046;p63"/>
          <p:cNvGrpSpPr/>
          <p:nvPr/>
        </p:nvGrpSpPr>
        <p:grpSpPr>
          <a:xfrm>
            <a:off x="4858968" y="1532275"/>
            <a:ext cx="356221" cy="354973"/>
            <a:chOff x="-13947000" y="3212800"/>
            <a:chExt cx="353675" cy="352400"/>
          </a:xfrm>
        </p:grpSpPr>
        <p:sp>
          <p:nvSpPr>
            <p:cNvPr id="8047" name="Google Shape;8047;p6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6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9" name="Google Shape;8049;p63"/>
          <p:cNvGrpSpPr/>
          <p:nvPr/>
        </p:nvGrpSpPr>
        <p:grpSpPr>
          <a:xfrm>
            <a:off x="4858981" y="1973145"/>
            <a:ext cx="356196" cy="354670"/>
            <a:chOff x="-13946200" y="3647075"/>
            <a:chExt cx="353650" cy="352100"/>
          </a:xfrm>
        </p:grpSpPr>
        <p:sp>
          <p:nvSpPr>
            <p:cNvPr id="8050" name="Google Shape;8050;p6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6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6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6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6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6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6" name="Google Shape;8056;p63"/>
          <p:cNvSpPr/>
          <p:nvPr/>
        </p:nvSpPr>
        <p:spPr>
          <a:xfrm>
            <a:off x="4902088" y="2417809"/>
            <a:ext cx="271340" cy="353864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7" name="Google Shape;8057;p63"/>
          <p:cNvGrpSpPr/>
          <p:nvPr/>
        </p:nvGrpSpPr>
        <p:grpSpPr>
          <a:xfrm>
            <a:off x="6642374" y="1532628"/>
            <a:ext cx="357002" cy="354267"/>
            <a:chOff x="-12163025" y="3214275"/>
            <a:chExt cx="354450" cy="351700"/>
          </a:xfrm>
        </p:grpSpPr>
        <p:sp>
          <p:nvSpPr>
            <p:cNvPr id="8058" name="Google Shape;8058;p6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6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6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63"/>
          <p:cNvGrpSpPr/>
          <p:nvPr/>
        </p:nvGrpSpPr>
        <p:grpSpPr>
          <a:xfrm>
            <a:off x="6643154" y="1972365"/>
            <a:ext cx="355441" cy="356232"/>
            <a:chOff x="-12160675" y="3647875"/>
            <a:chExt cx="352900" cy="353650"/>
          </a:xfrm>
        </p:grpSpPr>
        <p:sp>
          <p:nvSpPr>
            <p:cNvPr id="8062" name="Google Shape;8062;p6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6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6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6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6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6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6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63"/>
          <p:cNvGrpSpPr/>
          <p:nvPr/>
        </p:nvGrpSpPr>
        <p:grpSpPr>
          <a:xfrm>
            <a:off x="6653870" y="2416821"/>
            <a:ext cx="354635" cy="356232"/>
            <a:chOff x="-12160675" y="4081850"/>
            <a:chExt cx="352100" cy="353650"/>
          </a:xfrm>
        </p:grpSpPr>
        <p:sp>
          <p:nvSpPr>
            <p:cNvPr id="8070" name="Google Shape;8070;p6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6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6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6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6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6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63"/>
          <p:cNvGrpSpPr/>
          <p:nvPr/>
        </p:nvGrpSpPr>
        <p:grpSpPr>
          <a:xfrm>
            <a:off x="4858836" y="2891264"/>
            <a:ext cx="355416" cy="355652"/>
            <a:chOff x="-10391650" y="3180600"/>
            <a:chExt cx="352875" cy="353075"/>
          </a:xfrm>
        </p:grpSpPr>
        <p:sp>
          <p:nvSpPr>
            <p:cNvPr id="8077" name="Google Shape;8077;p6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6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6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6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6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6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3" name="Google Shape;8083;p63"/>
          <p:cNvGrpSpPr/>
          <p:nvPr/>
        </p:nvGrpSpPr>
        <p:grpSpPr>
          <a:xfrm>
            <a:off x="4858835" y="3368062"/>
            <a:ext cx="354635" cy="353890"/>
            <a:chOff x="-10390875" y="3616350"/>
            <a:chExt cx="352100" cy="351325"/>
          </a:xfrm>
        </p:grpSpPr>
        <p:sp>
          <p:nvSpPr>
            <p:cNvPr id="8084" name="Google Shape;8084;p6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6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6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7" name="Google Shape;8087;p63"/>
          <p:cNvGrpSpPr/>
          <p:nvPr/>
        </p:nvGrpSpPr>
        <p:grpSpPr>
          <a:xfrm>
            <a:off x="7525810" y="2892727"/>
            <a:ext cx="312585" cy="354670"/>
            <a:chOff x="-10370400" y="4049550"/>
            <a:chExt cx="310350" cy="352100"/>
          </a:xfrm>
        </p:grpSpPr>
        <p:sp>
          <p:nvSpPr>
            <p:cNvPr id="8088" name="Google Shape;8088;p6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6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6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6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6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3" name="Google Shape;8093;p63"/>
          <p:cNvGrpSpPr/>
          <p:nvPr/>
        </p:nvGrpSpPr>
        <p:grpSpPr>
          <a:xfrm>
            <a:off x="6630066" y="2891668"/>
            <a:ext cx="379236" cy="354847"/>
            <a:chOff x="-8674650" y="3210975"/>
            <a:chExt cx="376525" cy="352275"/>
          </a:xfrm>
        </p:grpSpPr>
        <p:sp>
          <p:nvSpPr>
            <p:cNvPr id="8094" name="Google Shape;8094;p6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6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6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6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6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6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63"/>
          <p:cNvGrpSpPr/>
          <p:nvPr/>
        </p:nvGrpSpPr>
        <p:grpSpPr>
          <a:xfrm>
            <a:off x="5301563" y="1531633"/>
            <a:ext cx="356221" cy="356257"/>
            <a:chOff x="-13512225" y="3211525"/>
            <a:chExt cx="353675" cy="353675"/>
          </a:xfrm>
        </p:grpSpPr>
        <p:sp>
          <p:nvSpPr>
            <p:cNvPr id="8101" name="Google Shape;8101;p6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6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6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6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6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6" name="Google Shape;8106;p63"/>
          <p:cNvGrpSpPr/>
          <p:nvPr/>
        </p:nvGrpSpPr>
        <p:grpSpPr>
          <a:xfrm>
            <a:off x="5301563" y="1973145"/>
            <a:ext cx="356221" cy="354670"/>
            <a:chOff x="-13512225" y="3647075"/>
            <a:chExt cx="353675" cy="352100"/>
          </a:xfrm>
        </p:grpSpPr>
        <p:sp>
          <p:nvSpPr>
            <p:cNvPr id="8107" name="Google Shape;8107;p6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6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6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6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6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6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6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6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6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6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7" name="Google Shape;8117;p63"/>
          <p:cNvGrpSpPr/>
          <p:nvPr/>
        </p:nvGrpSpPr>
        <p:grpSpPr>
          <a:xfrm>
            <a:off x="5311876" y="2417211"/>
            <a:ext cx="356221" cy="355451"/>
            <a:chOff x="-13512225" y="4080275"/>
            <a:chExt cx="353675" cy="352875"/>
          </a:xfrm>
        </p:grpSpPr>
        <p:sp>
          <p:nvSpPr>
            <p:cNvPr id="8118" name="Google Shape;8118;p6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6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6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6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6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6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6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6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6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6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6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9" name="Google Shape;8129;p63"/>
          <p:cNvGrpSpPr/>
          <p:nvPr/>
        </p:nvGrpSpPr>
        <p:grpSpPr>
          <a:xfrm>
            <a:off x="7084956" y="1564572"/>
            <a:ext cx="356196" cy="290379"/>
            <a:chOff x="-11728250" y="3245400"/>
            <a:chExt cx="353650" cy="288275"/>
          </a:xfrm>
        </p:grpSpPr>
        <p:sp>
          <p:nvSpPr>
            <p:cNvPr id="8130" name="Google Shape;8130;p6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6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6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6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6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5" name="Google Shape;8135;p63"/>
          <p:cNvSpPr/>
          <p:nvPr/>
        </p:nvSpPr>
        <p:spPr>
          <a:xfrm>
            <a:off x="7242366" y="2108233"/>
            <a:ext cx="40464" cy="84135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6" name="Google Shape;8136;p63"/>
          <p:cNvGrpSpPr/>
          <p:nvPr/>
        </p:nvGrpSpPr>
        <p:grpSpPr>
          <a:xfrm>
            <a:off x="7083760" y="1971660"/>
            <a:ext cx="358588" cy="357642"/>
            <a:chOff x="-11729050" y="3646475"/>
            <a:chExt cx="356025" cy="355050"/>
          </a:xfrm>
        </p:grpSpPr>
        <p:sp>
          <p:nvSpPr>
            <p:cNvPr id="8137" name="Google Shape;8137;p6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6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6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6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6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6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6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6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6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6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6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8" name="Google Shape;8148;p63"/>
          <p:cNvGrpSpPr/>
          <p:nvPr/>
        </p:nvGrpSpPr>
        <p:grpSpPr>
          <a:xfrm>
            <a:off x="7117464" y="2417211"/>
            <a:ext cx="311804" cy="355451"/>
            <a:chOff x="-11703850" y="4081850"/>
            <a:chExt cx="309575" cy="352875"/>
          </a:xfrm>
        </p:grpSpPr>
        <p:sp>
          <p:nvSpPr>
            <p:cNvPr id="8149" name="Google Shape;8149;p6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6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6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6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6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6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6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6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7" name="Google Shape;8157;p63"/>
          <p:cNvGrpSpPr/>
          <p:nvPr/>
        </p:nvGrpSpPr>
        <p:grpSpPr>
          <a:xfrm>
            <a:off x="5306120" y="2891364"/>
            <a:ext cx="357002" cy="355451"/>
            <a:chOff x="-9958475" y="3180025"/>
            <a:chExt cx="354450" cy="352875"/>
          </a:xfrm>
        </p:grpSpPr>
        <p:sp>
          <p:nvSpPr>
            <p:cNvPr id="8158" name="Google Shape;8158;p6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6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6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1" name="Google Shape;8161;p63"/>
          <p:cNvGrpSpPr/>
          <p:nvPr/>
        </p:nvGrpSpPr>
        <p:grpSpPr>
          <a:xfrm>
            <a:off x="5315247" y="3367345"/>
            <a:ext cx="337966" cy="355325"/>
            <a:chOff x="-9949025" y="3615575"/>
            <a:chExt cx="335550" cy="352750"/>
          </a:xfrm>
        </p:grpSpPr>
        <p:sp>
          <p:nvSpPr>
            <p:cNvPr id="8162" name="Google Shape;8162;p6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6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6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5" name="Google Shape;8165;p63"/>
          <p:cNvGrpSpPr/>
          <p:nvPr/>
        </p:nvGrpSpPr>
        <p:grpSpPr>
          <a:xfrm>
            <a:off x="7950093" y="2890851"/>
            <a:ext cx="360175" cy="358423"/>
            <a:chOff x="-9961625" y="4048175"/>
            <a:chExt cx="357600" cy="355825"/>
          </a:xfrm>
        </p:grpSpPr>
        <p:sp>
          <p:nvSpPr>
            <p:cNvPr id="8166" name="Google Shape;8166;p6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6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6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6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6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6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2" name="Google Shape;8172;p63"/>
          <p:cNvGrpSpPr/>
          <p:nvPr/>
        </p:nvGrpSpPr>
        <p:grpSpPr>
          <a:xfrm>
            <a:off x="6636814" y="3366363"/>
            <a:ext cx="364959" cy="357289"/>
            <a:chOff x="-8680950" y="3624225"/>
            <a:chExt cx="362350" cy="354700"/>
          </a:xfrm>
        </p:grpSpPr>
        <p:sp>
          <p:nvSpPr>
            <p:cNvPr id="8173" name="Google Shape;8173;p6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6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6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6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6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6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9" name="Google Shape;8179;p63"/>
          <p:cNvGrpSpPr/>
          <p:nvPr/>
        </p:nvGrpSpPr>
        <p:grpSpPr>
          <a:xfrm>
            <a:off x="5773058" y="1532024"/>
            <a:ext cx="313365" cy="355476"/>
            <a:chOff x="-13056975" y="3212300"/>
            <a:chExt cx="311125" cy="352900"/>
          </a:xfrm>
        </p:grpSpPr>
        <p:sp>
          <p:nvSpPr>
            <p:cNvPr id="8180" name="Google Shape;8180;p6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6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6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6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63"/>
          <p:cNvGrpSpPr/>
          <p:nvPr/>
        </p:nvGrpSpPr>
        <p:grpSpPr>
          <a:xfrm>
            <a:off x="5750446" y="1972818"/>
            <a:ext cx="358588" cy="355325"/>
            <a:chOff x="-13077450" y="3647075"/>
            <a:chExt cx="356025" cy="352750"/>
          </a:xfrm>
        </p:grpSpPr>
        <p:sp>
          <p:nvSpPr>
            <p:cNvPr id="8185" name="Google Shape;8185;p6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6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6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8" name="Google Shape;8188;p63"/>
          <p:cNvGrpSpPr/>
          <p:nvPr/>
        </p:nvGrpSpPr>
        <p:grpSpPr>
          <a:xfrm>
            <a:off x="5761552" y="2416418"/>
            <a:ext cx="357002" cy="357037"/>
            <a:chOff x="-13079025" y="4079475"/>
            <a:chExt cx="354450" cy="354450"/>
          </a:xfrm>
        </p:grpSpPr>
        <p:sp>
          <p:nvSpPr>
            <p:cNvPr id="8189" name="Google Shape;8189;p6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6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6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6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3" name="Google Shape;8193;p63"/>
          <p:cNvGrpSpPr/>
          <p:nvPr/>
        </p:nvGrpSpPr>
        <p:grpSpPr>
          <a:xfrm>
            <a:off x="7534619" y="1532427"/>
            <a:ext cx="356221" cy="354670"/>
            <a:chOff x="-11292700" y="3213875"/>
            <a:chExt cx="353675" cy="352100"/>
          </a:xfrm>
        </p:grpSpPr>
        <p:sp>
          <p:nvSpPr>
            <p:cNvPr id="8194" name="Google Shape;8194;p6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6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6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6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6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6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6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1" name="Google Shape;8201;p63"/>
          <p:cNvGrpSpPr/>
          <p:nvPr/>
        </p:nvGrpSpPr>
        <p:grpSpPr>
          <a:xfrm>
            <a:off x="7528677" y="1972365"/>
            <a:ext cx="368106" cy="356232"/>
            <a:chOff x="-11299000" y="3647875"/>
            <a:chExt cx="365475" cy="353650"/>
          </a:xfrm>
        </p:grpSpPr>
        <p:sp>
          <p:nvSpPr>
            <p:cNvPr id="8202" name="Google Shape;8202;p6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6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6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6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6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6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8" name="Google Shape;8208;p63"/>
          <p:cNvGrpSpPr/>
          <p:nvPr/>
        </p:nvGrpSpPr>
        <p:grpSpPr>
          <a:xfrm>
            <a:off x="7544139" y="2428316"/>
            <a:ext cx="357808" cy="333240"/>
            <a:chOff x="-11295075" y="4092875"/>
            <a:chExt cx="355250" cy="330825"/>
          </a:xfrm>
        </p:grpSpPr>
        <p:sp>
          <p:nvSpPr>
            <p:cNvPr id="8209" name="Google Shape;8209;p6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6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6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6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6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4" name="Google Shape;8214;p63"/>
          <p:cNvGrpSpPr/>
          <p:nvPr/>
        </p:nvGrpSpPr>
        <p:grpSpPr>
          <a:xfrm>
            <a:off x="5769739" y="2891364"/>
            <a:ext cx="312585" cy="355451"/>
            <a:chOff x="-9500075" y="3180800"/>
            <a:chExt cx="310350" cy="352875"/>
          </a:xfrm>
        </p:grpSpPr>
        <p:sp>
          <p:nvSpPr>
            <p:cNvPr id="8215" name="Google Shape;8215;p6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6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6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6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6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6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6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6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6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4" name="Google Shape;8224;p63"/>
          <p:cNvGrpSpPr/>
          <p:nvPr/>
        </p:nvGrpSpPr>
        <p:grpSpPr>
          <a:xfrm>
            <a:off x="5747530" y="3366879"/>
            <a:ext cx="356221" cy="356257"/>
            <a:chOff x="-9523700" y="3614000"/>
            <a:chExt cx="353675" cy="353675"/>
          </a:xfrm>
        </p:grpSpPr>
        <p:sp>
          <p:nvSpPr>
            <p:cNvPr id="8225" name="Google Shape;8225;p6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6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6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6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6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6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6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6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6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4" name="Google Shape;8234;p63"/>
          <p:cNvGrpSpPr/>
          <p:nvPr/>
        </p:nvGrpSpPr>
        <p:grpSpPr>
          <a:xfrm>
            <a:off x="7532481" y="3389521"/>
            <a:ext cx="356221" cy="354670"/>
            <a:chOff x="-9523700" y="4049550"/>
            <a:chExt cx="353675" cy="352100"/>
          </a:xfrm>
        </p:grpSpPr>
        <p:sp>
          <p:nvSpPr>
            <p:cNvPr id="8235" name="Google Shape;8235;p6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6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6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6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6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6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6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2" name="Google Shape;8242;p63"/>
          <p:cNvGrpSpPr/>
          <p:nvPr/>
        </p:nvGrpSpPr>
        <p:grpSpPr>
          <a:xfrm>
            <a:off x="7088596" y="3389494"/>
            <a:ext cx="357002" cy="311029"/>
            <a:chOff x="-8209150" y="3659675"/>
            <a:chExt cx="354450" cy="308775"/>
          </a:xfrm>
        </p:grpSpPr>
        <p:sp>
          <p:nvSpPr>
            <p:cNvPr id="8243" name="Google Shape;8243;p6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6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6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6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6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6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9" name="Google Shape;8249;p63"/>
          <p:cNvGrpSpPr/>
          <p:nvPr/>
        </p:nvGrpSpPr>
        <p:grpSpPr>
          <a:xfrm>
            <a:off x="6191845" y="1532024"/>
            <a:ext cx="356221" cy="355476"/>
            <a:chOff x="-12643475" y="3212300"/>
            <a:chExt cx="353675" cy="352900"/>
          </a:xfrm>
        </p:grpSpPr>
        <p:sp>
          <p:nvSpPr>
            <p:cNvPr id="8250" name="Google Shape;8250;p6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6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6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6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6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6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6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6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6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9" name="Google Shape;8259;p63"/>
          <p:cNvGrpSpPr/>
          <p:nvPr/>
        </p:nvGrpSpPr>
        <p:grpSpPr>
          <a:xfrm>
            <a:off x="6191845" y="1983798"/>
            <a:ext cx="356221" cy="333366"/>
            <a:chOff x="-12643475" y="3657325"/>
            <a:chExt cx="353675" cy="330950"/>
          </a:xfrm>
        </p:grpSpPr>
        <p:sp>
          <p:nvSpPr>
            <p:cNvPr id="8260" name="Google Shape;8260;p6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6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6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6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6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6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63"/>
          <p:cNvGrpSpPr/>
          <p:nvPr/>
        </p:nvGrpSpPr>
        <p:grpSpPr>
          <a:xfrm>
            <a:off x="6202157" y="2418407"/>
            <a:ext cx="356221" cy="353059"/>
            <a:chOff x="-12643475" y="4081850"/>
            <a:chExt cx="353675" cy="350500"/>
          </a:xfrm>
        </p:grpSpPr>
        <p:sp>
          <p:nvSpPr>
            <p:cNvPr id="8267" name="Google Shape;8267;p6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6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6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6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1" name="Google Shape;8271;p63"/>
          <p:cNvGrpSpPr/>
          <p:nvPr/>
        </p:nvGrpSpPr>
        <p:grpSpPr>
          <a:xfrm>
            <a:off x="7974847" y="1532427"/>
            <a:ext cx="355416" cy="354670"/>
            <a:chOff x="-10857925" y="3213875"/>
            <a:chExt cx="352875" cy="352100"/>
          </a:xfrm>
        </p:grpSpPr>
        <p:sp>
          <p:nvSpPr>
            <p:cNvPr id="8272" name="Google Shape;8272;p6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6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6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6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6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6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6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6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6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6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2" name="Google Shape;8282;p63"/>
          <p:cNvSpPr/>
          <p:nvPr/>
        </p:nvSpPr>
        <p:spPr>
          <a:xfrm>
            <a:off x="8015262" y="1973047"/>
            <a:ext cx="273732" cy="354519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3" name="Google Shape;8283;p63"/>
          <p:cNvGrpSpPr/>
          <p:nvPr/>
        </p:nvGrpSpPr>
        <p:grpSpPr>
          <a:xfrm>
            <a:off x="7984757" y="2428316"/>
            <a:ext cx="356221" cy="333240"/>
            <a:chOff x="-10858725" y="4092875"/>
            <a:chExt cx="353675" cy="330825"/>
          </a:xfrm>
        </p:grpSpPr>
        <p:sp>
          <p:nvSpPr>
            <p:cNvPr id="8284" name="Google Shape;8284;p6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6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6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6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6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6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0" name="Google Shape;8290;p63"/>
          <p:cNvGrpSpPr/>
          <p:nvPr/>
        </p:nvGrpSpPr>
        <p:grpSpPr>
          <a:xfrm>
            <a:off x="6191762" y="2891855"/>
            <a:ext cx="356096" cy="354469"/>
            <a:chOff x="-9089725" y="3180200"/>
            <a:chExt cx="353550" cy="351900"/>
          </a:xfrm>
        </p:grpSpPr>
        <p:sp>
          <p:nvSpPr>
            <p:cNvPr id="8291" name="Google Shape;8291;p6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6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63"/>
          <p:cNvGrpSpPr/>
          <p:nvPr/>
        </p:nvGrpSpPr>
        <p:grpSpPr>
          <a:xfrm>
            <a:off x="6243280" y="3367282"/>
            <a:ext cx="252278" cy="355451"/>
            <a:chOff x="-9039300" y="3614000"/>
            <a:chExt cx="250475" cy="352875"/>
          </a:xfrm>
        </p:grpSpPr>
        <p:sp>
          <p:nvSpPr>
            <p:cNvPr id="8294" name="Google Shape;8294;p6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6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6" name="Google Shape;8296;p63"/>
          <p:cNvGrpSpPr/>
          <p:nvPr/>
        </p:nvGrpSpPr>
        <p:grpSpPr>
          <a:xfrm>
            <a:off x="7975246" y="3389521"/>
            <a:ext cx="354635" cy="354670"/>
            <a:chOff x="-9088150" y="4049550"/>
            <a:chExt cx="352100" cy="352100"/>
          </a:xfrm>
        </p:grpSpPr>
        <p:sp>
          <p:nvSpPr>
            <p:cNvPr id="8297" name="Google Shape;8297;p6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6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6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6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6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6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3" name="Google Shape;8303;p63"/>
          <p:cNvGrpSpPr/>
          <p:nvPr/>
        </p:nvGrpSpPr>
        <p:grpSpPr>
          <a:xfrm>
            <a:off x="7109610" y="2891754"/>
            <a:ext cx="315757" cy="354670"/>
            <a:chOff x="-8191825" y="3174500"/>
            <a:chExt cx="313500" cy="352100"/>
          </a:xfrm>
        </p:grpSpPr>
        <p:sp>
          <p:nvSpPr>
            <p:cNvPr id="8304" name="Google Shape;8304;p6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6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6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xfrm>
            <a:off x="2137800" y="1974050"/>
            <a:ext cx="486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</a:t>
            </a:r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title" idx="2"/>
          </p:nvPr>
        </p:nvSpPr>
        <p:spPr>
          <a:xfrm>
            <a:off x="3258750" y="2797600"/>
            <a:ext cx="232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</a:t>
            </a:r>
            <a:endParaRPr/>
          </a:p>
        </p:txBody>
      </p:sp>
      <p:sp>
        <p:nvSpPr>
          <p:cNvPr id="197" name="Google Shape;197;p29"/>
          <p:cNvSpPr/>
          <p:nvPr/>
        </p:nvSpPr>
        <p:spPr>
          <a:xfrm>
            <a:off x="2220954" y="3147663"/>
            <a:ext cx="2219675" cy="351325"/>
          </a:xfrm>
          <a:custGeom>
            <a:avLst/>
            <a:gdLst/>
            <a:ahLst/>
            <a:cxnLst/>
            <a:rect l="l" t="t" r="r" b="b"/>
            <a:pathLst>
              <a:path w="88787" h="14053" extrusionOk="0">
                <a:moveTo>
                  <a:pt x="61825" y="1"/>
                </a:moveTo>
                <a:cubicBezTo>
                  <a:pt x="54591" y="1"/>
                  <a:pt x="46216" y="951"/>
                  <a:pt x="37550" y="3349"/>
                </a:cubicBezTo>
                <a:cubicBezTo>
                  <a:pt x="25110" y="6793"/>
                  <a:pt x="15748" y="9016"/>
                  <a:pt x="9017" y="9016"/>
                </a:cubicBezTo>
                <a:cubicBezTo>
                  <a:pt x="5186" y="9016"/>
                  <a:pt x="2208" y="8296"/>
                  <a:pt x="1" y="6671"/>
                </a:cubicBezTo>
                <a:lnTo>
                  <a:pt x="1" y="6671"/>
                </a:lnTo>
                <a:cubicBezTo>
                  <a:pt x="1" y="6671"/>
                  <a:pt x="5875" y="14053"/>
                  <a:pt x="18070" y="14053"/>
                </a:cubicBezTo>
                <a:cubicBezTo>
                  <a:pt x="20419" y="14053"/>
                  <a:pt x="23003" y="13779"/>
                  <a:pt x="25824" y="13126"/>
                </a:cubicBezTo>
                <a:cubicBezTo>
                  <a:pt x="37899" y="10330"/>
                  <a:pt x="52472" y="5169"/>
                  <a:pt x="66730" y="5169"/>
                </a:cubicBezTo>
                <a:cubicBezTo>
                  <a:pt x="73100" y="5169"/>
                  <a:pt x="79407" y="6199"/>
                  <a:pt x="85401" y="8930"/>
                </a:cubicBezTo>
                <a:cubicBezTo>
                  <a:pt x="85401" y="8930"/>
                  <a:pt x="88787" y="7090"/>
                  <a:pt x="81952" y="3492"/>
                </a:cubicBezTo>
                <a:cubicBezTo>
                  <a:pt x="78152" y="1491"/>
                  <a:pt x="70884" y="1"/>
                  <a:pt x="6182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29"/>
          <p:cNvGrpSpPr/>
          <p:nvPr/>
        </p:nvGrpSpPr>
        <p:grpSpPr>
          <a:xfrm rot="9905798">
            <a:off x="4107343" y="752935"/>
            <a:ext cx="992340" cy="1002566"/>
            <a:chOff x="4479325" y="838125"/>
            <a:chExt cx="992300" cy="1002525"/>
          </a:xfrm>
        </p:grpSpPr>
        <p:sp>
          <p:nvSpPr>
            <p:cNvPr id="199" name="Google Shape;199;p29"/>
            <p:cNvSpPr/>
            <p:nvPr/>
          </p:nvSpPr>
          <p:spPr>
            <a:xfrm>
              <a:off x="4507125" y="876150"/>
              <a:ext cx="964500" cy="96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9"/>
            <p:cNvSpPr/>
            <p:nvPr/>
          </p:nvSpPr>
          <p:spPr>
            <a:xfrm>
              <a:off x="4479325" y="962100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9"/>
            <p:cNvSpPr/>
            <p:nvPr/>
          </p:nvSpPr>
          <p:spPr>
            <a:xfrm>
              <a:off x="4679025" y="1015250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4593075" y="838125"/>
              <a:ext cx="792600" cy="7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29"/>
          <p:cNvSpPr txBox="1">
            <a:spLocks noGrp="1"/>
          </p:cNvSpPr>
          <p:nvPr>
            <p:ph type="title" idx="3"/>
          </p:nvPr>
        </p:nvSpPr>
        <p:spPr>
          <a:xfrm>
            <a:off x="311700" y="1029925"/>
            <a:ext cx="8520600" cy="69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" name="Google Shape;204;p29"/>
          <p:cNvSpPr/>
          <p:nvPr/>
        </p:nvSpPr>
        <p:spPr>
          <a:xfrm>
            <a:off x="2855538" y="2369750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6518313" y="3284175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6892638" y="2286975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5102763" y="1722050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2501500" y="3679600"/>
            <a:ext cx="132900" cy="13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9"/>
          <p:cNvSpPr/>
          <p:nvPr/>
        </p:nvSpPr>
        <p:spPr>
          <a:xfrm>
            <a:off x="3610063" y="834225"/>
            <a:ext cx="132900" cy="13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subTitle" idx="1"/>
          </p:nvPr>
        </p:nvSpPr>
        <p:spPr>
          <a:xfrm>
            <a:off x="2758500" y="3840975"/>
            <a:ext cx="362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11" name="Google Shape;211;p29"/>
          <p:cNvSpPr/>
          <p:nvPr/>
        </p:nvSpPr>
        <p:spPr>
          <a:xfrm rot="-995160">
            <a:off x="5585471" y="2558170"/>
            <a:ext cx="1295392" cy="484367"/>
          </a:xfrm>
          <a:custGeom>
            <a:avLst/>
            <a:gdLst/>
            <a:ahLst/>
            <a:cxnLst/>
            <a:rect l="l" t="t" r="r" b="b"/>
            <a:pathLst>
              <a:path w="74252" h="27764" extrusionOk="0">
                <a:moveTo>
                  <a:pt x="37067" y="0"/>
                </a:moveTo>
                <a:lnTo>
                  <a:pt x="37067" y="0"/>
                </a:lnTo>
                <a:cubicBezTo>
                  <a:pt x="32846" y="1630"/>
                  <a:pt x="29110" y="4495"/>
                  <a:pt x="26442" y="8150"/>
                </a:cubicBezTo>
                <a:cubicBezTo>
                  <a:pt x="26072" y="8658"/>
                  <a:pt x="25726" y="9189"/>
                  <a:pt x="25307" y="9658"/>
                </a:cubicBezTo>
                <a:cubicBezTo>
                  <a:pt x="25187" y="9792"/>
                  <a:pt x="24949" y="9970"/>
                  <a:pt x="24719" y="10161"/>
                </a:cubicBezTo>
                <a:cubicBezTo>
                  <a:pt x="22410" y="10521"/>
                  <a:pt x="20112" y="10970"/>
                  <a:pt x="17830" y="11492"/>
                </a:cubicBezTo>
                <a:cubicBezTo>
                  <a:pt x="19016" y="10613"/>
                  <a:pt x="20056" y="9538"/>
                  <a:pt x="20870" y="8307"/>
                </a:cubicBezTo>
                <a:cubicBezTo>
                  <a:pt x="22375" y="6028"/>
                  <a:pt x="23109" y="3341"/>
                  <a:pt x="23820" y="706"/>
                </a:cubicBezTo>
                <a:lnTo>
                  <a:pt x="23820" y="706"/>
                </a:lnTo>
                <a:cubicBezTo>
                  <a:pt x="19889" y="2946"/>
                  <a:pt x="16623" y="6338"/>
                  <a:pt x="14530" y="10350"/>
                </a:cubicBezTo>
                <a:cubicBezTo>
                  <a:pt x="14240" y="10906"/>
                  <a:pt x="13976" y="11483"/>
                  <a:pt x="13632" y="12010"/>
                </a:cubicBezTo>
                <a:cubicBezTo>
                  <a:pt x="13519" y="12182"/>
                  <a:pt x="13263" y="12431"/>
                  <a:pt x="13043" y="12690"/>
                </a:cubicBezTo>
                <a:cubicBezTo>
                  <a:pt x="10932" y="13265"/>
                  <a:pt x="8840" y="13901"/>
                  <a:pt x="6758" y="14576"/>
                </a:cubicBezTo>
                <a:cubicBezTo>
                  <a:pt x="5645" y="14936"/>
                  <a:pt x="4533" y="15297"/>
                  <a:pt x="3437" y="15708"/>
                </a:cubicBezTo>
                <a:cubicBezTo>
                  <a:pt x="2332" y="16124"/>
                  <a:pt x="1173" y="16476"/>
                  <a:pt x="158" y="17082"/>
                </a:cubicBezTo>
                <a:cubicBezTo>
                  <a:pt x="1" y="17177"/>
                  <a:pt x="102" y="17419"/>
                  <a:pt x="266" y="17419"/>
                </a:cubicBezTo>
                <a:cubicBezTo>
                  <a:pt x="273" y="17419"/>
                  <a:pt x="279" y="17418"/>
                  <a:pt x="285" y="17418"/>
                </a:cubicBezTo>
                <a:cubicBezTo>
                  <a:pt x="1293" y="17304"/>
                  <a:pt x="2257" y="16963"/>
                  <a:pt x="3230" y="16690"/>
                </a:cubicBezTo>
                <a:cubicBezTo>
                  <a:pt x="4273" y="16399"/>
                  <a:pt x="5310" y="16092"/>
                  <a:pt x="6348" y="15780"/>
                </a:cubicBezTo>
                <a:cubicBezTo>
                  <a:pt x="8333" y="15185"/>
                  <a:pt x="10330" y="14634"/>
                  <a:pt x="12330" y="14087"/>
                </a:cubicBezTo>
                <a:cubicBezTo>
                  <a:pt x="12741" y="13975"/>
                  <a:pt x="13153" y="13873"/>
                  <a:pt x="13565" y="13764"/>
                </a:cubicBezTo>
                <a:cubicBezTo>
                  <a:pt x="13874" y="13939"/>
                  <a:pt x="14229" y="14092"/>
                  <a:pt x="14404" y="14219"/>
                </a:cubicBezTo>
                <a:cubicBezTo>
                  <a:pt x="14914" y="14589"/>
                  <a:pt x="15364" y="15036"/>
                  <a:pt x="15834" y="15454"/>
                </a:cubicBezTo>
                <a:cubicBezTo>
                  <a:pt x="19211" y="18465"/>
                  <a:pt x="23467" y="20479"/>
                  <a:pt x="27937" y="21181"/>
                </a:cubicBezTo>
                <a:cubicBezTo>
                  <a:pt x="26338" y="18969"/>
                  <a:pt x="24699" y="16717"/>
                  <a:pt x="22486" y="15118"/>
                </a:cubicBezTo>
                <a:cubicBezTo>
                  <a:pt x="20883" y="13961"/>
                  <a:pt x="19003" y="13214"/>
                  <a:pt x="17055" y="12895"/>
                </a:cubicBezTo>
                <a:cubicBezTo>
                  <a:pt x="19623" y="12293"/>
                  <a:pt x="22206" y="11766"/>
                  <a:pt x="24811" y="11362"/>
                </a:cubicBezTo>
                <a:cubicBezTo>
                  <a:pt x="24852" y="11357"/>
                  <a:pt x="24891" y="11351"/>
                  <a:pt x="24931" y="11345"/>
                </a:cubicBezTo>
                <a:cubicBezTo>
                  <a:pt x="25221" y="11579"/>
                  <a:pt x="25579" y="11798"/>
                  <a:pt x="25742" y="11959"/>
                </a:cubicBezTo>
                <a:cubicBezTo>
                  <a:pt x="26190" y="12401"/>
                  <a:pt x="26570" y="12909"/>
                  <a:pt x="26970" y="13393"/>
                </a:cubicBezTo>
                <a:cubicBezTo>
                  <a:pt x="29861" y="16873"/>
                  <a:pt x="33768" y="19500"/>
                  <a:pt x="38084" y="20862"/>
                </a:cubicBezTo>
                <a:cubicBezTo>
                  <a:pt x="36833" y="18436"/>
                  <a:pt x="35550" y="15963"/>
                  <a:pt x="33599" y="14053"/>
                </a:cubicBezTo>
                <a:cubicBezTo>
                  <a:pt x="32081" y="12568"/>
                  <a:pt x="30179" y="11495"/>
                  <a:pt x="28141" y="10911"/>
                </a:cubicBezTo>
                <a:cubicBezTo>
                  <a:pt x="30828" y="10595"/>
                  <a:pt x="33527" y="10405"/>
                  <a:pt x="36225" y="10374"/>
                </a:cubicBezTo>
                <a:cubicBezTo>
                  <a:pt x="36365" y="10505"/>
                  <a:pt x="36497" y="10626"/>
                  <a:pt x="36569" y="10720"/>
                </a:cubicBezTo>
                <a:cubicBezTo>
                  <a:pt x="36884" y="11132"/>
                  <a:pt x="37137" y="11592"/>
                  <a:pt x="37411" y="12033"/>
                </a:cubicBezTo>
                <a:cubicBezTo>
                  <a:pt x="39382" y="15211"/>
                  <a:pt x="42284" y="17804"/>
                  <a:pt x="45661" y="19409"/>
                </a:cubicBezTo>
                <a:cubicBezTo>
                  <a:pt x="44912" y="17280"/>
                  <a:pt x="44142" y="15111"/>
                  <a:pt x="42761" y="13326"/>
                </a:cubicBezTo>
                <a:cubicBezTo>
                  <a:pt x="41818" y="12105"/>
                  <a:pt x="40593" y="11111"/>
                  <a:pt x="39221" y="10406"/>
                </a:cubicBezTo>
                <a:lnTo>
                  <a:pt x="39221" y="10406"/>
                </a:lnTo>
                <a:cubicBezTo>
                  <a:pt x="41353" y="10478"/>
                  <a:pt x="43481" y="10657"/>
                  <a:pt x="45600" y="10959"/>
                </a:cubicBezTo>
                <a:cubicBezTo>
                  <a:pt x="45795" y="11206"/>
                  <a:pt x="46058" y="11456"/>
                  <a:pt x="46165" y="11619"/>
                </a:cubicBezTo>
                <a:cubicBezTo>
                  <a:pt x="46449" y="12055"/>
                  <a:pt x="46666" y="12532"/>
                  <a:pt x="46905" y="12993"/>
                </a:cubicBezTo>
                <a:cubicBezTo>
                  <a:pt x="48628" y="16313"/>
                  <a:pt x="51322" y="19119"/>
                  <a:pt x="54567" y="20978"/>
                </a:cubicBezTo>
                <a:cubicBezTo>
                  <a:pt x="53983" y="18798"/>
                  <a:pt x="53380" y="16576"/>
                  <a:pt x="52141" y="14691"/>
                </a:cubicBezTo>
                <a:cubicBezTo>
                  <a:pt x="51303" y="13418"/>
                  <a:pt x="50178" y="12343"/>
                  <a:pt x="48885" y="11540"/>
                </a:cubicBezTo>
                <a:lnTo>
                  <a:pt x="48885" y="11540"/>
                </a:lnTo>
                <a:cubicBezTo>
                  <a:pt x="50576" y="11893"/>
                  <a:pt x="52230" y="12343"/>
                  <a:pt x="53861" y="12858"/>
                </a:cubicBezTo>
                <a:cubicBezTo>
                  <a:pt x="53984" y="13117"/>
                  <a:pt x="54139" y="13377"/>
                  <a:pt x="54193" y="13542"/>
                </a:cubicBezTo>
                <a:cubicBezTo>
                  <a:pt x="54357" y="14035"/>
                  <a:pt x="54444" y="14553"/>
                  <a:pt x="54557" y="15059"/>
                </a:cubicBezTo>
                <a:cubicBezTo>
                  <a:pt x="55372" y="18709"/>
                  <a:pt x="57257" y="22112"/>
                  <a:pt x="59919" y="24741"/>
                </a:cubicBezTo>
                <a:cubicBezTo>
                  <a:pt x="59912" y="22484"/>
                  <a:pt x="59899" y="20181"/>
                  <a:pt x="59184" y="18042"/>
                </a:cubicBezTo>
                <a:cubicBezTo>
                  <a:pt x="58632" y="16391"/>
                  <a:pt x="57648" y="14896"/>
                  <a:pt x="56383" y="13704"/>
                </a:cubicBezTo>
                <a:lnTo>
                  <a:pt x="56383" y="13704"/>
                </a:lnTo>
                <a:cubicBezTo>
                  <a:pt x="57797" y="14208"/>
                  <a:pt x="59201" y="14751"/>
                  <a:pt x="60606" y="15311"/>
                </a:cubicBezTo>
                <a:cubicBezTo>
                  <a:pt x="60597" y="15473"/>
                  <a:pt x="60766" y="15610"/>
                  <a:pt x="61016" y="15726"/>
                </a:cubicBezTo>
                <a:cubicBezTo>
                  <a:pt x="61138" y="16031"/>
                  <a:pt x="61352" y="16368"/>
                  <a:pt x="61417" y="16565"/>
                </a:cubicBezTo>
                <a:cubicBezTo>
                  <a:pt x="61580" y="17059"/>
                  <a:pt x="61667" y="17577"/>
                  <a:pt x="61781" y="18083"/>
                </a:cubicBezTo>
                <a:cubicBezTo>
                  <a:pt x="62596" y="21732"/>
                  <a:pt x="64481" y="25137"/>
                  <a:pt x="67143" y="27764"/>
                </a:cubicBezTo>
                <a:cubicBezTo>
                  <a:pt x="67136" y="25507"/>
                  <a:pt x="67123" y="23204"/>
                  <a:pt x="66408" y="21065"/>
                </a:cubicBezTo>
                <a:cubicBezTo>
                  <a:pt x="65776" y="19176"/>
                  <a:pt x="64580" y="17492"/>
                  <a:pt x="63041" y="16231"/>
                </a:cubicBezTo>
                <a:lnTo>
                  <a:pt x="63041" y="16231"/>
                </a:lnTo>
                <a:cubicBezTo>
                  <a:pt x="63651" y="16335"/>
                  <a:pt x="64270" y="16388"/>
                  <a:pt x="64890" y="16388"/>
                </a:cubicBezTo>
                <a:cubicBezTo>
                  <a:pt x="66155" y="16388"/>
                  <a:pt x="67421" y="16167"/>
                  <a:pt x="68606" y="15715"/>
                </a:cubicBezTo>
                <a:cubicBezTo>
                  <a:pt x="70715" y="14911"/>
                  <a:pt x="72503" y="13462"/>
                  <a:pt x="74251" y="12036"/>
                </a:cubicBezTo>
                <a:cubicBezTo>
                  <a:pt x="73578" y="11965"/>
                  <a:pt x="72902" y="11930"/>
                  <a:pt x="72225" y="11930"/>
                </a:cubicBezTo>
                <a:cubicBezTo>
                  <a:pt x="69163" y="11930"/>
                  <a:pt x="66101" y="12650"/>
                  <a:pt x="63366" y="14030"/>
                </a:cubicBezTo>
                <a:cubicBezTo>
                  <a:pt x="62903" y="14263"/>
                  <a:pt x="62447" y="14524"/>
                  <a:pt x="61961" y="14711"/>
                </a:cubicBezTo>
                <a:cubicBezTo>
                  <a:pt x="61725" y="14803"/>
                  <a:pt x="61189" y="14856"/>
                  <a:pt x="60869" y="15007"/>
                </a:cubicBezTo>
                <a:cubicBezTo>
                  <a:pt x="59900" y="14393"/>
                  <a:pt x="58885" y="13849"/>
                  <a:pt x="57838" y="13362"/>
                </a:cubicBezTo>
                <a:cubicBezTo>
                  <a:pt x="59047" y="13341"/>
                  <a:pt x="60252" y="13123"/>
                  <a:pt x="61382" y="12691"/>
                </a:cubicBezTo>
                <a:cubicBezTo>
                  <a:pt x="63491" y="11888"/>
                  <a:pt x="65279" y="10438"/>
                  <a:pt x="67027" y="9012"/>
                </a:cubicBezTo>
                <a:cubicBezTo>
                  <a:pt x="66356" y="8941"/>
                  <a:pt x="65680" y="8906"/>
                  <a:pt x="65005" y="8906"/>
                </a:cubicBezTo>
                <a:cubicBezTo>
                  <a:pt x="61942" y="8906"/>
                  <a:pt x="58878" y="9626"/>
                  <a:pt x="56142" y="11006"/>
                </a:cubicBezTo>
                <a:cubicBezTo>
                  <a:pt x="55679" y="11239"/>
                  <a:pt x="55223" y="11499"/>
                  <a:pt x="54739" y="11687"/>
                </a:cubicBezTo>
                <a:cubicBezTo>
                  <a:pt x="54580" y="11749"/>
                  <a:pt x="54286" y="11792"/>
                  <a:pt x="54014" y="11860"/>
                </a:cubicBezTo>
                <a:cubicBezTo>
                  <a:pt x="52800" y="11460"/>
                  <a:pt x="51573" y="11112"/>
                  <a:pt x="50349" y="10814"/>
                </a:cubicBezTo>
                <a:cubicBezTo>
                  <a:pt x="50021" y="10734"/>
                  <a:pt x="49691" y="10662"/>
                  <a:pt x="49362" y="10588"/>
                </a:cubicBezTo>
                <a:cubicBezTo>
                  <a:pt x="50628" y="10266"/>
                  <a:pt x="51835" y="9718"/>
                  <a:pt x="52895" y="8955"/>
                </a:cubicBezTo>
                <a:cubicBezTo>
                  <a:pt x="54728" y="7639"/>
                  <a:pt x="56085" y="5779"/>
                  <a:pt x="57410" y="3952"/>
                </a:cubicBezTo>
                <a:lnTo>
                  <a:pt x="57410" y="3952"/>
                </a:lnTo>
                <a:cubicBezTo>
                  <a:pt x="53714" y="4527"/>
                  <a:pt x="50194" y="6184"/>
                  <a:pt x="47398" y="8667"/>
                </a:cubicBezTo>
                <a:cubicBezTo>
                  <a:pt x="47010" y="9013"/>
                  <a:pt x="46636" y="9381"/>
                  <a:pt x="46216" y="9687"/>
                </a:cubicBezTo>
                <a:cubicBezTo>
                  <a:pt x="46122" y="9754"/>
                  <a:pt x="45967" y="9830"/>
                  <a:pt x="45799" y="9914"/>
                </a:cubicBezTo>
                <a:cubicBezTo>
                  <a:pt x="43892" y="9619"/>
                  <a:pt x="41969" y="9422"/>
                  <a:pt x="40042" y="9314"/>
                </a:cubicBezTo>
                <a:cubicBezTo>
                  <a:pt x="41143" y="8897"/>
                  <a:pt x="42176" y="8307"/>
                  <a:pt x="43077" y="7549"/>
                </a:cubicBezTo>
                <a:cubicBezTo>
                  <a:pt x="44804" y="6096"/>
                  <a:pt x="46016" y="4138"/>
                  <a:pt x="47197" y="2217"/>
                </a:cubicBezTo>
                <a:lnTo>
                  <a:pt x="47197" y="2217"/>
                </a:lnTo>
                <a:cubicBezTo>
                  <a:pt x="43556" y="3071"/>
                  <a:pt x="40172" y="4993"/>
                  <a:pt x="37574" y="7682"/>
                </a:cubicBezTo>
                <a:cubicBezTo>
                  <a:pt x="37213" y="8056"/>
                  <a:pt x="36869" y="8451"/>
                  <a:pt x="36473" y="8787"/>
                </a:cubicBezTo>
                <a:cubicBezTo>
                  <a:pt x="36335" y="8905"/>
                  <a:pt x="36048" y="9053"/>
                  <a:pt x="35802" y="9218"/>
                </a:cubicBezTo>
                <a:cubicBezTo>
                  <a:pt x="33863" y="9236"/>
                  <a:pt x="31931" y="9337"/>
                  <a:pt x="30005" y="9510"/>
                </a:cubicBezTo>
                <a:cubicBezTo>
                  <a:pt x="31124" y="8856"/>
                  <a:pt x="32147" y="8040"/>
                  <a:pt x="33016" y="7077"/>
                </a:cubicBezTo>
                <a:cubicBezTo>
                  <a:pt x="34844" y="5050"/>
                  <a:pt x="35970" y="2501"/>
                  <a:pt x="370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1" name="Google Shape;8311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2" name="Google Shape;8312;p64"/>
          <p:cNvSpPr/>
          <p:nvPr/>
        </p:nvSpPr>
        <p:spPr>
          <a:xfrm>
            <a:off x="801940" y="1691070"/>
            <a:ext cx="343404" cy="446998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3" name="Google Shape;8313;p64"/>
          <p:cNvGrpSpPr/>
          <p:nvPr/>
        </p:nvGrpSpPr>
        <p:grpSpPr>
          <a:xfrm>
            <a:off x="748855" y="2243507"/>
            <a:ext cx="452798" cy="449473"/>
            <a:chOff x="-21322300" y="3693325"/>
            <a:chExt cx="306400" cy="304150"/>
          </a:xfrm>
        </p:grpSpPr>
        <p:sp>
          <p:nvSpPr>
            <p:cNvPr id="8314" name="Google Shape;8314;p64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64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64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64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64"/>
          <p:cNvGrpSpPr/>
          <p:nvPr/>
        </p:nvGrpSpPr>
        <p:grpSpPr>
          <a:xfrm>
            <a:off x="748263" y="2810244"/>
            <a:ext cx="453980" cy="422540"/>
            <a:chOff x="-21322300" y="4077125"/>
            <a:chExt cx="307200" cy="285925"/>
          </a:xfrm>
        </p:grpSpPr>
        <p:sp>
          <p:nvSpPr>
            <p:cNvPr id="8319" name="Google Shape;8319;p64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64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64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64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64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64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64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64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64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64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64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64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1" name="Google Shape;8331;p64"/>
          <p:cNvGrpSpPr/>
          <p:nvPr/>
        </p:nvGrpSpPr>
        <p:grpSpPr>
          <a:xfrm>
            <a:off x="3525440" y="1689128"/>
            <a:ext cx="451653" cy="450212"/>
            <a:chOff x="-19394200" y="3333800"/>
            <a:chExt cx="305625" cy="304650"/>
          </a:xfrm>
        </p:grpSpPr>
        <p:sp>
          <p:nvSpPr>
            <p:cNvPr id="8332" name="Google Shape;8332;p64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64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64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64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64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64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64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64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64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1" name="Google Shape;8341;p64"/>
          <p:cNvGrpSpPr/>
          <p:nvPr/>
        </p:nvGrpSpPr>
        <p:grpSpPr>
          <a:xfrm>
            <a:off x="3524276" y="2243580"/>
            <a:ext cx="453980" cy="449325"/>
            <a:chOff x="-19396575" y="3708500"/>
            <a:chExt cx="307200" cy="304050"/>
          </a:xfrm>
        </p:grpSpPr>
        <p:sp>
          <p:nvSpPr>
            <p:cNvPr id="8342" name="Google Shape;8342;p64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64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64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64"/>
          <p:cNvGrpSpPr/>
          <p:nvPr/>
        </p:nvGrpSpPr>
        <p:grpSpPr>
          <a:xfrm>
            <a:off x="3518457" y="2796461"/>
            <a:ext cx="465618" cy="450101"/>
            <a:chOff x="-19394200" y="4084200"/>
            <a:chExt cx="315075" cy="304575"/>
          </a:xfrm>
        </p:grpSpPr>
        <p:sp>
          <p:nvSpPr>
            <p:cNvPr id="8346" name="Google Shape;8346;p64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64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64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64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64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64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2" name="Google Shape;8352;p64"/>
          <p:cNvGrpSpPr/>
          <p:nvPr/>
        </p:nvGrpSpPr>
        <p:grpSpPr>
          <a:xfrm>
            <a:off x="6324167" y="1689001"/>
            <a:ext cx="400447" cy="450470"/>
            <a:chOff x="-17526750" y="3309200"/>
            <a:chExt cx="270975" cy="304825"/>
          </a:xfrm>
        </p:grpSpPr>
        <p:sp>
          <p:nvSpPr>
            <p:cNvPr id="8353" name="Google Shape;8353;p64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64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64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64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64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8" name="Google Shape;8358;p64"/>
          <p:cNvGrpSpPr/>
          <p:nvPr/>
        </p:nvGrpSpPr>
        <p:grpSpPr>
          <a:xfrm>
            <a:off x="6300319" y="2244173"/>
            <a:ext cx="448143" cy="448143"/>
            <a:chOff x="-17542500" y="3684100"/>
            <a:chExt cx="303250" cy="303250"/>
          </a:xfrm>
        </p:grpSpPr>
        <p:sp>
          <p:nvSpPr>
            <p:cNvPr id="8359" name="Google Shape;8359;p64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64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64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64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64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64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64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6" name="Google Shape;8366;p64"/>
          <p:cNvGrpSpPr/>
          <p:nvPr/>
        </p:nvGrpSpPr>
        <p:grpSpPr>
          <a:xfrm>
            <a:off x="6299728" y="2810817"/>
            <a:ext cx="449325" cy="421395"/>
            <a:chOff x="-17542500" y="4068450"/>
            <a:chExt cx="304050" cy="285150"/>
          </a:xfrm>
        </p:grpSpPr>
        <p:sp>
          <p:nvSpPr>
            <p:cNvPr id="8367" name="Google Shape;8367;p64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64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64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64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64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64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64"/>
          <p:cNvGrpSpPr/>
          <p:nvPr/>
        </p:nvGrpSpPr>
        <p:grpSpPr>
          <a:xfrm>
            <a:off x="3530150" y="3342211"/>
            <a:ext cx="343404" cy="449325"/>
            <a:chOff x="-15652200" y="3335975"/>
            <a:chExt cx="232375" cy="304050"/>
          </a:xfrm>
        </p:grpSpPr>
        <p:sp>
          <p:nvSpPr>
            <p:cNvPr id="8374" name="Google Shape;8374;p64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64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64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64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64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64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64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64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64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3" name="Google Shape;8383;p64"/>
          <p:cNvGrpSpPr/>
          <p:nvPr/>
        </p:nvGrpSpPr>
        <p:grpSpPr>
          <a:xfrm>
            <a:off x="1303491" y="1689573"/>
            <a:ext cx="450470" cy="449325"/>
            <a:chOff x="-20946600" y="3317850"/>
            <a:chExt cx="304825" cy="304050"/>
          </a:xfrm>
        </p:grpSpPr>
        <p:sp>
          <p:nvSpPr>
            <p:cNvPr id="8384" name="Google Shape;8384;p64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64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64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7" name="Google Shape;8387;p64"/>
          <p:cNvGrpSpPr/>
          <p:nvPr/>
        </p:nvGrpSpPr>
        <p:grpSpPr>
          <a:xfrm>
            <a:off x="1304064" y="2243729"/>
            <a:ext cx="449325" cy="449030"/>
            <a:chOff x="-20945825" y="3692175"/>
            <a:chExt cx="304050" cy="303850"/>
          </a:xfrm>
        </p:grpSpPr>
        <p:sp>
          <p:nvSpPr>
            <p:cNvPr id="8388" name="Google Shape;8388;p64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64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64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64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2" name="Google Shape;8392;p64"/>
          <p:cNvGrpSpPr/>
          <p:nvPr/>
        </p:nvGrpSpPr>
        <p:grpSpPr>
          <a:xfrm>
            <a:off x="1329667" y="2797442"/>
            <a:ext cx="398119" cy="448143"/>
            <a:chOff x="-20930075" y="4066100"/>
            <a:chExt cx="269400" cy="303250"/>
          </a:xfrm>
        </p:grpSpPr>
        <p:sp>
          <p:nvSpPr>
            <p:cNvPr id="8393" name="Google Shape;8393;p64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64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64"/>
          <p:cNvGrpSpPr/>
          <p:nvPr/>
        </p:nvGrpSpPr>
        <p:grpSpPr>
          <a:xfrm>
            <a:off x="4110888" y="1689848"/>
            <a:ext cx="372516" cy="448771"/>
            <a:chOff x="-18994100" y="3334775"/>
            <a:chExt cx="252075" cy="303675"/>
          </a:xfrm>
        </p:grpSpPr>
        <p:sp>
          <p:nvSpPr>
            <p:cNvPr id="8396" name="Google Shape;8396;p64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64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64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64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0" name="Google Shape;8400;p64"/>
          <p:cNvGrpSpPr/>
          <p:nvPr/>
        </p:nvGrpSpPr>
        <p:grpSpPr>
          <a:xfrm>
            <a:off x="4125445" y="2244743"/>
            <a:ext cx="343404" cy="446998"/>
            <a:chOff x="-18983850" y="3710075"/>
            <a:chExt cx="232375" cy="302475"/>
          </a:xfrm>
        </p:grpSpPr>
        <p:sp>
          <p:nvSpPr>
            <p:cNvPr id="8401" name="Google Shape;8401;p64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64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64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64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5" name="Google Shape;8405;p64"/>
          <p:cNvGrpSpPr/>
          <p:nvPr/>
        </p:nvGrpSpPr>
        <p:grpSpPr>
          <a:xfrm>
            <a:off x="4071911" y="2797422"/>
            <a:ext cx="450470" cy="448180"/>
            <a:chOff x="-19020075" y="4084200"/>
            <a:chExt cx="304825" cy="303275"/>
          </a:xfrm>
        </p:grpSpPr>
        <p:sp>
          <p:nvSpPr>
            <p:cNvPr id="8406" name="Google Shape;8406;p64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64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64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64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64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64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64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64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64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64"/>
          <p:cNvGrpSpPr/>
          <p:nvPr/>
        </p:nvGrpSpPr>
        <p:grpSpPr>
          <a:xfrm>
            <a:off x="6889176" y="1689001"/>
            <a:ext cx="396937" cy="450470"/>
            <a:chOff x="-17149475" y="3309200"/>
            <a:chExt cx="268600" cy="304825"/>
          </a:xfrm>
        </p:grpSpPr>
        <p:sp>
          <p:nvSpPr>
            <p:cNvPr id="8416" name="Google Shape;8416;p64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64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8" name="Google Shape;8418;p64"/>
          <p:cNvGrpSpPr/>
          <p:nvPr/>
        </p:nvGrpSpPr>
        <p:grpSpPr>
          <a:xfrm>
            <a:off x="6862982" y="2258120"/>
            <a:ext cx="449325" cy="420249"/>
            <a:chOff x="-17168375" y="3692750"/>
            <a:chExt cx="304050" cy="284375"/>
          </a:xfrm>
        </p:grpSpPr>
        <p:sp>
          <p:nvSpPr>
            <p:cNvPr id="8419" name="Google Shape;8419;p64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64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64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64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64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64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64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6" name="Google Shape;8426;p64"/>
          <p:cNvGrpSpPr/>
          <p:nvPr/>
        </p:nvGrpSpPr>
        <p:grpSpPr>
          <a:xfrm>
            <a:off x="6859491" y="2796852"/>
            <a:ext cx="456308" cy="449325"/>
            <a:chOff x="-17170750" y="4058800"/>
            <a:chExt cx="308775" cy="304050"/>
          </a:xfrm>
        </p:grpSpPr>
        <p:sp>
          <p:nvSpPr>
            <p:cNvPr id="8427" name="Google Shape;8427;p64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64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64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64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64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64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64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64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64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64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64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64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64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64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64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64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64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4" name="Google Shape;8444;p64"/>
          <p:cNvGrpSpPr/>
          <p:nvPr/>
        </p:nvGrpSpPr>
        <p:grpSpPr>
          <a:xfrm>
            <a:off x="5721388" y="3343358"/>
            <a:ext cx="450470" cy="446998"/>
            <a:chOff x="-15688425" y="3707725"/>
            <a:chExt cx="304825" cy="302475"/>
          </a:xfrm>
        </p:grpSpPr>
        <p:sp>
          <p:nvSpPr>
            <p:cNvPr id="8445" name="Google Shape;8445;p64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64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64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64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64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64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1" name="Google Shape;8451;p64"/>
          <p:cNvGrpSpPr/>
          <p:nvPr/>
        </p:nvGrpSpPr>
        <p:grpSpPr>
          <a:xfrm>
            <a:off x="1865544" y="1690441"/>
            <a:ext cx="451653" cy="447589"/>
            <a:chOff x="-20572500" y="3319025"/>
            <a:chExt cx="305625" cy="302875"/>
          </a:xfrm>
        </p:grpSpPr>
        <p:sp>
          <p:nvSpPr>
            <p:cNvPr id="8452" name="Google Shape;8452;p64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64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4" name="Google Shape;8454;p64"/>
          <p:cNvGrpSpPr/>
          <p:nvPr/>
        </p:nvGrpSpPr>
        <p:grpSpPr>
          <a:xfrm>
            <a:off x="1866708" y="2305410"/>
            <a:ext cx="449325" cy="325670"/>
            <a:chOff x="-20571700" y="3722875"/>
            <a:chExt cx="304050" cy="220375"/>
          </a:xfrm>
        </p:grpSpPr>
        <p:sp>
          <p:nvSpPr>
            <p:cNvPr id="8455" name="Google Shape;8455;p64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64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64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64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64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64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64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2" name="Google Shape;8462;p64"/>
          <p:cNvGrpSpPr/>
          <p:nvPr/>
        </p:nvGrpSpPr>
        <p:grpSpPr>
          <a:xfrm>
            <a:off x="1866135" y="2796278"/>
            <a:ext cx="450470" cy="450470"/>
            <a:chOff x="-20571700" y="4066875"/>
            <a:chExt cx="304825" cy="304825"/>
          </a:xfrm>
        </p:grpSpPr>
        <p:sp>
          <p:nvSpPr>
            <p:cNvPr id="8463" name="Google Shape;8463;p64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64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64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64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64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64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9" name="Google Shape;8469;p64"/>
          <p:cNvGrpSpPr/>
          <p:nvPr/>
        </p:nvGrpSpPr>
        <p:grpSpPr>
          <a:xfrm>
            <a:off x="4632837" y="1688259"/>
            <a:ext cx="453980" cy="451948"/>
            <a:chOff x="-18645175" y="3334200"/>
            <a:chExt cx="307200" cy="305825"/>
          </a:xfrm>
        </p:grpSpPr>
        <p:sp>
          <p:nvSpPr>
            <p:cNvPr id="8470" name="Google Shape;8470;p64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64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64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64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64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5" name="Google Shape;8475;p64"/>
          <p:cNvGrpSpPr/>
          <p:nvPr/>
        </p:nvGrpSpPr>
        <p:grpSpPr>
          <a:xfrm>
            <a:off x="4633429" y="2242989"/>
            <a:ext cx="452798" cy="450507"/>
            <a:chOff x="-18645175" y="3708500"/>
            <a:chExt cx="306400" cy="304850"/>
          </a:xfrm>
        </p:grpSpPr>
        <p:sp>
          <p:nvSpPr>
            <p:cNvPr id="8476" name="Google Shape;8476;p64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64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64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64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64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64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64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3" name="Google Shape;8483;p64"/>
          <p:cNvGrpSpPr/>
          <p:nvPr/>
        </p:nvGrpSpPr>
        <p:grpSpPr>
          <a:xfrm>
            <a:off x="4631101" y="2795630"/>
            <a:ext cx="457453" cy="451763"/>
            <a:chOff x="-18647525" y="4082625"/>
            <a:chExt cx="309550" cy="305700"/>
          </a:xfrm>
        </p:grpSpPr>
        <p:sp>
          <p:nvSpPr>
            <p:cNvPr id="8484" name="Google Shape;8484;p64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64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64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64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8" name="Google Shape;8488;p64"/>
          <p:cNvGrpSpPr/>
          <p:nvPr/>
        </p:nvGrpSpPr>
        <p:grpSpPr>
          <a:xfrm>
            <a:off x="7441485" y="1689592"/>
            <a:ext cx="395755" cy="449288"/>
            <a:chOff x="-16775350" y="3309200"/>
            <a:chExt cx="267800" cy="304025"/>
          </a:xfrm>
        </p:grpSpPr>
        <p:sp>
          <p:nvSpPr>
            <p:cNvPr id="8489" name="Google Shape;8489;p64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64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64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2" name="Google Shape;8492;p64"/>
          <p:cNvGrpSpPr/>
          <p:nvPr/>
        </p:nvGrpSpPr>
        <p:grpSpPr>
          <a:xfrm>
            <a:off x="7441485" y="2241827"/>
            <a:ext cx="395755" cy="452835"/>
            <a:chOff x="-16775350" y="3683300"/>
            <a:chExt cx="267800" cy="306425"/>
          </a:xfrm>
        </p:grpSpPr>
        <p:sp>
          <p:nvSpPr>
            <p:cNvPr id="8493" name="Google Shape;8493;p64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64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64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64"/>
          <p:cNvGrpSpPr/>
          <p:nvPr/>
        </p:nvGrpSpPr>
        <p:grpSpPr>
          <a:xfrm>
            <a:off x="7413536" y="2796870"/>
            <a:ext cx="451653" cy="449288"/>
            <a:chOff x="-16794250" y="4058225"/>
            <a:chExt cx="305625" cy="304025"/>
          </a:xfrm>
        </p:grpSpPr>
        <p:sp>
          <p:nvSpPr>
            <p:cNvPr id="8497" name="Google Shape;8497;p64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64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64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64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64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64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64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64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64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6" name="Google Shape;8506;p64"/>
          <p:cNvSpPr/>
          <p:nvPr/>
        </p:nvSpPr>
        <p:spPr>
          <a:xfrm>
            <a:off x="7992205" y="1689084"/>
            <a:ext cx="452798" cy="450470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7" name="Google Shape;8507;p64"/>
          <p:cNvGrpSpPr/>
          <p:nvPr/>
        </p:nvGrpSpPr>
        <p:grpSpPr>
          <a:xfrm>
            <a:off x="2414953" y="1689573"/>
            <a:ext cx="457453" cy="449325"/>
            <a:chOff x="-20199150" y="3317850"/>
            <a:chExt cx="309550" cy="304050"/>
          </a:xfrm>
        </p:grpSpPr>
        <p:sp>
          <p:nvSpPr>
            <p:cNvPr id="8508" name="Google Shape;8508;p64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64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64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64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64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64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64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5" name="Google Shape;8515;p64"/>
          <p:cNvGrpSpPr/>
          <p:nvPr/>
        </p:nvGrpSpPr>
        <p:grpSpPr>
          <a:xfrm>
            <a:off x="2417281" y="2242861"/>
            <a:ext cx="452798" cy="450766"/>
            <a:chOff x="-20199150" y="3693150"/>
            <a:chExt cx="306400" cy="305025"/>
          </a:xfrm>
        </p:grpSpPr>
        <p:sp>
          <p:nvSpPr>
            <p:cNvPr id="8516" name="Google Shape;8516;p64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64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64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64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64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64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2" name="Google Shape;8522;p64"/>
          <p:cNvGrpSpPr/>
          <p:nvPr/>
        </p:nvGrpSpPr>
        <p:grpSpPr>
          <a:xfrm>
            <a:off x="2417854" y="2795687"/>
            <a:ext cx="451653" cy="451653"/>
            <a:chOff x="-20197575" y="4066875"/>
            <a:chExt cx="305625" cy="305625"/>
          </a:xfrm>
        </p:grpSpPr>
        <p:sp>
          <p:nvSpPr>
            <p:cNvPr id="8523" name="Google Shape;8523;p64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64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64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64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64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64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64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64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1" name="Google Shape;8531;p64"/>
          <p:cNvGrpSpPr/>
          <p:nvPr/>
        </p:nvGrpSpPr>
        <p:grpSpPr>
          <a:xfrm>
            <a:off x="5200071" y="1687520"/>
            <a:ext cx="449325" cy="453426"/>
            <a:chOff x="-18271050" y="3333200"/>
            <a:chExt cx="304050" cy="306825"/>
          </a:xfrm>
        </p:grpSpPr>
        <p:sp>
          <p:nvSpPr>
            <p:cNvPr id="8532" name="Google Shape;8532;p64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64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64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64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64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64"/>
          <p:cNvGrpSpPr/>
          <p:nvPr/>
        </p:nvGrpSpPr>
        <p:grpSpPr>
          <a:xfrm>
            <a:off x="5200644" y="2244171"/>
            <a:ext cx="448180" cy="448143"/>
            <a:chOff x="-18270275" y="3710875"/>
            <a:chExt cx="303275" cy="303250"/>
          </a:xfrm>
        </p:grpSpPr>
        <p:sp>
          <p:nvSpPr>
            <p:cNvPr id="8538" name="Google Shape;8538;p64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64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64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64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64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64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64"/>
          <p:cNvGrpSpPr/>
          <p:nvPr/>
        </p:nvGrpSpPr>
        <p:grpSpPr>
          <a:xfrm>
            <a:off x="5254196" y="2797422"/>
            <a:ext cx="341076" cy="448180"/>
            <a:chOff x="-18234025" y="4084200"/>
            <a:chExt cx="230800" cy="303275"/>
          </a:xfrm>
        </p:grpSpPr>
        <p:sp>
          <p:nvSpPr>
            <p:cNvPr id="8545" name="Google Shape;8545;p64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64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64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8" name="Google Shape;8548;p64"/>
          <p:cNvGrpSpPr/>
          <p:nvPr/>
        </p:nvGrpSpPr>
        <p:grpSpPr>
          <a:xfrm>
            <a:off x="2366751" y="3341641"/>
            <a:ext cx="449325" cy="450470"/>
            <a:chOff x="-16419350" y="3308400"/>
            <a:chExt cx="304050" cy="304825"/>
          </a:xfrm>
        </p:grpSpPr>
        <p:sp>
          <p:nvSpPr>
            <p:cNvPr id="8549" name="Google Shape;8549;p64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64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64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64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64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64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64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64"/>
          <p:cNvGrpSpPr/>
          <p:nvPr/>
        </p:nvGrpSpPr>
        <p:grpSpPr>
          <a:xfrm>
            <a:off x="4638306" y="3340423"/>
            <a:ext cx="395755" cy="452872"/>
            <a:chOff x="-16401225" y="3683275"/>
            <a:chExt cx="267800" cy="306450"/>
          </a:xfrm>
        </p:grpSpPr>
        <p:sp>
          <p:nvSpPr>
            <p:cNvPr id="8557" name="Google Shape;8557;p64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64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64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64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64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64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64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4" name="Google Shape;8564;p64"/>
          <p:cNvGrpSpPr/>
          <p:nvPr/>
        </p:nvGrpSpPr>
        <p:grpSpPr>
          <a:xfrm>
            <a:off x="8003755" y="2797062"/>
            <a:ext cx="450470" cy="448180"/>
            <a:chOff x="-16419350" y="4058200"/>
            <a:chExt cx="304825" cy="303275"/>
          </a:xfrm>
        </p:grpSpPr>
        <p:sp>
          <p:nvSpPr>
            <p:cNvPr id="8565" name="Google Shape;8565;p64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64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64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64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64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64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64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2" name="Google Shape;8572;p64"/>
          <p:cNvGrpSpPr/>
          <p:nvPr/>
        </p:nvGrpSpPr>
        <p:grpSpPr>
          <a:xfrm>
            <a:off x="4030643" y="3343080"/>
            <a:ext cx="450507" cy="447589"/>
            <a:chOff x="-15296200" y="3326900"/>
            <a:chExt cx="304850" cy="302875"/>
          </a:xfrm>
        </p:grpSpPr>
        <p:sp>
          <p:nvSpPr>
            <p:cNvPr id="8573" name="Google Shape;8573;p64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64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64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64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64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8" name="Google Shape;8578;p64"/>
          <p:cNvGrpSpPr/>
          <p:nvPr/>
        </p:nvGrpSpPr>
        <p:grpSpPr>
          <a:xfrm>
            <a:off x="2946296" y="1706881"/>
            <a:ext cx="486566" cy="414708"/>
            <a:chOff x="-19835275" y="3330250"/>
            <a:chExt cx="329250" cy="280625"/>
          </a:xfrm>
        </p:grpSpPr>
        <p:sp>
          <p:nvSpPr>
            <p:cNvPr id="8579" name="Google Shape;8579;p64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64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64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2" name="Google Shape;8582;p64"/>
          <p:cNvGrpSpPr/>
          <p:nvPr/>
        </p:nvGrpSpPr>
        <p:grpSpPr>
          <a:xfrm>
            <a:off x="2964325" y="2243470"/>
            <a:ext cx="450507" cy="449547"/>
            <a:chOff x="-19822675" y="3692750"/>
            <a:chExt cx="304850" cy="304200"/>
          </a:xfrm>
        </p:grpSpPr>
        <p:sp>
          <p:nvSpPr>
            <p:cNvPr id="8583" name="Google Shape;8583;p64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64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64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64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64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8" name="Google Shape;8588;p64"/>
          <p:cNvGrpSpPr/>
          <p:nvPr/>
        </p:nvGrpSpPr>
        <p:grpSpPr>
          <a:xfrm>
            <a:off x="2964916" y="2796278"/>
            <a:ext cx="449325" cy="450470"/>
            <a:chOff x="-19822675" y="4066875"/>
            <a:chExt cx="304050" cy="304825"/>
          </a:xfrm>
        </p:grpSpPr>
        <p:sp>
          <p:nvSpPr>
            <p:cNvPr id="8589" name="Google Shape;8589;p64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64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64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64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64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64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5" name="Google Shape;8595;p64"/>
          <p:cNvGrpSpPr/>
          <p:nvPr/>
        </p:nvGrpSpPr>
        <p:grpSpPr>
          <a:xfrm>
            <a:off x="5773985" y="1689571"/>
            <a:ext cx="399302" cy="449325"/>
            <a:chOff x="-17878825" y="3334400"/>
            <a:chExt cx="270200" cy="304050"/>
          </a:xfrm>
        </p:grpSpPr>
        <p:sp>
          <p:nvSpPr>
            <p:cNvPr id="8596" name="Google Shape;8596;p64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64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64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64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64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64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64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64"/>
          <p:cNvGrpSpPr/>
          <p:nvPr/>
        </p:nvGrpSpPr>
        <p:grpSpPr>
          <a:xfrm>
            <a:off x="5747809" y="2242416"/>
            <a:ext cx="451653" cy="451653"/>
            <a:chOff x="-17896150" y="3709300"/>
            <a:chExt cx="305625" cy="305625"/>
          </a:xfrm>
        </p:grpSpPr>
        <p:sp>
          <p:nvSpPr>
            <p:cNvPr id="8604" name="Google Shape;8604;p64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64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64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64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8" name="Google Shape;8608;p64"/>
          <p:cNvGrpSpPr/>
          <p:nvPr/>
        </p:nvGrpSpPr>
        <p:grpSpPr>
          <a:xfrm>
            <a:off x="5775740" y="2795686"/>
            <a:ext cx="395792" cy="451653"/>
            <a:chOff x="-17878025" y="4082625"/>
            <a:chExt cx="267825" cy="305625"/>
          </a:xfrm>
        </p:grpSpPr>
        <p:sp>
          <p:nvSpPr>
            <p:cNvPr id="8609" name="Google Shape;8609;p64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64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64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64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64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64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64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6" name="Google Shape;8616;p64"/>
          <p:cNvGrpSpPr/>
          <p:nvPr/>
        </p:nvGrpSpPr>
        <p:grpSpPr>
          <a:xfrm>
            <a:off x="2919632" y="3355015"/>
            <a:ext cx="450507" cy="423722"/>
            <a:chOff x="-16044450" y="3317850"/>
            <a:chExt cx="304850" cy="286725"/>
          </a:xfrm>
        </p:grpSpPr>
        <p:sp>
          <p:nvSpPr>
            <p:cNvPr id="8617" name="Google Shape;8617;p64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64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64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64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1" name="Google Shape;8621;p64"/>
          <p:cNvSpPr/>
          <p:nvPr/>
        </p:nvSpPr>
        <p:spPr>
          <a:xfrm>
            <a:off x="5164353" y="3341975"/>
            <a:ext cx="448180" cy="450507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2" name="Google Shape;8622;p64"/>
          <p:cNvGrpSpPr/>
          <p:nvPr/>
        </p:nvGrpSpPr>
        <p:grpSpPr>
          <a:xfrm>
            <a:off x="8042149" y="2243724"/>
            <a:ext cx="373662" cy="449030"/>
            <a:chOff x="-16018450" y="4058400"/>
            <a:chExt cx="252850" cy="303850"/>
          </a:xfrm>
        </p:grpSpPr>
        <p:sp>
          <p:nvSpPr>
            <p:cNvPr id="8623" name="Google Shape;8623;p64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64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64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64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7" name="Google Shape;8627;p64"/>
          <p:cNvSpPr/>
          <p:nvPr/>
        </p:nvSpPr>
        <p:spPr>
          <a:xfrm>
            <a:off x="6274865" y="3343157"/>
            <a:ext cx="449288" cy="448143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2" name="Google Shape;8632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33" name="Google Shape;8633;p65"/>
          <p:cNvGrpSpPr/>
          <p:nvPr/>
        </p:nvGrpSpPr>
        <p:grpSpPr>
          <a:xfrm>
            <a:off x="845901" y="1689241"/>
            <a:ext cx="442337" cy="419623"/>
            <a:chOff x="-6696925" y="3272575"/>
            <a:chExt cx="307200" cy="291425"/>
          </a:xfrm>
        </p:grpSpPr>
        <p:sp>
          <p:nvSpPr>
            <p:cNvPr id="8634" name="Google Shape;8634;p65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65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65"/>
          <p:cNvGrpSpPr/>
          <p:nvPr/>
        </p:nvGrpSpPr>
        <p:grpSpPr>
          <a:xfrm>
            <a:off x="845884" y="2204636"/>
            <a:ext cx="442373" cy="420775"/>
            <a:chOff x="-6690625" y="3631325"/>
            <a:chExt cx="307225" cy="292225"/>
          </a:xfrm>
        </p:grpSpPr>
        <p:sp>
          <p:nvSpPr>
            <p:cNvPr id="8637" name="Google Shape;8637;p65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65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65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65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65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65"/>
          <p:cNvGrpSpPr/>
          <p:nvPr/>
        </p:nvGrpSpPr>
        <p:grpSpPr>
          <a:xfrm>
            <a:off x="868005" y="2756972"/>
            <a:ext cx="421927" cy="419371"/>
            <a:chOff x="-6689825" y="3992050"/>
            <a:chExt cx="293025" cy="291250"/>
          </a:xfrm>
        </p:grpSpPr>
        <p:sp>
          <p:nvSpPr>
            <p:cNvPr id="8643" name="Google Shape;8643;p65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65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65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65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65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65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65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65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65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65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65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65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65"/>
          <p:cNvSpPr/>
          <p:nvPr/>
        </p:nvSpPr>
        <p:spPr>
          <a:xfrm>
            <a:off x="3545854" y="1689199"/>
            <a:ext cx="434634" cy="419227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65"/>
          <p:cNvGrpSpPr/>
          <p:nvPr/>
        </p:nvGrpSpPr>
        <p:grpSpPr>
          <a:xfrm>
            <a:off x="3551317" y="2205192"/>
            <a:ext cx="423043" cy="419659"/>
            <a:chOff x="-4837325" y="3612425"/>
            <a:chExt cx="293800" cy="291450"/>
          </a:xfrm>
        </p:grpSpPr>
        <p:sp>
          <p:nvSpPr>
            <p:cNvPr id="8657" name="Google Shape;8657;p65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65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65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0" name="Google Shape;8660;p65"/>
          <p:cNvGrpSpPr/>
          <p:nvPr/>
        </p:nvGrpSpPr>
        <p:grpSpPr>
          <a:xfrm>
            <a:off x="3564349" y="2756826"/>
            <a:ext cx="420775" cy="419659"/>
            <a:chOff x="-4837325" y="3971575"/>
            <a:chExt cx="292225" cy="291450"/>
          </a:xfrm>
        </p:grpSpPr>
        <p:sp>
          <p:nvSpPr>
            <p:cNvPr id="8661" name="Google Shape;8661;p65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65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65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65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65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65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7" name="Google Shape;8667;p65"/>
          <p:cNvGrpSpPr/>
          <p:nvPr/>
        </p:nvGrpSpPr>
        <p:grpSpPr>
          <a:xfrm>
            <a:off x="6256364" y="1714185"/>
            <a:ext cx="430998" cy="369730"/>
            <a:chOff x="-3037625" y="3254850"/>
            <a:chExt cx="299325" cy="256775"/>
          </a:xfrm>
        </p:grpSpPr>
        <p:sp>
          <p:nvSpPr>
            <p:cNvPr id="8668" name="Google Shape;8668;p65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65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65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65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2" name="Google Shape;8672;p65"/>
          <p:cNvGrpSpPr/>
          <p:nvPr/>
        </p:nvGrpSpPr>
        <p:grpSpPr>
          <a:xfrm>
            <a:off x="6260324" y="2204615"/>
            <a:ext cx="423079" cy="420811"/>
            <a:chOff x="-3031325" y="3597450"/>
            <a:chExt cx="293825" cy="292250"/>
          </a:xfrm>
        </p:grpSpPr>
        <p:sp>
          <p:nvSpPr>
            <p:cNvPr id="8673" name="Google Shape;8673;p65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65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65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65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7" name="Google Shape;8677;p65"/>
          <p:cNvGrpSpPr/>
          <p:nvPr/>
        </p:nvGrpSpPr>
        <p:grpSpPr>
          <a:xfrm>
            <a:off x="6272798" y="2781214"/>
            <a:ext cx="421927" cy="370882"/>
            <a:chOff x="-3030525" y="3973150"/>
            <a:chExt cx="293025" cy="257575"/>
          </a:xfrm>
        </p:grpSpPr>
        <p:sp>
          <p:nvSpPr>
            <p:cNvPr id="8678" name="Google Shape;8678;p65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65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0" name="Google Shape;8680;p65"/>
          <p:cNvGrpSpPr/>
          <p:nvPr/>
        </p:nvGrpSpPr>
        <p:grpSpPr>
          <a:xfrm>
            <a:off x="1374391" y="3369426"/>
            <a:ext cx="421927" cy="297195"/>
            <a:chOff x="-1199300" y="3279250"/>
            <a:chExt cx="293025" cy="206400"/>
          </a:xfrm>
        </p:grpSpPr>
        <p:sp>
          <p:nvSpPr>
            <p:cNvPr id="8681" name="Google Shape;8681;p65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65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65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65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5" name="Google Shape;8685;p65"/>
          <p:cNvGrpSpPr/>
          <p:nvPr/>
        </p:nvGrpSpPr>
        <p:grpSpPr>
          <a:xfrm>
            <a:off x="1381477" y="1688773"/>
            <a:ext cx="444605" cy="420559"/>
            <a:chOff x="-6338550" y="3272950"/>
            <a:chExt cx="308775" cy="292075"/>
          </a:xfrm>
        </p:grpSpPr>
        <p:sp>
          <p:nvSpPr>
            <p:cNvPr id="8686" name="Google Shape;8686;p65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65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65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65"/>
          <p:cNvGrpSpPr/>
          <p:nvPr/>
        </p:nvGrpSpPr>
        <p:grpSpPr>
          <a:xfrm>
            <a:off x="1392817" y="2205194"/>
            <a:ext cx="421927" cy="419659"/>
            <a:chOff x="-6329100" y="3632100"/>
            <a:chExt cx="293025" cy="291450"/>
          </a:xfrm>
        </p:grpSpPr>
        <p:sp>
          <p:nvSpPr>
            <p:cNvPr id="8690" name="Google Shape;8690;p65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65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65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65"/>
          <p:cNvGrpSpPr/>
          <p:nvPr/>
        </p:nvGrpSpPr>
        <p:grpSpPr>
          <a:xfrm>
            <a:off x="1405867" y="2756828"/>
            <a:ext cx="419623" cy="419659"/>
            <a:chOff x="-6329875" y="3992050"/>
            <a:chExt cx="291425" cy="291450"/>
          </a:xfrm>
        </p:grpSpPr>
        <p:sp>
          <p:nvSpPr>
            <p:cNvPr id="8694" name="Google Shape;8694;p65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65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65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65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65"/>
          <p:cNvGrpSpPr/>
          <p:nvPr/>
        </p:nvGrpSpPr>
        <p:grpSpPr>
          <a:xfrm>
            <a:off x="4092004" y="1687530"/>
            <a:ext cx="423079" cy="423043"/>
            <a:chOff x="-4478975" y="3251700"/>
            <a:chExt cx="293825" cy="293800"/>
          </a:xfrm>
        </p:grpSpPr>
        <p:sp>
          <p:nvSpPr>
            <p:cNvPr id="8699" name="Google Shape;8699;p65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65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65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65"/>
          <p:cNvGrpSpPr/>
          <p:nvPr/>
        </p:nvGrpSpPr>
        <p:grpSpPr>
          <a:xfrm>
            <a:off x="4092004" y="2205192"/>
            <a:ext cx="423079" cy="419659"/>
            <a:chOff x="-4475825" y="3612425"/>
            <a:chExt cx="293825" cy="291450"/>
          </a:xfrm>
        </p:grpSpPr>
        <p:sp>
          <p:nvSpPr>
            <p:cNvPr id="8703" name="Google Shape;8703;p65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65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65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6" name="Google Shape;8706;p65"/>
          <p:cNvGrpSpPr/>
          <p:nvPr/>
        </p:nvGrpSpPr>
        <p:grpSpPr>
          <a:xfrm>
            <a:off x="4101077" y="2756844"/>
            <a:ext cx="428730" cy="419623"/>
            <a:chOff x="-4480550" y="3970800"/>
            <a:chExt cx="297750" cy="291425"/>
          </a:xfrm>
        </p:grpSpPr>
        <p:sp>
          <p:nvSpPr>
            <p:cNvPr id="8707" name="Google Shape;8707;p65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65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9" name="Google Shape;8709;p65"/>
          <p:cNvGrpSpPr/>
          <p:nvPr/>
        </p:nvGrpSpPr>
        <p:grpSpPr>
          <a:xfrm>
            <a:off x="6804910" y="1689221"/>
            <a:ext cx="415123" cy="419659"/>
            <a:chOff x="-2668225" y="3239075"/>
            <a:chExt cx="288300" cy="291450"/>
          </a:xfrm>
        </p:grpSpPr>
        <p:sp>
          <p:nvSpPr>
            <p:cNvPr id="8710" name="Google Shape;8710;p65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65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65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65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65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5" name="Google Shape;8715;p65"/>
          <p:cNvGrpSpPr/>
          <p:nvPr/>
        </p:nvGrpSpPr>
        <p:grpSpPr>
          <a:xfrm>
            <a:off x="6802066" y="2205191"/>
            <a:ext cx="420811" cy="419659"/>
            <a:chOff x="-2671375" y="3597450"/>
            <a:chExt cx="292250" cy="291450"/>
          </a:xfrm>
        </p:grpSpPr>
        <p:sp>
          <p:nvSpPr>
            <p:cNvPr id="8716" name="Google Shape;8716;p65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65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8" name="Google Shape;8718;p65"/>
          <p:cNvGrpSpPr/>
          <p:nvPr/>
        </p:nvGrpSpPr>
        <p:grpSpPr>
          <a:xfrm>
            <a:off x="6812849" y="2755691"/>
            <a:ext cx="423043" cy="421927"/>
            <a:chOff x="-2670575" y="3956600"/>
            <a:chExt cx="293800" cy="293025"/>
          </a:xfrm>
        </p:grpSpPr>
        <p:sp>
          <p:nvSpPr>
            <p:cNvPr id="8719" name="Google Shape;8719;p65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65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65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65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65"/>
          <p:cNvGrpSpPr/>
          <p:nvPr/>
        </p:nvGrpSpPr>
        <p:grpSpPr>
          <a:xfrm>
            <a:off x="3070370" y="3311947"/>
            <a:ext cx="426462" cy="418363"/>
            <a:chOff x="-1183550" y="3586525"/>
            <a:chExt cx="296175" cy="290550"/>
          </a:xfrm>
        </p:grpSpPr>
        <p:sp>
          <p:nvSpPr>
            <p:cNvPr id="8724" name="Google Shape;8724;p65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65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65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65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65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65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65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65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65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65"/>
          <p:cNvGrpSpPr/>
          <p:nvPr/>
        </p:nvGrpSpPr>
        <p:grpSpPr>
          <a:xfrm>
            <a:off x="1933980" y="1689799"/>
            <a:ext cx="420811" cy="418507"/>
            <a:chOff x="-5971525" y="3273750"/>
            <a:chExt cx="292250" cy="290650"/>
          </a:xfrm>
        </p:grpSpPr>
        <p:sp>
          <p:nvSpPr>
            <p:cNvPr id="8734" name="Google Shape;8734;p65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65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65"/>
          <p:cNvGrpSpPr/>
          <p:nvPr/>
        </p:nvGrpSpPr>
        <p:grpSpPr>
          <a:xfrm>
            <a:off x="1928310" y="2203826"/>
            <a:ext cx="432150" cy="422395"/>
            <a:chOff x="-5974675" y="3632100"/>
            <a:chExt cx="300125" cy="293350"/>
          </a:xfrm>
        </p:grpSpPr>
        <p:sp>
          <p:nvSpPr>
            <p:cNvPr id="8737" name="Google Shape;8737;p65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65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65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65"/>
          <p:cNvGrpSpPr/>
          <p:nvPr/>
        </p:nvGrpSpPr>
        <p:grpSpPr>
          <a:xfrm>
            <a:off x="1958351" y="2755694"/>
            <a:ext cx="395865" cy="421927"/>
            <a:chOff x="-5971525" y="3990475"/>
            <a:chExt cx="274925" cy="293025"/>
          </a:xfrm>
        </p:grpSpPr>
        <p:sp>
          <p:nvSpPr>
            <p:cNvPr id="8741" name="Google Shape;8741;p65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65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65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65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5" name="Google Shape;8745;p65"/>
          <p:cNvGrpSpPr/>
          <p:nvPr/>
        </p:nvGrpSpPr>
        <p:grpSpPr>
          <a:xfrm>
            <a:off x="4631558" y="1689798"/>
            <a:ext cx="420775" cy="418507"/>
            <a:chOff x="-4118225" y="3253275"/>
            <a:chExt cx="292225" cy="290650"/>
          </a:xfrm>
        </p:grpSpPr>
        <p:sp>
          <p:nvSpPr>
            <p:cNvPr id="8746" name="Google Shape;8746;p65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65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8" name="Google Shape;8748;p65"/>
          <p:cNvGrpSpPr/>
          <p:nvPr/>
        </p:nvGrpSpPr>
        <p:grpSpPr>
          <a:xfrm>
            <a:off x="4682008" y="2204922"/>
            <a:ext cx="319874" cy="420199"/>
            <a:chOff x="-4082800" y="3612425"/>
            <a:chExt cx="222150" cy="291825"/>
          </a:xfrm>
        </p:grpSpPr>
        <p:sp>
          <p:nvSpPr>
            <p:cNvPr id="8749" name="Google Shape;8749;p65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65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65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2" name="Google Shape;8752;p65"/>
          <p:cNvGrpSpPr/>
          <p:nvPr/>
        </p:nvGrpSpPr>
        <p:grpSpPr>
          <a:xfrm>
            <a:off x="4643456" y="2769876"/>
            <a:ext cx="420775" cy="393561"/>
            <a:chOff x="-4118225" y="3990475"/>
            <a:chExt cx="292225" cy="273325"/>
          </a:xfrm>
        </p:grpSpPr>
        <p:sp>
          <p:nvSpPr>
            <p:cNvPr id="8753" name="Google Shape;8753;p65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65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65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65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65"/>
          <p:cNvGrpSpPr/>
          <p:nvPr/>
        </p:nvGrpSpPr>
        <p:grpSpPr>
          <a:xfrm>
            <a:off x="7354110" y="1688087"/>
            <a:ext cx="394713" cy="421927"/>
            <a:chOff x="-2312225" y="3238300"/>
            <a:chExt cx="274125" cy="293025"/>
          </a:xfrm>
        </p:grpSpPr>
        <p:sp>
          <p:nvSpPr>
            <p:cNvPr id="8758" name="Google Shape;8758;p65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65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65"/>
          <p:cNvGrpSpPr/>
          <p:nvPr/>
        </p:nvGrpSpPr>
        <p:grpSpPr>
          <a:xfrm>
            <a:off x="7341062" y="2153586"/>
            <a:ext cx="420811" cy="522864"/>
            <a:chOff x="-2310650" y="3525775"/>
            <a:chExt cx="292250" cy="363125"/>
          </a:xfrm>
        </p:grpSpPr>
        <p:sp>
          <p:nvSpPr>
            <p:cNvPr id="8761" name="Google Shape;8761;p65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65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65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65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65"/>
          <p:cNvGrpSpPr/>
          <p:nvPr/>
        </p:nvGrpSpPr>
        <p:grpSpPr>
          <a:xfrm>
            <a:off x="7351827" y="2756825"/>
            <a:ext cx="423079" cy="419659"/>
            <a:chOff x="-2310650" y="3958175"/>
            <a:chExt cx="293825" cy="291450"/>
          </a:xfrm>
        </p:grpSpPr>
        <p:sp>
          <p:nvSpPr>
            <p:cNvPr id="8766" name="Google Shape;8766;p65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65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65"/>
          <p:cNvGrpSpPr/>
          <p:nvPr/>
        </p:nvGrpSpPr>
        <p:grpSpPr>
          <a:xfrm>
            <a:off x="4718688" y="3308459"/>
            <a:ext cx="424159" cy="419659"/>
            <a:chOff x="-1182750" y="3962900"/>
            <a:chExt cx="294575" cy="291450"/>
          </a:xfrm>
        </p:grpSpPr>
        <p:sp>
          <p:nvSpPr>
            <p:cNvPr id="8769" name="Google Shape;8769;p65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65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65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65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65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65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65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65"/>
          <p:cNvGrpSpPr/>
          <p:nvPr/>
        </p:nvGrpSpPr>
        <p:grpSpPr>
          <a:xfrm>
            <a:off x="2471824" y="1689223"/>
            <a:ext cx="424195" cy="419659"/>
            <a:chOff x="-5611575" y="3272950"/>
            <a:chExt cx="294600" cy="291450"/>
          </a:xfrm>
        </p:grpSpPr>
        <p:sp>
          <p:nvSpPr>
            <p:cNvPr id="8777" name="Google Shape;8777;p65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65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65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65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65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65"/>
          <p:cNvGrpSpPr/>
          <p:nvPr/>
        </p:nvGrpSpPr>
        <p:grpSpPr>
          <a:xfrm>
            <a:off x="2471824" y="2205770"/>
            <a:ext cx="424195" cy="418507"/>
            <a:chOff x="-5613150" y="3632900"/>
            <a:chExt cx="294600" cy="290650"/>
          </a:xfrm>
        </p:grpSpPr>
        <p:sp>
          <p:nvSpPr>
            <p:cNvPr id="8783" name="Google Shape;8783;p65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65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5" name="Google Shape;8785;p65"/>
          <p:cNvGrpSpPr/>
          <p:nvPr/>
        </p:nvGrpSpPr>
        <p:grpSpPr>
          <a:xfrm>
            <a:off x="2483722" y="2756270"/>
            <a:ext cx="424195" cy="420775"/>
            <a:chOff x="-5613150" y="3991275"/>
            <a:chExt cx="294600" cy="292225"/>
          </a:xfrm>
        </p:grpSpPr>
        <p:sp>
          <p:nvSpPr>
            <p:cNvPr id="8786" name="Google Shape;8786;p65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65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65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65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65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65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65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65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65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5" name="Google Shape;8795;p65"/>
          <p:cNvGrpSpPr/>
          <p:nvPr/>
        </p:nvGrpSpPr>
        <p:grpSpPr>
          <a:xfrm>
            <a:off x="5155210" y="1689438"/>
            <a:ext cx="434634" cy="419227"/>
            <a:chOff x="-3768700" y="3253275"/>
            <a:chExt cx="301850" cy="291150"/>
          </a:xfrm>
        </p:grpSpPr>
        <p:sp>
          <p:nvSpPr>
            <p:cNvPr id="8796" name="Google Shape;8796;p65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65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65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9" name="Google Shape;8799;p65"/>
          <p:cNvGrpSpPr/>
          <p:nvPr/>
        </p:nvGrpSpPr>
        <p:grpSpPr>
          <a:xfrm>
            <a:off x="5159293" y="2217090"/>
            <a:ext cx="426462" cy="395865"/>
            <a:chOff x="-3808700" y="3628950"/>
            <a:chExt cx="296175" cy="274925"/>
          </a:xfrm>
        </p:grpSpPr>
        <p:sp>
          <p:nvSpPr>
            <p:cNvPr id="8800" name="Google Shape;8800;p65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65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65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3" name="Google Shape;8803;p65"/>
          <p:cNvGrpSpPr/>
          <p:nvPr/>
        </p:nvGrpSpPr>
        <p:grpSpPr>
          <a:xfrm>
            <a:off x="5224504" y="2756412"/>
            <a:ext cx="419443" cy="420487"/>
            <a:chOff x="-3771675" y="3971775"/>
            <a:chExt cx="291300" cy="292025"/>
          </a:xfrm>
        </p:grpSpPr>
        <p:sp>
          <p:nvSpPr>
            <p:cNvPr id="8804" name="Google Shape;8804;p65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65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65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65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65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9" name="Google Shape;8809;p65"/>
          <p:cNvGrpSpPr/>
          <p:nvPr/>
        </p:nvGrpSpPr>
        <p:grpSpPr>
          <a:xfrm>
            <a:off x="7885948" y="1716461"/>
            <a:ext cx="420271" cy="320774"/>
            <a:chOff x="-1951475" y="3273100"/>
            <a:chExt cx="291875" cy="222775"/>
          </a:xfrm>
        </p:grpSpPr>
        <p:sp>
          <p:nvSpPr>
            <p:cNvPr id="8810" name="Google Shape;8810;p65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65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65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3" name="Google Shape;8813;p65"/>
          <p:cNvGrpSpPr/>
          <p:nvPr/>
        </p:nvGrpSpPr>
        <p:grpSpPr>
          <a:xfrm>
            <a:off x="7883429" y="2205191"/>
            <a:ext cx="425310" cy="419659"/>
            <a:chOff x="-1951475" y="3597450"/>
            <a:chExt cx="295375" cy="291450"/>
          </a:xfrm>
        </p:grpSpPr>
        <p:sp>
          <p:nvSpPr>
            <p:cNvPr id="8814" name="Google Shape;8814;p65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65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65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65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8" name="Google Shape;8818;p65"/>
          <p:cNvGrpSpPr/>
          <p:nvPr/>
        </p:nvGrpSpPr>
        <p:grpSpPr>
          <a:xfrm>
            <a:off x="7885680" y="2756825"/>
            <a:ext cx="444605" cy="419659"/>
            <a:chOff x="-1960150" y="3956600"/>
            <a:chExt cx="308775" cy="291450"/>
          </a:xfrm>
        </p:grpSpPr>
        <p:sp>
          <p:nvSpPr>
            <p:cNvPr id="8819" name="Google Shape;8819;p65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65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1" name="Google Shape;8821;p65"/>
          <p:cNvGrpSpPr/>
          <p:nvPr/>
        </p:nvGrpSpPr>
        <p:grpSpPr>
          <a:xfrm>
            <a:off x="1939718" y="3307636"/>
            <a:ext cx="420775" cy="420775"/>
            <a:chOff x="-804700" y="3226500"/>
            <a:chExt cx="292225" cy="292225"/>
          </a:xfrm>
        </p:grpSpPr>
        <p:sp>
          <p:nvSpPr>
            <p:cNvPr id="8822" name="Google Shape;8822;p65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65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65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65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65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65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65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65"/>
          <p:cNvGrpSpPr/>
          <p:nvPr/>
        </p:nvGrpSpPr>
        <p:grpSpPr>
          <a:xfrm>
            <a:off x="3019809" y="1688647"/>
            <a:ext cx="420775" cy="420811"/>
            <a:chOff x="-5251625" y="3272950"/>
            <a:chExt cx="292225" cy="292250"/>
          </a:xfrm>
        </p:grpSpPr>
        <p:sp>
          <p:nvSpPr>
            <p:cNvPr id="8830" name="Google Shape;8830;p65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65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65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3" name="Google Shape;8833;p65"/>
          <p:cNvGrpSpPr/>
          <p:nvPr/>
        </p:nvGrpSpPr>
        <p:grpSpPr>
          <a:xfrm>
            <a:off x="3016407" y="2204348"/>
            <a:ext cx="427578" cy="421351"/>
            <a:chOff x="-5254775" y="3631325"/>
            <a:chExt cx="296950" cy="292625"/>
          </a:xfrm>
        </p:grpSpPr>
        <p:sp>
          <p:nvSpPr>
            <p:cNvPr id="8834" name="Google Shape;8834;p65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65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65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65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65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65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65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1" name="Google Shape;8841;p65"/>
          <p:cNvGrpSpPr/>
          <p:nvPr/>
        </p:nvGrpSpPr>
        <p:grpSpPr>
          <a:xfrm>
            <a:off x="3032265" y="2756270"/>
            <a:ext cx="419659" cy="420775"/>
            <a:chOff x="-5251625" y="3991275"/>
            <a:chExt cx="291450" cy="292225"/>
          </a:xfrm>
        </p:grpSpPr>
        <p:sp>
          <p:nvSpPr>
            <p:cNvPr id="8842" name="Google Shape;8842;p65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65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65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65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65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7" name="Google Shape;8847;p65"/>
          <p:cNvGrpSpPr/>
          <p:nvPr/>
        </p:nvGrpSpPr>
        <p:grpSpPr>
          <a:xfrm>
            <a:off x="5772848" y="1689240"/>
            <a:ext cx="319874" cy="419623"/>
            <a:chOff x="-3365275" y="3253275"/>
            <a:chExt cx="222150" cy="291425"/>
          </a:xfrm>
        </p:grpSpPr>
        <p:sp>
          <p:nvSpPr>
            <p:cNvPr id="8848" name="Google Shape;8848;p65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65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0" name="Google Shape;8850;p65"/>
          <p:cNvGrpSpPr/>
          <p:nvPr/>
        </p:nvGrpSpPr>
        <p:grpSpPr>
          <a:xfrm>
            <a:off x="5746786" y="2204058"/>
            <a:ext cx="371998" cy="421927"/>
            <a:chOff x="-3383375" y="3611625"/>
            <a:chExt cx="258350" cy="293025"/>
          </a:xfrm>
        </p:grpSpPr>
        <p:sp>
          <p:nvSpPr>
            <p:cNvPr id="8851" name="Google Shape;8851;p65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65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3" name="Google Shape;8853;p65"/>
          <p:cNvGrpSpPr/>
          <p:nvPr/>
        </p:nvGrpSpPr>
        <p:grpSpPr>
          <a:xfrm>
            <a:off x="5809135" y="2756826"/>
            <a:ext cx="271097" cy="419659"/>
            <a:chOff x="-3347950" y="3971575"/>
            <a:chExt cx="188275" cy="291450"/>
          </a:xfrm>
        </p:grpSpPr>
        <p:sp>
          <p:nvSpPr>
            <p:cNvPr id="8854" name="Google Shape;8854;p65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65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65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7" name="Google Shape;8857;p65"/>
          <p:cNvGrpSpPr/>
          <p:nvPr/>
        </p:nvGrpSpPr>
        <p:grpSpPr>
          <a:xfrm>
            <a:off x="858994" y="3307061"/>
            <a:ext cx="371998" cy="421927"/>
            <a:chOff x="-1575775" y="3238300"/>
            <a:chExt cx="258350" cy="293025"/>
          </a:xfrm>
        </p:grpSpPr>
        <p:sp>
          <p:nvSpPr>
            <p:cNvPr id="8858" name="Google Shape;8858;p65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65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65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65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65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3" name="Google Shape;8863;p65"/>
          <p:cNvGrpSpPr/>
          <p:nvPr/>
        </p:nvGrpSpPr>
        <p:grpSpPr>
          <a:xfrm>
            <a:off x="2503892" y="3309051"/>
            <a:ext cx="423079" cy="424159"/>
            <a:chOff x="-1591550" y="3597475"/>
            <a:chExt cx="293825" cy="294575"/>
          </a:xfrm>
        </p:grpSpPr>
        <p:sp>
          <p:nvSpPr>
            <p:cNvPr id="8864" name="Google Shape;8864;p65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65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65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7" name="Google Shape;8867;p65"/>
          <p:cNvGrpSpPr/>
          <p:nvPr/>
        </p:nvGrpSpPr>
        <p:grpSpPr>
          <a:xfrm>
            <a:off x="4153362" y="3318663"/>
            <a:ext cx="421927" cy="399248"/>
            <a:chOff x="-1592325" y="3957400"/>
            <a:chExt cx="293025" cy="277275"/>
          </a:xfrm>
        </p:grpSpPr>
        <p:sp>
          <p:nvSpPr>
            <p:cNvPr id="8868" name="Google Shape;8868;p65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65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65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65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2" name="Google Shape;8872;p65"/>
          <p:cNvGrpSpPr/>
          <p:nvPr/>
        </p:nvGrpSpPr>
        <p:grpSpPr>
          <a:xfrm>
            <a:off x="3640232" y="3310744"/>
            <a:ext cx="369730" cy="420775"/>
            <a:chOff x="-778700" y="3612425"/>
            <a:chExt cx="256775" cy="292225"/>
          </a:xfrm>
        </p:grpSpPr>
        <p:sp>
          <p:nvSpPr>
            <p:cNvPr id="8873" name="Google Shape;8873;p65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65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65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65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65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65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9" name="Google Shape;8879;p65"/>
          <p:cNvGrpSpPr/>
          <p:nvPr/>
        </p:nvGrpSpPr>
        <p:grpSpPr>
          <a:xfrm>
            <a:off x="6111733" y="3828305"/>
            <a:ext cx="340731" cy="387641"/>
            <a:chOff x="7728464" y="1561258"/>
            <a:chExt cx="349719" cy="397866"/>
          </a:xfrm>
        </p:grpSpPr>
        <p:sp>
          <p:nvSpPr>
            <p:cNvPr id="8880" name="Google Shape;8880;p65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65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2" name="Google Shape;8882;p65"/>
          <p:cNvGrpSpPr/>
          <p:nvPr/>
        </p:nvGrpSpPr>
        <p:grpSpPr>
          <a:xfrm>
            <a:off x="4034702" y="3828305"/>
            <a:ext cx="387681" cy="387641"/>
            <a:chOff x="5611350" y="1561258"/>
            <a:chExt cx="397907" cy="397866"/>
          </a:xfrm>
        </p:grpSpPr>
        <p:sp>
          <p:nvSpPr>
            <p:cNvPr id="8883" name="Google Shape;8883;p65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65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65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65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65"/>
          <p:cNvGrpSpPr/>
          <p:nvPr/>
        </p:nvGrpSpPr>
        <p:grpSpPr>
          <a:xfrm>
            <a:off x="4553987" y="3925571"/>
            <a:ext cx="387610" cy="193109"/>
            <a:chOff x="6140660" y="1661097"/>
            <a:chExt cx="397835" cy="198202"/>
          </a:xfrm>
        </p:grpSpPr>
        <p:sp>
          <p:nvSpPr>
            <p:cNvPr id="8888" name="Google Shape;8888;p65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65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65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65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65"/>
          <p:cNvGrpSpPr/>
          <p:nvPr/>
        </p:nvGrpSpPr>
        <p:grpSpPr>
          <a:xfrm>
            <a:off x="5073202" y="3828305"/>
            <a:ext cx="387681" cy="387641"/>
            <a:chOff x="6669907" y="1561258"/>
            <a:chExt cx="397907" cy="397866"/>
          </a:xfrm>
        </p:grpSpPr>
        <p:sp>
          <p:nvSpPr>
            <p:cNvPr id="8893" name="Google Shape;8893;p65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65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65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65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65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8" name="Google Shape;8898;p65"/>
          <p:cNvGrpSpPr/>
          <p:nvPr/>
        </p:nvGrpSpPr>
        <p:grpSpPr>
          <a:xfrm>
            <a:off x="5592488" y="3828305"/>
            <a:ext cx="387641" cy="387641"/>
            <a:chOff x="7199196" y="1561258"/>
            <a:chExt cx="397866" cy="397866"/>
          </a:xfrm>
        </p:grpSpPr>
        <p:sp>
          <p:nvSpPr>
            <p:cNvPr id="8899" name="Google Shape;8899;p65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65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65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2" name="Google Shape;8902;p65"/>
          <p:cNvGrpSpPr/>
          <p:nvPr/>
        </p:nvGrpSpPr>
        <p:grpSpPr>
          <a:xfrm>
            <a:off x="1958433" y="3885842"/>
            <a:ext cx="387681" cy="272572"/>
            <a:chOff x="3386036" y="1746339"/>
            <a:chExt cx="397907" cy="279762"/>
          </a:xfrm>
        </p:grpSpPr>
        <p:sp>
          <p:nvSpPr>
            <p:cNvPr id="8903" name="Google Shape;8903;p65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65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5" name="Google Shape;8905;p65"/>
          <p:cNvGrpSpPr/>
          <p:nvPr/>
        </p:nvGrpSpPr>
        <p:grpSpPr>
          <a:xfrm>
            <a:off x="2996130" y="3828288"/>
            <a:ext cx="387681" cy="387681"/>
            <a:chOff x="4417380" y="1687279"/>
            <a:chExt cx="397907" cy="397907"/>
          </a:xfrm>
        </p:grpSpPr>
        <p:sp>
          <p:nvSpPr>
            <p:cNvPr id="8906" name="Google Shape;8906;p65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65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8" name="Google Shape;8908;p65"/>
          <p:cNvGrpSpPr/>
          <p:nvPr/>
        </p:nvGrpSpPr>
        <p:grpSpPr>
          <a:xfrm>
            <a:off x="7942611" y="3308537"/>
            <a:ext cx="387661" cy="387661"/>
            <a:chOff x="2869999" y="1687279"/>
            <a:chExt cx="397887" cy="397887"/>
          </a:xfrm>
        </p:grpSpPr>
        <p:sp>
          <p:nvSpPr>
            <p:cNvPr id="8909" name="Google Shape;8909;p65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65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1" name="Google Shape;8911;p65"/>
          <p:cNvGrpSpPr/>
          <p:nvPr/>
        </p:nvGrpSpPr>
        <p:grpSpPr>
          <a:xfrm>
            <a:off x="2477718" y="3828664"/>
            <a:ext cx="386807" cy="386929"/>
            <a:chOff x="3902887" y="1687655"/>
            <a:chExt cx="397010" cy="397135"/>
          </a:xfrm>
        </p:grpSpPr>
        <p:sp>
          <p:nvSpPr>
            <p:cNvPr id="8912" name="Google Shape;8912;p65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65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4" name="Google Shape;8914;p65"/>
          <p:cNvGrpSpPr/>
          <p:nvPr/>
        </p:nvGrpSpPr>
        <p:grpSpPr>
          <a:xfrm>
            <a:off x="3515416" y="3828288"/>
            <a:ext cx="387681" cy="387681"/>
            <a:chOff x="4933458" y="1687279"/>
            <a:chExt cx="397907" cy="397907"/>
          </a:xfrm>
        </p:grpSpPr>
        <p:sp>
          <p:nvSpPr>
            <p:cNvPr id="8915" name="Google Shape;8915;p65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65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65"/>
          <p:cNvGrpSpPr/>
          <p:nvPr/>
        </p:nvGrpSpPr>
        <p:grpSpPr>
          <a:xfrm>
            <a:off x="6348367" y="3308537"/>
            <a:ext cx="387661" cy="387661"/>
            <a:chOff x="1379798" y="1723250"/>
            <a:chExt cx="397887" cy="397887"/>
          </a:xfrm>
        </p:grpSpPr>
        <p:sp>
          <p:nvSpPr>
            <p:cNvPr id="8918" name="Google Shape;8918;p6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6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6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6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2" name="Google Shape;8922;p65"/>
          <p:cNvGrpSpPr/>
          <p:nvPr/>
        </p:nvGrpSpPr>
        <p:grpSpPr>
          <a:xfrm>
            <a:off x="5286246" y="3308537"/>
            <a:ext cx="387681" cy="387661"/>
            <a:chOff x="266768" y="1721375"/>
            <a:chExt cx="397907" cy="397887"/>
          </a:xfrm>
        </p:grpSpPr>
        <p:sp>
          <p:nvSpPr>
            <p:cNvPr id="8923" name="Google Shape;8923;p65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65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5" name="Google Shape;8925;p65"/>
          <p:cNvGrpSpPr/>
          <p:nvPr/>
        </p:nvGrpSpPr>
        <p:grpSpPr>
          <a:xfrm>
            <a:off x="5817327" y="3308537"/>
            <a:ext cx="387641" cy="387661"/>
            <a:chOff x="864491" y="1723250"/>
            <a:chExt cx="397866" cy="397887"/>
          </a:xfrm>
        </p:grpSpPr>
        <p:sp>
          <p:nvSpPr>
            <p:cNvPr id="8926" name="Google Shape;8926;p6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6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6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9" name="Google Shape;8929;p65"/>
          <p:cNvSpPr/>
          <p:nvPr/>
        </p:nvSpPr>
        <p:spPr>
          <a:xfrm>
            <a:off x="6879427" y="334376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0" name="Google Shape;8930;p65"/>
          <p:cNvGrpSpPr/>
          <p:nvPr/>
        </p:nvGrpSpPr>
        <p:grpSpPr>
          <a:xfrm>
            <a:off x="7411672" y="3308924"/>
            <a:ext cx="387539" cy="386888"/>
            <a:chOff x="2408992" y="1722875"/>
            <a:chExt cx="397761" cy="397093"/>
          </a:xfrm>
        </p:grpSpPr>
        <p:sp>
          <p:nvSpPr>
            <p:cNvPr id="8931" name="Google Shape;8931;p65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65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37" name="Google Shape;8937;p6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>
            <a:spLocks noGrp="1"/>
          </p:cNvSpPr>
          <p:nvPr>
            <p:ph type="title"/>
          </p:nvPr>
        </p:nvSpPr>
        <p:spPr>
          <a:xfrm>
            <a:off x="816500" y="1249200"/>
            <a:ext cx="3291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217" name="Google Shape;217;p30"/>
          <p:cNvSpPr txBox="1">
            <a:spLocks noGrp="1"/>
          </p:cNvSpPr>
          <p:nvPr>
            <p:ph type="body" idx="1"/>
          </p:nvPr>
        </p:nvSpPr>
        <p:spPr>
          <a:xfrm>
            <a:off x="816500" y="2053900"/>
            <a:ext cx="3291600" cy="19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18" name="Google Shape;218;p30"/>
          <p:cNvGrpSpPr/>
          <p:nvPr/>
        </p:nvGrpSpPr>
        <p:grpSpPr>
          <a:xfrm>
            <a:off x="5064337" y="-522992"/>
            <a:ext cx="5728261" cy="5988082"/>
            <a:chOff x="1304350" y="238125"/>
            <a:chExt cx="5010725" cy="5238000"/>
          </a:xfrm>
        </p:grpSpPr>
        <p:sp>
          <p:nvSpPr>
            <p:cNvPr id="219" name="Google Shape;219;p30"/>
            <p:cNvSpPr/>
            <p:nvPr/>
          </p:nvSpPr>
          <p:spPr>
            <a:xfrm>
              <a:off x="1409100" y="2029550"/>
              <a:ext cx="4655750" cy="2102200"/>
            </a:xfrm>
            <a:custGeom>
              <a:avLst/>
              <a:gdLst/>
              <a:ahLst/>
              <a:cxnLst/>
              <a:rect l="l" t="t" r="r" b="b"/>
              <a:pathLst>
                <a:path w="186230" h="84088" extrusionOk="0">
                  <a:moveTo>
                    <a:pt x="100213" y="18222"/>
                  </a:moveTo>
                  <a:cubicBezTo>
                    <a:pt x="100457" y="18222"/>
                    <a:pt x="100723" y="18276"/>
                    <a:pt x="101006" y="18385"/>
                  </a:cubicBezTo>
                  <a:cubicBezTo>
                    <a:pt x="103184" y="19215"/>
                    <a:pt x="104289" y="21168"/>
                    <a:pt x="103982" y="23683"/>
                  </a:cubicBezTo>
                  <a:cubicBezTo>
                    <a:pt x="103492" y="27706"/>
                    <a:pt x="101783" y="31275"/>
                    <a:pt x="99057" y="34464"/>
                  </a:cubicBezTo>
                  <a:cubicBezTo>
                    <a:pt x="98578" y="35029"/>
                    <a:pt x="98046" y="35554"/>
                    <a:pt x="97526" y="36097"/>
                  </a:cubicBezTo>
                  <a:cubicBezTo>
                    <a:pt x="97442" y="36188"/>
                    <a:pt x="97329" y="36257"/>
                    <a:pt x="97139" y="36409"/>
                  </a:cubicBezTo>
                  <a:cubicBezTo>
                    <a:pt x="96758" y="35215"/>
                    <a:pt x="96671" y="34063"/>
                    <a:pt x="96677" y="32898"/>
                  </a:cubicBezTo>
                  <a:cubicBezTo>
                    <a:pt x="96701" y="30040"/>
                    <a:pt x="96871" y="27169"/>
                    <a:pt x="97414" y="24282"/>
                  </a:cubicBezTo>
                  <a:cubicBezTo>
                    <a:pt x="97585" y="23417"/>
                    <a:pt x="97690" y="22547"/>
                    <a:pt x="97906" y="21689"/>
                  </a:cubicBezTo>
                  <a:cubicBezTo>
                    <a:pt x="98086" y="20946"/>
                    <a:pt x="98328" y="20219"/>
                    <a:pt x="98627" y="19514"/>
                  </a:cubicBezTo>
                  <a:cubicBezTo>
                    <a:pt x="98956" y="18742"/>
                    <a:pt x="99422" y="18313"/>
                    <a:pt x="100014" y="18235"/>
                  </a:cubicBezTo>
                  <a:cubicBezTo>
                    <a:pt x="100079" y="18227"/>
                    <a:pt x="100145" y="18222"/>
                    <a:pt x="100213" y="18222"/>
                  </a:cubicBezTo>
                  <a:close/>
                  <a:moveTo>
                    <a:pt x="76756" y="20859"/>
                  </a:moveTo>
                  <a:cubicBezTo>
                    <a:pt x="77965" y="21067"/>
                    <a:pt x="78899" y="21712"/>
                    <a:pt x="79617" y="22633"/>
                  </a:cubicBezTo>
                  <a:cubicBezTo>
                    <a:pt x="80128" y="23293"/>
                    <a:pt x="80576" y="24000"/>
                    <a:pt x="80953" y="24744"/>
                  </a:cubicBezTo>
                  <a:cubicBezTo>
                    <a:pt x="82065" y="26937"/>
                    <a:pt x="82737" y="29330"/>
                    <a:pt x="83041" y="31870"/>
                  </a:cubicBezTo>
                  <a:cubicBezTo>
                    <a:pt x="83372" y="34576"/>
                    <a:pt x="83465" y="37318"/>
                    <a:pt x="83237" y="40110"/>
                  </a:cubicBezTo>
                  <a:cubicBezTo>
                    <a:pt x="83217" y="40327"/>
                    <a:pt x="83185" y="40538"/>
                    <a:pt x="83158" y="40762"/>
                  </a:cubicBezTo>
                  <a:cubicBezTo>
                    <a:pt x="83050" y="40790"/>
                    <a:pt x="82960" y="40840"/>
                    <a:pt x="82883" y="40840"/>
                  </a:cubicBezTo>
                  <a:cubicBezTo>
                    <a:pt x="82880" y="40840"/>
                    <a:pt x="82878" y="40839"/>
                    <a:pt x="82875" y="40839"/>
                  </a:cubicBezTo>
                  <a:cubicBezTo>
                    <a:pt x="82875" y="40839"/>
                    <a:pt x="82874" y="40840"/>
                    <a:pt x="82873" y="40840"/>
                  </a:cubicBezTo>
                  <a:cubicBezTo>
                    <a:pt x="82866" y="40840"/>
                    <a:pt x="82855" y="40836"/>
                    <a:pt x="82849" y="40836"/>
                  </a:cubicBezTo>
                  <a:cubicBezTo>
                    <a:pt x="81429" y="40689"/>
                    <a:pt x="80095" y="40331"/>
                    <a:pt x="78977" y="39509"/>
                  </a:cubicBezTo>
                  <a:cubicBezTo>
                    <a:pt x="77049" y="38091"/>
                    <a:pt x="75615" y="36275"/>
                    <a:pt x="74989" y="33817"/>
                  </a:cubicBezTo>
                  <a:cubicBezTo>
                    <a:pt x="74528" y="32025"/>
                    <a:pt x="74132" y="30225"/>
                    <a:pt x="74052" y="28323"/>
                  </a:cubicBezTo>
                  <a:cubicBezTo>
                    <a:pt x="73978" y="26728"/>
                    <a:pt x="74024" y="25124"/>
                    <a:pt x="74673" y="23540"/>
                  </a:cubicBezTo>
                  <a:cubicBezTo>
                    <a:pt x="74897" y="23010"/>
                    <a:pt x="75173" y="22492"/>
                    <a:pt x="75474" y="21998"/>
                  </a:cubicBezTo>
                  <a:cubicBezTo>
                    <a:pt x="75764" y="21531"/>
                    <a:pt x="76145" y="21120"/>
                    <a:pt x="76756" y="20859"/>
                  </a:cubicBezTo>
                  <a:close/>
                  <a:moveTo>
                    <a:pt x="148293" y="45514"/>
                  </a:moveTo>
                  <a:cubicBezTo>
                    <a:pt x="148327" y="45844"/>
                    <a:pt x="148366" y="46073"/>
                    <a:pt x="148373" y="46314"/>
                  </a:cubicBezTo>
                  <a:cubicBezTo>
                    <a:pt x="148507" y="50014"/>
                    <a:pt x="148404" y="53745"/>
                    <a:pt x="147939" y="57498"/>
                  </a:cubicBezTo>
                  <a:cubicBezTo>
                    <a:pt x="147495" y="61107"/>
                    <a:pt x="146438" y="64590"/>
                    <a:pt x="144409" y="67827"/>
                  </a:cubicBezTo>
                  <a:cubicBezTo>
                    <a:pt x="143483" y="69294"/>
                    <a:pt x="142392" y="70621"/>
                    <a:pt x="141078" y="71751"/>
                  </a:cubicBezTo>
                  <a:cubicBezTo>
                    <a:pt x="140637" y="72130"/>
                    <a:pt x="140158" y="72467"/>
                    <a:pt x="139678" y="72779"/>
                  </a:cubicBezTo>
                  <a:cubicBezTo>
                    <a:pt x="139280" y="73041"/>
                    <a:pt x="138877" y="73158"/>
                    <a:pt x="138479" y="73158"/>
                  </a:cubicBezTo>
                  <a:cubicBezTo>
                    <a:pt x="138180" y="73158"/>
                    <a:pt x="137884" y="73092"/>
                    <a:pt x="137594" y="72974"/>
                  </a:cubicBezTo>
                  <a:cubicBezTo>
                    <a:pt x="136779" y="72647"/>
                    <a:pt x="136240" y="72029"/>
                    <a:pt x="135877" y="71240"/>
                  </a:cubicBezTo>
                  <a:cubicBezTo>
                    <a:pt x="135212" y="69804"/>
                    <a:pt x="135007" y="68233"/>
                    <a:pt x="135171" y="66559"/>
                  </a:cubicBezTo>
                  <a:cubicBezTo>
                    <a:pt x="135380" y="64459"/>
                    <a:pt x="135964" y="62421"/>
                    <a:pt x="136825" y="60429"/>
                  </a:cubicBezTo>
                  <a:cubicBezTo>
                    <a:pt x="137540" y="58770"/>
                    <a:pt x="138433" y="57194"/>
                    <a:pt x="139431" y="55672"/>
                  </a:cubicBezTo>
                  <a:cubicBezTo>
                    <a:pt x="141776" y="52080"/>
                    <a:pt x="144575" y="48887"/>
                    <a:pt x="147715" y="45985"/>
                  </a:cubicBezTo>
                  <a:cubicBezTo>
                    <a:pt x="147873" y="45838"/>
                    <a:pt x="148050" y="45713"/>
                    <a:pt x="148293" y="45514"/>
                  </a:cubicBezTo>
                  <a:close/>
                  <a:moveTo>
                    <a:pt x="19623" y="60479"/>
                  </a:moveTo>
                  <a:cubicBezTo>
                    <a:pt x="19695" y="60490"/>
                    <a:pt x="19761" y="60481"/>
                    <a:pt x="19807" y="60509"/>
                  </a:cubicBezTo>
                  <a:cubicBezTo>
                    <a:pt x="22517" y="62412"/>
                    <a:pt x="24175" y="64988"/>
                    <a:pt x="23954" y="68708"/>
                  </a:cubicBezTo>
                  <a:cubicBezTo>
                    <a:pt x="23915" y="69408"/>
                    <a:pt x="23778" y="70135"/>
                    <a:pt x="23574" y="70831"/>
                  </a:cubicBezTo>
                  <a:cubicBezTo>
                    <a:pt x="22721" y="73792"/>
                    <a:pt x="21132" y="76336"/>
                    <a:pt x="18753" y="78402"/>
                  </a:cubicBezTo>
                  <a:cubicBezTo>
                    <a:pt x="17392" y="79591"/>
                    <a:pt x="15874" y="80447"/>
                    <a:pt x="14199" y="80916"/>
                  </a:cubicBezTo>
                  <a:cubicBezTo>
                    <a:pt x="13713" y="81052"/>
                    <a:pt x="13247" y="81120"/>
                    <a:pt x="12804" y="81120"/>
                  </a:cubicBezTo>
                  <a:cubicBezTo>
                    <a:pt x="11719" y="81120"/>
                    <a:pt x="10772" y="80710"/>
                    <a:pt x="9996" y="79872"/>
                  </a:cubicBezTo>
                  <a:cubicBezTo>
                    <a:pt x="8582" y="78354"/>
                    <a:pt x="8075" y="76481"/>
                    <a:pt x="8632" y="74208"/>
                  </a:cubicBezTo>
                  <a:cubicBezTo>
                    <a:pt x="8940" y="72970"/>
                    <a:pt x="9453" y="71799"/>
                    <a:pt x="10123" y="70681"/>
                  </a:cubicBezTo>
                  <a:cubicBezTo>
                    <a:pt x="10930" y="69344"/>
                    <a:pt x="11890" y="68115"/>
                    <a:pt x="12927" y="66947"/>
                  </a:cubicBezTo>
                  <a:cubicBezTo>
                    <a:pt x="14938" y="64683"/>
                    <a:pt x="17133" y="62621"/>
                    <a:pt x="19393" y="60630"/>
                  </a:cubicBezTo>
                  <a:cubicBezTo>
                    <a:pt x="19465" y="60567"/>
                    <a:pt x="19551" y="60523"/>
                    <a:pt x="19623" y="60479"/>
                  </a:cubicBezTo>
                  <a:close/>
                  <a:moveTo>
                    <a:pt x="48886" y="0"/>
                  </a:moveTo>
                  <a:cubicBezTo>
                    <a:pt x="48202" y="0"/>
                    <a:pt x="47514" y="321"/>
                    <a:pt x="47066" y="928"/>
                  </a:cubicBezTo>
                  <a:cubicBezTo>
                    <a:pt x="46566" y="1603"/>
                    <a:pt x="46100" y="2320"/>
                    <a:pt x="45712" y="3067"/>
                  </a:cubicBezTo>
                  <a:cubicBezTo>
                    <a:pt x="44931" y="4581"/>
                    <a:pt x="44176" y="6125"/>
                    <a:pt x="43473" y="7675"/>
                  </a:cubicBezTo>
                  <a:cubicBezTo>
                    <a:pt x="41681" y="11616"/>
                    <a:pt x="40198" y="15636"/>
                    <a:pt x="39274" y="19784"/>
                  </a:cubicBezTo>
                  <a:cubicBezTo>
                    <a:pt x="39214" y="20027"/>
                    <a:pt x="39122" y="20259"/>
                    <a:pt x="39044" y="20491"/>
                  </a:cubicBezTo>
                  <a:cubicBezTo>
                    <a:pt x="38886" y="20552"/>
                    <a:pt x="38774" y="20613"/>
                    <a:pt x="38656" y="20649"/>
                  </a:cubicBezTo>
                  <a:cubicBezTo>
                    <a:pt x="36631" y="21251"/>
                    <a:pt x="34606" y="21872"/>
                    <a:pt x="32582" y="22454"/>
                  </a:cubicBezTo>
                  <a:cubicBezTo>
                    <a:pt x="31658" y="22723"/>
                    <a:pt x="30718" y="22938"/>
                    <a:pt x="29769" y="23099"/>
                  </a:cubicBezTo>
                  <a:cubicBezTo>
                    <a:pt x="28511" y="23322"/>
                    <a:pt x="27253" y="23439"/>
                    <a:pt x="25998" y="23439"/>
                  </a:cubicBezTo>
                  <a:cubicBezTo>
                    <a:pt x="25607" y="23439"/>
                    <a:pt x="25216" y="23427"/>
                    <a:pt x="24825" y="23404"/>
                  </a:cubicBezTo>
                  <a:cubicBezTo>
                    <a:pt x="23602" y="23339"/>
                    <a:pt x="22399" y="23224"/>
                    <a:pt x="21235" y="22928"/>
                  </a:cubicBezTo>
                  <a:cubicBezTo>
                    <a:pt x="18993" y="22356"/>
                    <a:pt x="16867" y="19694"/>
                    <a:pt x="17510" y="16640"/>
                  </a:cubicBezTo>
                  <a:cubicBezTo>
                    <a:pt x="17687" y="15781"/>
                    <a:pt x="17930" y="14926"/>
                    <a:pt x="18205" y="14081"/>
                  </a:cubicBezTo>
                  <a:cubicBezTo>
                    <a:pt x="18507" y="13139"/>
                    <a:pt x="18875" y="12214"/>
                    <a:pt x="19216" y="11279"/>
                  </a:cubicBezTo>
                  <a:cubicBezTo>
                    <a:pt x="19347" y="10921"/>
                    <a:pt x="19478" y="10556"/>
                    <a:pt x="19314" y="10150"/>
                  </a:cubicBezTo>
                  <a:cubicBezTo>
                    <a:pt x="19248" y="10078"/>
                    <a:pt x="19156" y="9970"/>
                    <a:pt x="19051" y="9883"/>
                  </a:cubicBezTo>
                  <a:cubicBezTo>
                    <a:pt x="18959" y="9809"/>
                    <a:pt x="18861" y="9748"/>
                    <a:pt x="18749" y="9717"/>
                  </a:cubicBezTo>
                  <a:cubicBezTo>
                    <a:pt x="18255" y="9554"/>
                    <a:pt x="17757" y="9459"/>
                    <a:pt x="17260" y="9459"/>
                  </a:cubicBezTo>
                  <a:cubicBezTo>
                    <a:pt x="16474" y="9459"/>
                    <a:pt x="15692" y="9697"/>
                    <a:pt x="14936" y="10281"/>
                  </a:cubicBezTo>
                  <a:cubicBezTo>
                    <a:pt x="12419" y="12224"/>
                    <a:pt x="11382" y="15283"/>
                    <a:pt x="11679" y="17752"/>
                  </a:cubicBezTo>
                  <a:cubicBezTo>
                    <a:pt x="11837" y="19115"/>
                    <a:pt x="12417" y="20235"/>
                    <a:pt x="13246" y="21222"/>
                  </a:cubicBezTo>
                  <a:cubicBezTo>
                    <a:pt x="14727" y="22986"/>
                    <a:pt x="16659" y="24041"/>
                    <a:pt x="18935" y="24563"/>
                  </a:cubicBezTo>
                  <a:cubicBezTo>
                    <a:pt x="20276" y="24874"/>
                    <a:pt x="21663" y="24971"/>
                    <a:pt x="23063" y="25047"/>
                  </a:cubicBezTo>
                  <a:cubicBezTo>
                    <a:pt x="23591" y="25074"/>
                    <a:pt x="24120" y="25087"/>
                    <a:pt x="24649" y="25087"/>
                  </a:cubicBezTo>
                  <a:cubicBezTo>
                    <a:pt x="26365" y="25087"/>
                    <a:pt x="28084" y="24946"/>
                    <a:pt x="29803" y="24653"/>
                  </a:cubicBezTo>
                  <a:cubicBezTo>
                    <a:pt x="31030" y="24449"/>
                    <a:pt x="32245" y="24173"/>
                    <a:pt x="33440" y="23823"/>
                  </a:cubicBezTo>
                  <a:cubicBezTo>
                    <a:pt x="34932" y="23392"/>
                    <a:pt x="36410" y="22909"/>
                    <a:pt x="37903" y="22471"/>
                  </a:cubicBezTo>
                  <a:cubicBezTo>
                    <a:pt x="38061" y="22425"/>
                    <a:pt x="38231" y="22328"/>
                    <a:pt x="38406" y="22328"/>
                  </a:cubicBezTo>
                  <a:cubicBezTo>
                    <a:pt x="38506" y="22328"/>
                    <a:pt x="38608" y="22360"/>
                    <a:pt x="38712" y="22452"/>
                  </a:cubicBezTo>
                  <a:cubicBezTo>
                    <a:pt x="36974" y="30332"/>
                    <a:pt x="36459" y="38262"/>
                    <a:pt x="35465" y="46205"/>
                  </a:cubicBezTo>
                  <a:cubicBezTo>
                    <a:pt x="33527" y="47791"/>
                    <a:pt x="31586" y="49373"/>
                    <a:pt x="29643" y="50952"/>
                  </a:cubicBezTo>
                  <a:cubicBezTo>
                    <a:pt x="27462" y="52738"/>
                    <a:pt x="25284" y="54516"/>
                    <a:pt x="23111" y="56288"/>
                  </a:cubicBezTo>
                  <a:cubicBezTo>
                    <a:pt x="20619" y="55567"/>
                    <a:pt x="18186" y="54879"/>
                    <a:pt x="15773" y="54147"/>
                  </a:cubicBezTo>
                  <a:cubicBezTo>
                    <a:pt x="14892" y="53876"/>
                    <a:pt x="14031" y="53521"/>
                    <a:pt x="13202" y="53129"/>
                  </a:cubicBezTo>
                  <a:cubicBezTo>
                    <a:pt x="11841" y="52487"/>
                    <a:pt x="10617" y="51639"/>
                    <a:pt x="9644" y="50490"/>
                  </a:cubicBezTo>
                  <a:cubicBezTo>
                    <a:pt x="8176" y="48751"/>
                    <a:pt x="7314" y="46712"/>
                    <a:pt x="7437" y="44208"/>
                  </a:cubicBezTo>
                  <a:cubicBezTo>
                    <a:pt x="7515" y="42606"/>
                    <a:pt x="7968" y="41042"/>
                    <a:pt x="8736" y="39570"/>
                  </a:cubicBezTo>
                  <a:cubicBezTo>
                    <a:pt x="10187" y="36770"/>
                    <a:pt x="12290" y="34708"/>
                    <a:pt x="15208" y="33633"/>
                  </a:cubicBezTo>
                  <a:cubicBezTo>
                    <a:pt x="15718" y="33445"/>
                    <a:pt x="16244" y="33304"/>
                    <a:pt x="16763" y="33304"/>
                  </a:cubicBezTo>
                  <a:cubicBezTo>
                    <a:pt x="16874" y="33304"/>
                    <a:pt x="16985" y="33310"/>
                    <a:pt x="17095" y="33324"/>
                  </a:cubicBezTo>
                  <a:cubicBezTo>
                    <a:pt x="19646" y="33662"/>
                    <a:pt x="21757" y="34748"/>
                    <a:pt x="23185" y="36846"/>
                  </a:cubicBezTo>
                  <a:cubicBezTo>
                    <a:pt x="24613" y="38937"/>
                    <a:pt x="24490" y="41281"/>
                    <a:pt x="23131" y="43727"/>
                  </a:cubicBezTo>
                  <a:cubicBezTo>
                    <a:pt x="22559" y="44752"/>
                    <a:pt x="21731" y="45510"/>
                    <a:pt x="20654" y="45833"/>
                  </a:cubicBezTo>
                  <a:cubicBezTo>
                    <a:pt x="19246" y="45550"/>
                    <a:pt x="18365" y="44785"/>
                    <a:pt x="18167" y="43567"/>
                  </a:cubicBezTo>
                  <a:cubicBezTo>
                    <a:pt x="17883" y="41813"/>
                    <a:pt x="18691" y="40429"/>
                    <a:pt x="20183" y="39315"/>
                  </a:cubicBezTo>
                  <a:cubicBezTo>
                    <a:pt x="19930" y="39214"/>
                    <a:pt x="19721" y="39161"/>
                    <a:pt x="19533" y="39161"/>
                  </a:cubicBezTo>
                  <a:cubicBezTo>
                    <a:pt x="19226" y="39161"/>
                    <a:pt x="18975" y="39301"/>
                    <a:pt x="18678" y="39601"/>
                  </a:cubicBezTo>
                  <a:cubicBezTo>
                    <a:pt x="17817" y="40477"/>
                    <a:pt x="17371" y="41539"/>
                    <a:pt x="17187" y="42680"/>
                  </a:cubicBezTo>
                  <a:cubicBezTo>
                    <a:pt x="16990" y="43923"/>
                    <a:pt x="17300" y="44966"/>
                    <a:pt x="18142" y="45783"/>
                  </a:cubicBezTo>
                  <a:cubicBezTo>
                    <a:pt x="18794" y="46418"/>
                    <a:pt x="19559" y="46727"/>
                    <a:pt x="20444" y="46727"/>
                  </a:cubicBezTo>
                  <a:cubicBezTo>
                    <a:pt x="20693" y="46727"/>
                    <a:pt x="20951" y="46703"/>
                    <a:pt x="21219" y="46654"/>
                  </a:cubicBezTo>
                  <a:cubicBezTo>
                    <a:pt x="24046" y="46134"/>
                    <a:pt x="25911" y="44262"/>
                    <a:pt x="27206" y="41711"/>
                  </a:cubicBezTo>
                  <a:cubicBezTo>
                    <a:pt x="27804" y="40529"/>
                    <a:pt x="28112" y="39238"/>
                    <a:pt x="28215" y="37960"/>
                  </a:cubicBezTo>
                  <a:cubicBezTo>
                    <a:pt x="28405" y="35527"/>
                    <a:pt x="27739" y="33530"/>
                    <a:pt x="25925" y="32124"/>
                  </a:cubicBezTo>
                  <a:cubicBezTo>
                    <a:pt x="25106" y="31491"/>
                    <a:pt x="24191" y="30994"/>
                    <a:pt x="23215" y="30650"/>
                  </a:cubicBezTo>
                  <a:cubicBezTo>
                    <a:pt x="21844" y="30167"/>
                    <a:pt x="20404" y="29958"/>
                    <a:pt x="18919" y="29958"/>
                  </a:cubicBezTo>
                  <a:cubicBezTo>
                    <a:pt x="18459" y="29958"/>
                    <a:pt x="17995" y="29978"/>
                    <a:pt x="17527" y="30016"/>
                  </a:cubicBezTo>
                  <a:cubicBezTo>
                    <a:pt x="14681" y="30245"/>
                    <a:pt x="11927" y="30990"/>
                    <a:pt x="9278" y="32456"/>
                  </a:cubicBezTo>
                  <a:cubicBezTo>
                    <a:pt x="3436" y="35695"/>
                    <a:pt x="1" y="42020"/>
                    <a:pt x="524" y="47661"/>
                  </a:cubicBezTo>
                  <a:cubicBezTo>
                    <a:pt x="690" y="49425"/>
                    <a:pt x="1189" y="51004"/>
                    <a:pt x="2170" y="52366"/>
                  </a:cubicBezTo>
                  <a:cubicBezTo>
                    <a:pt x="2743" y="53160"/>
                    <a:pt x="3433" y="53844"/>
                    <a:pt x="4190" y="54460"/>
                  </a:cubicBezTo>
                  <a:cubicBezTo>
                    <a:pt x="5643" y="55632"/>
                    <a:pt x="7274" y="56506"/>
                    <a:pt x="9037" y="57190"/>
                  </a:cubicBezTo>
                  <a:cubicBezTo>
                    <a:pt x="10977" y="57950"/>
                    <a:pt x="13035" y="58393"/>
                    <a:pt x="15086" y="58845"/>
                  </a:cubicBezTo>
                  <a:cubicBezTo>
                    <a:pt x="16113" y="59070"/>
                    <a:pt x="17119" y="59373"/>
                    <a:pt x="18125" y="59662"/>
                  </a:cubicBezTo>
                  <a:cubicBezTo>
                    <a:pt x="18296" y="59706"/>
                    <a:pt x="18441" y="59834"/>
                    <a:pt x="18644" y="59948"/>
                  </a:cubicBezTo>
                  <a:cubicBezTo>
                    <a:pt x="18131" y="60383"/>
                    <a:pt x="17691" y="60762"/>
                    <a:pt x="17237" y="61129"/>
                  </a:cubicBezTo>
                  <a:cubicBezTo>
                    <a:pt x="15114" y="62881"/>
                    <a:pt x="13092" y="64760"/>
                    <a:pt x="11212" y="66786"/>
                  </a:cubicBezTo>
                  <a:cubicBezTo>
                    <a:pt x="9768" y="68341"/>
                    <a:pt x="8440" y="69981"/>
                    <a:pt x="7323" y="71787"/>
                  </a:cubicBezTo>
                  <a:cubicBezTo>
                    <a:pt x="6266" y="73491"/>
                    <a:pt x="5531" y="75281"/>
                    <a:pt x="5223" y="77213"/>
                  </a:cubicBezTo>
                  <a:cubicBezTo>
                    <a:pt x="4680" y="80622"/>
                    <a:pt x="6450" y="83344"/>
                    <a:pt x="9633" y="83913"/>
                  </a:cubicBezTo>
                  <a:cubicBezTo>
                    <a:pt x="10304" y="84033"/>
                    <a:pt x="10981" y="84087"/>
                    <a:pt x="11662" y="84087"/>
                  </a:cubicBezTo>
                  <a:cubicBezTo>
                    <a:pt x="12922" y="84087"/>
                    <a:pt x="14195" y="83902"/>
                    <a:pt x="15470" y="83603"/>
                  </a:cubicBezTo>
                  <a:cubicBezTo>
                    <a:pt x="18238" y="82964"/>
                    <a:pt x="20822" y="81687"/>
                    <a:pt x="23292" y="80090"/>
                  </a:cubicBezTo>
                  <a:cubicBezTo>
                    <a:pt x="27150" y="77588"/>
                    <a:pt x="29449" y="74034"/>
                    <a:pt x="30466" y="69688"/>
                  </a:cubicBezTo>
                  <a:cubicBezTo>
                    <a:pt x="30688" y="68708"/>
                    <a:pt x="30805" y="67690"/>
                    <a:pt x="30760" y="66726"/>
                  </a:cubicBezTo>
                  <a:cubicBezTo>
                    <a:pt x="30580" y="62865"/>
                    <a:pt x="29059" y="59829"/>
                    <a:pt x="25994" y="57820"/>
                  </a:cubicBezTo>
                  <a:cubicBezTo>
                    <a:pt x="25540" y="57525"/>
                    <a:pt x="25054" y="57276"/>
                    <a:pt x="24586" y="56996"/>
                  </a:cubicBezTo>
                  <a:cubicBezTo>
                    <a:pt x="24422" y="56904"/>
                    <a:pt x="24277" y="56789"/>
                    <a:pt x="24113" y="56677"/>
                  </a:cubicBezTo>
                  <a:cubicBezTo>
                    <a:pt x="25020" y="55795"/>
                    <a:pt x="27615" y="53594"/>
                    <a:pt x="30092" y="51568"/>
                  </a:cubicBezTo>
                  <a:cubicBezTo>
                    <a:pt x="32564" y="49537"/>
                    <a:pt x="34915" y="47681"/>
                    <a:pt x="35337" y="47472"/>
                  </a:cubicBezTo>
                  <a:cubicBezTo>
                    <a:pt x="35337" y="47666"/>
                    <a:pt x="35350" y="47844"/>
                    <a:pt x="35337" y="48027"/>
                  </a:cubicBezTo>
                  <a:cubicBezTo>
                    <a:pt x="35199" y="50037"/>
                    <a:pt x="35049" y="52044"/>
                    <a:pt x="34926" y="54052"/>
                  </a:cubicBezTo>
                  <a:cubicBezTo>
                    <a:pt x="34686" y="58144"/>
                    <a:pt x="34636" y="62202"/>
                    <a:pt x="35190" y="66168"/>
                  </a:cubicBezTo>
                  <a:cubicBezTo>
                    <a:pt x="35526" y="68571"/>
                    <a:pt x="36119" y="70872"/>
                    <a:pt x="37213" y="72949"/>
                  </a:cubicBezTo>
                  <a:cubicBezTo>
                    <a:pt x="37574" y="73637"/>
                    <a:pt x="38035" y="74278"/>
                    <a:pt x="38542" y="74846"/>
                  </a:cubicBezTo>
                  <a:cubicBezTo>
                    <a:pt x="39170" y="75549"/>
                    <a:pt x="39992" y="75873"/>
                    <a:pt x="40951" y="75873"/>
                  </a:cubicBezTo>
                  <a:cubicBezTo>
                    <a:pt x="41125" y="75873"/>
                    <a:pt x="41304" y="75862"/>
                    <a:pt x="41487" y="75841"/>
                  </a:cubicBezTo>
                  <a:cubicBezTo>
                    <a:pt x="41772" y="75812"/>
                    <a:pt x="42053" y="75759"/>
                    <a:pt x="42329" y="75683"/>
                  </a:cubicBezTo>
                  <a:cubicBezTo>
                    <a:pt x="43263" y="75453"/>
                    <a:pt x="44116" y="74992"/>
                    <a:pt x="44879" y="74303"/>
                  </a:cubicBezTo>
                  <a:cubicBezTo>
                    <a:pt x="45694" y="73567"/>
                    <a:pt x="46462" y="72763"/>
                    <a:pt x="47179" y="71927"/>
                  </a:cubicBezTo>
                  <a:cubicBezTo>
                    <a:pt x="48762" y="70067"/>
                    <a:pt x="50174" y="68074"/>
                    <a:pt x="51475" y="66010"/>
                  </a:cubicBezTo>
                  <a:cubicBezTo>
                    <a:pt x="53392" y="62961"/>
                    <a:pt x="55258" y="59880"/>
                    <a:pt x="57130" y="56805"/>
                  </a:cubicBezTo>
                  <a:cubicBezTo>
                    <a:pt x="58042" y="55313"/>
                    <a:pt x="58917" y="53793"/>
                    <a:pt x="59809" y="52292"/>
                  </a:cubicBezTo>
                  <a:cubicBezTo>
                    <a:pt x="59915" y="52117"/>
                    <a:pt x="60065" y="51976"/>
                    <a:pt x="60275" y="51721"/>
                  </a:cubicBezTo>
                  <a:cubicBezTo>
                    <a:pt x="60322" y="52130"/>
                    <a:pt x="60355" y="52393"/>
                    <a:pt x="60389" y="52663"/>
                  </a:cubicBezTo>
                  <a:cubicBezTo>
                    <a:pt x="60738" y="55498"/>
                    <a:pt x="61424" y="58197"/>
                    <a:pt x="62727" y="60633"/>
                  </a:cubicBezTo>
                  <a:cubicBezTo>
                    <a:pt x="63516" y="62106"/>
                    <a:pt x="64491" y="63409"/>
                    <a:pt x="65741" y="64474"/>
                  </a:cubicBezTo>
                  <a:cubicBezTo>
                    <a:pt x="67253" y="65755"/>
                    <a:pt x="69014" y="66288"/>
                    <a:pt x="70759" y="66288"/>
                  </a:cubicBezTo>
                  <a:cubicBezTo>
                    <a:pt x="71502" y="66288"/>
                    <a:pt x="72243" y="66191"/>
                    <a:pt x="72960" y="66014"/>
                  </a:cubicBezTo>
                  <a:cubicBezTo>
                    <a:pt x="73973" y="65765"/>
                    <a:pt x="74942" y="65362"/>
                    <a:pt x="75832" y="64820"/>
                  </a:cubicBezTo>
                  <a:cubicBezTo>
                    <a:pt x="77114" y="64043"/>
                    <a:pt x="78159" y="62988"/>
                    <a:pt x="79078" y="61783"/>
                  </a:cubicBezTo>
                  <a:cubicBezTo>
                    <a:pt x="80286" y="60193"/>
                    <a:pt x="81239" y="58468"/>
                    <a:pt x="82066" y="56681"/>
                  </a:cubicBezTo>
                  <a:cubicBezTo>
                    <a:pt x="84029" y="52443"/>
                    <a:pt x="85105" y="48075"/>
                    <a:pt x="85595" y="43604"/>
                  </a:cubicBezTo>
                  <a:cubicBezTo>
                    <a:pt x="85654" y="43061"/>
                    <a:pt x="85680" y="42509"/>
                    <a:pt x="85818" y="41936"/>
                  </a:cubicBezTo>
                  <a:cubicBezTo>
                    <a:pt x="86436" y="41828"/>
                    <a:pt x="87041" y="41715"/>
                    <a:pt x="87645" y="41574"/>
                  </a:cubicBezTo>
                  <a:cubicBezTo>
                    <a:pt x="89078" y="41259"/>
                    <a:pt x="90471" y="40826"/>
                    <a:pt x="91839" y="40205"/>
                  </a:cubicBezTo>
                  <a:cubicBezTo>
                    <a:pt x="92010" y="40316"/>
                    <a:pt x="92161" y="40396"/>
                    <a:pt x="92293" y="40500"/>
                  </a:cubicBezTo>
                  <a:cubicBezTo>
                    <a:pt x="93852" y="41650"/>
                    <a:pt x="95680" y="42172"/>
                    <a:pt x="97684" y="42221"/>
                  </a:cubicBezTo>
                  <a:cubicBezTo>
                    <a:pt x="97854" y="42226"/>
                    <a:pt x="98024" y="42228"/>
                    <a:pt x="98193" y="42228"/>
                  </a:cubicBezTo>
                  <a:cubicBezTo>
                    <a:pt x="101249" y="42228"/>
                    <a:pt x="104228" y="41473"/>
                    <a:pt x="107131" y="39964"/>
                  </a:cubicBezTo>
                  <a:cubicBezTo>
                    <a:pt x="107308" y="39867"/>
                    <a:pt x="107498" y="39789"/>
                    <a:pt x="107709" y="39687"/>
                  </a:cubicBezTo>
                  <a:cubicBezTo>
                    <a:pt x="107709" y="39807"/>
                    <a:pt x="107723" y="39839"/>
                    <a:pt x="107709" y="39868"/>
                  </a:cubicBezTo>
                  <a:cubicBezTo>
                    <a:pt x="107591" y="40131"/>
                    <a:pt x="107467" y="40394"/>
                    <a:pt x="107341" y="40652"/>
                  </a:cubicBezTo>
                  <a:cubicBezTo>
                    <a:pt x="104282" y="47107"/>
                    <a:pt x="101978" y="53710"/>
                    <a:pt x="101076" y="60616"/>
                  </a:cubicBezTo>
                  <a:cubicBezTo>
                    <a:pt x="100761" y="63012"/>
                    <a:pt x="100874" y="65304"/>
                    <a:pt x="101415" y="67527"/>
                  </a:cubicBezTo>
                  <a:cubicBezTo>
                    <a:pt x="101666" y="68550"/>
                    <a:pt x="102120" y="69453"/>
                    <a:pt x="102823" y="70195"/>
                  </a:cubicBezTo>
                  <a:cubicBezTo>
                    <a:pt x="103804" y="71220"/>
                    <a:pt x="105359" y="71833"/>
                    <a:pt x="107018" y="71833"/>
                  </a:cubicBezTo>
                  <a:cubicBezTo>
                    <a:pt x="108309" y="71833"/>
                    <a:pt x="109662" y="71463"/>
                    <a:pt x="110858" y="70626"/>
                  </a:cubicBezTo>
                  <a:cubicBezTo>
                    <a:pt x="112527" y="69456"/>
                    <a:pt x="113907" y="67996"/>
                    <a:pt x="114997" y="66281"/>
                  </a:cubicBezTo>
                  <a:cubicBezTo>
                    <a:pt x="115988" y="64719"/>
                    <a:pt x="116987" y="63150"/>
                    <a:pt x="117848" y="61524"/>
                  </a:cubicBezTo>
                  <a:cubicBezTo>
                    <a:pt x="119364" y="58663"/>
                    <a:pt x="120842" y="55787"/>
                    <a:pt x="122319" y="52904"/>
                  </a:cubicBezTo>
                  <a:cubicBezTo>
                    <a:pt x="122982" y="51619"/>
                    <a:pt x="123645" y="50328"/>
                    <a:pt x="124308" y="49043"/>
                  </a:cubicBezTo>
                  <a:cubicBezTo>
                    <a:pt x="124473" y="48727"/>
                    <a:pt x="124637" y="48412"/>
                    <a:pt x="124821" y="48059"/>
                  </a:cubicBezTo>
                  <a:cubicBezTo>
                    <a:pt x="125031" y="48192"/>
                    <a:pt x="125196" y="48291"/>
                    <a:pt x="125360" y="48396"/>
                  </a:cubicBezTo>
                  <a:cubicBezTo>
                    <a:pt x="126584" y="49231"/>
                    <a:pt x="127939" y="49643"/>
                    <a:pt x="129331" y="49643"/>
                  </a:cubicBezTo>
                  <a:cubicBezTo>
                    <a:pt x="131103" y="49643"/>
                    <a:pt x="132933" y="48975"/>
                    <a:pt x="134623" y="47661"/>
                  </a:cubicBezTo>
                  <a:cubicBezTo>
                    <a:pt x="136569" y="46147"/>
                    <a:pt x="138132" y="44303"/>
                    <a:pt x="139492" y="42250"/>
                  </a:cubicBezTo>
                  <a:cubicBezTo>
                    <a:pt x="141114" y="39809"/>
                    <a:pt x="142434" y="37221"/>
                    <a:pt x="143615" y="34570"/>
                  </a:cubicBezTo>
                  <a:cubicBezTo>
                    <a:pt x="144416" y="32773"/>
                    <a:pt x="145197" y="30964"/>
                    <a:pt x="145979" y="29164"/>
                  </a:cubicBezTo>
                  <a:cubicBezTo>
                    <a:pt x="146267" y="28490"/>
                    <a:pt x="146563" y="27816"/>
                    <a:pt x="146858" y="27141"/>
                  </a:cubicBezTo>
                  <a:cubicBezTo>
                    <a:pt x="146970" y="26893"/>
                    <a:pt x="147101" y="26654"/>
                    <a:pt x="147226" y="26410"/>
                  </a:cubicBezTo>
                  <a:cubicBezTo>
                    <a:pt x="147834" y="32269"/>
                    <a:pt x="148160" y="38129"/>
                    <a:pt x="148322" y="43939"/>
                  </a:cubicBezTo>
                  <a:cubicBezTo>
                    <a:pt x="146620" y="45582"/>
                    <a:pt x="145023" y="47056"/>
                    <a:pt x="143498" y="48609"/>
                  </a:cubicBezTo>
                  <a:cubicBezTo>
                    <a:pt x="140483" y="51695"/>
                    <a:pt x="137836" y="55067"/>
                    <a:pt x="135767" y="58850"/>
                  </a:cubicBezTo>
                  <a:cubicBezTo>
                    <a:pt x="134559" y="61050"/>
                    <a:pt x="133600" y="63323"/>
                    <a:pt x="133010" y="65701"/>
                  </a:cubicBezTo>
                  <a:cubicBezTo>
                    <a:pt x="132571" y="67470"/>
                    <a:pt x="132388" y="69221"/>
                    <a:pt x="132704" y="70944"/>
                  </a:cubicBezTo>
                  <a:cubicBezTo>
                    <a:pt x="133133" y="73248"/>
                    <a:pt x="134455" y="74584"/>
                    <a:pt x="136743" y="74857"/>
                  </a:cubicBezTo>
                  <a:cubicBezTo>
                    <a:pt x="137228" y="74915"/>
                    <a:pt x="137709" y="74943"/>
                    <a:pt x="138184" y="74943"/>
                  </a:cubicBezTo>
                  <a:cubicBezTo>
                    <a:pt x="141078" y="74943"/>
                    <a:pt x="143781" y="73875"/>
                    <a:pt x="146202" y="71729"/>
                  </a:cubicBezTo>
                  <a:cubicBezTo>
                    <a:pt x="149533" y="68775"/>
                    <a:pt x="151963" y="65211"/>
                    <a:pt x="153249" y="60982"/>
                  </a:cubicBezTo>
                  <a:cubicBezTo>
                    <a:pt x="154424" y="57116"/>
                    <a:pt x="154881" y="53217"/>
                    <a:pt x="154985" y="49320"/>
                  </a:cubicBezTo>
                  <a:cubicBezTo>
                    <a:pt x="155049" y="46849"/>
                    <a:pt x="154910" y="44414"/>
                    <a:pt x="154723" y="41985"/>
                  </a:cubicBezTo>
                  <a:cubicBezTo>
                    <a:pt x="154684" y="41475"/>
                    <a:pt x="154670" y="40962"/>
                    <a:pt x="154644" y="40483"/>
                  </a:cubicBezTo>
                  <a:cubicBezTo>
                    <a:pt x="154815" y="40347"/>
                    <a:pt x="154913" y="40261"/>
                    <a:pt x="155018" y="40187"/>
                  </a:cubicBezTo>
                  <a:cubicBezTo>
                    <a:pt x="155373" y="39947"/>
                    <a:pt x="155735" y="39718"/>
                    <a:pt x="156096" y="39489"/>
                  </a:cubicBezTo>
                  <a:cubicBezTo>
                    <a:pt x="158626" y="37925"/>
                    <a:pt x="161281" y="36705"/>
                    <a:pt x="164069" y="35876"/>
                  </a:cubicBezTo>
                  <a:cubicBezTo>
                    <a:pt x="165474" y="35461"/>
                    <a:pt x="166865" y="35244"/>
                    <a:pt x="168248" y="35244"/>
                  </a:cubicBezTo>
                  <a:cubicBezTo>
                    <a:pt x="168921" y="35244"/>
                    <a:pt x="169591" y="35296"/>
                    <a:pt x="170261" y="35400"/>
                  </a:cubicBezTo>
                  <a:cubicBezTo>
                    <a:pt x="171905" y="35650"/>
                    <a:pt x="173220" y="36373"/>
                    <a:pt x="174115" y="37746"/>
                  </a:cubicBezTo>
                  <a:cubicBezTo>
                    <a:pt x="174352" y="38109"/>
                    <a:pt x="174608" y="38463"/>
                    <a:pt x="174819" y="38836"/>
                  </a:cubicBezTo>
                  <a:cubicBezTo>
                    <a:pt x="175483" y="39992"/>
                    <a:pt x="176155" y="41141"/>
                    <a:pt x="176774" y="42323"/>
                  </a:cubicBezTo>
                  <a:cubicBezTo>
                    <a:pt x="177175" y="43092"/>
                    <a:pt x="177517" y="43910"/>
                    <a:pt x="177847" y="44722"/>
                  </a:cubicBezTo>
                  <a:cubicBezTo>
                    <a:pt x="178091" y="45312"/>
                    <a:pt x="178295" y="45934"/>
                    <a:pt x="178097" y="46602"/>
                  </a:cubicBezTo>
                  <a:cubicBezTo>
                    <a:pt x="178506" y="47229"/>
                    <a:pt x="178651" y="47351"/>
                    <a:pt x="179334" y="47514"/>
                  </a:cubicBezTo>
                  <a:cubicBezTo>
                    <a:pt x="179806" y="47624"/>
                    <a:pt x="180280" y="47675"/>
                    <a:pt x="180756" y="47675"/>
                  </a:cubicBezTo>
                  <a:cubicBezTo>
                    <a:pt x="181764" y="47675"/>
                    <a:pt x="182779" y="47444"/>
                    <a:pt x="183798" y="47046"/>
                  </a:cubicBezTo>
                  <a:cubicBezTo>
                    <a:pt x="185283" y="46468"/>
                    <a:pt x="186229" y="44806"/>
                    <a:pt x="186111" y="43403"/>
                  </a:cubicBezTo>
                  <a:cubicBezTo>
                    <a:pt x="185949" y="41498"/>
                    <a:pt x="185416" y="39743"/>
                    <a:pt x="184515" y="38171"/>
                  </a:cubicBezTo>
                  <a:cubicBezTo>
                    <a:pt x="183158" y="35803"/>
                    <a:pt x="181008" y="34481"/>
                    <a:pt x="178403" y="33748"/>
                  </a:cubicBezTo>
                  <a:cubicBezTo>
                    <a:pt x="176583" y="33235"/>
                    <a:pt x="174745" y="33003"/>
                    <a:pt x="172895" y="33003"/>
                  </a:cubicBezTo>
                  <a:cubicBezTo>
                    <a:pt x="169773" y="33003"/>
                    <a:pt x="166615" y="33664"/>
                    <a:pt x="163441" y="34754"/>
                  </a:cubicBezTo>
                  <a:cubicBezTo>
                    <a:pt x="160732" y="35687"/>
                    <a:pt x="158156" y="37064"/>
                    <a:pt x="155653" y="38585"/>
                  </a:cubicBezTo>
                  <a:lnTo>
                    <a:pt x="155357" y="38764"/>
                  </a:lnTo>
                  <a:cubicBezTo>
                    <a:pt x="155110" y="38913"/>
                    <a:pt x="154876" y="39152"/>
                    <a:pt x="154549" y="39152"/>
                  </a:cubicBezTo>
                  <a:cubicBezTo>
                    <a:pt x="154536" y="39152"/>
                    <a:pt x="154522" y="39152"/>
                    <a:pt x="154509" y="39151"/>
                  </a:cubicBezTo>
                  <a:cubicBezTo>
                    <a:pt x="154199" y="36175"/>
                    <a:pt x="153885" y="33217"/>
                    <a:pt x="153570" y="30274"/>
                  </a:cubicBezTo>
                  <a:cubicBezTo>
                    <a:pt x="153166" y="26375"/>
                    <a:pt x="152481" y="22567"/>
                    <a:pt x="151512" y="18850"/>
                  </a:cubicBezTo>
                  <a:cubicBezTo>
                    <a:pt x="151354" y="18249"/>
                    <a:pt x="151129" y="17671"/>
                    <a:pt x="150900" y="17106"/>
                  </a:cubicBezTo>
                  <a:cubicBezTo>
                    <a:pt x="150675" y="16547"/>
                    <a:pt x="150208" y="16235"/>
                    <a:pt x="149611" y="16226"/>
                  </a:cubicBezTo>
                  <a:cubicBezTo>
                    <a:pt x="149563" y="16225"/>
                    <a:pt x="149516" y="16224"/>
                    <a:pt x="149468" y="16224"/>
                  </a:cubicBezTo>
                  <a:cubicBezTo>
                    <a:pt x="149000" y="16224"/>
                    <a:pt x="148534" y="16292"/>
                    <a:pt x="148085" y="16428"/>
                  </a:cubicBezTo>
                  <a:cubicBezTo>
                    <a:pt x="147434" y="16620"/>
                    <a:pt x="147001" y="17085"/>
                    <a:pt x="146955" y="17820"/>
                  </a:cubicBezTo>
                  <a:cubicBezTo>
                    <a:pt x="146936" y="18158"/>
                    <a:pt x="146883" y="18498"/>
                    <a:pt x="146898" y="18838"/>
                  </a:cubicBezTo>
                  <a:cubicBezTo>
                    <a:pt x="146917" y="19598"/>
                    <a:pt x="146970" y="20360"/>
                    <a:pt x="147011" y="21123"/>
                  </a:cubicBezTo>
                  <a:cubicBezTo>
                    <a:pt x="147043" y="21915"/>
                    <a:pt x="147228" y="22713"/>
                    <a:pt x="147077" y="23495"/>
                  </a:cubicBezTo>
                  <a:cubicBezTo>
                    <a:pt x="146927" y="24311"/>
                    <a:pt x="146461" y="25101"/>
                    <a:pt x="146126" y="25901"/>
                  </a:cubicBezTo>
                  <a:cubicBezTo>
                    <a:pt x="145718" y="26864"/>
                    <a:pt x="145311" y="27828"/>
                    <a:pt x="144891" y="28786"/>
                  </a:cubicBezTo>
                  <a:cubicBezTo>
                    <a:pt x="143631" y="31660"/>
                    <a:pt x="142278" y="34493"/>
                    <a:pt x="140716" y="37248"/>
                  </a:cubicBezTo>
                  <a:cubicBezTo>
                    <a:pt x="139527" y="39337"/>
                    <a:pt x="138200" y="41330"/>
                    <a:pt x="136742" y="43255"/>
                  </a:cubicBezTo>
                  <a:cubicBezTo>
                    <a:pt x="135533" y="44859"/>
                    <a:pt x="134114" y="46231"/>
                    <a:pt x="132418" y="47256"/>
                  </a:cubicBezTo>
                  <a:cubicBezTo>
                    <a:pt x="132010" y="47505"/>
                    <a:pt x="131590" y="47707"/>
                    <a:pt x="131235" y="47894"/>
                  </a:cubicBezTo>
                  <a:cubicBezTo>
                    <a:pt x="130571" y="47655"/>
                    <a:pt x="130367" y="47133"/>
                    <a:pt x="130242" y="46568"/>
                  </a:cubicBezTo>
                  <a:cubicBezTo>
                    <a:pt x="130031" y="45633"/>
                    <a:pt x="129964" y="44665"/>
                    <a:pt x="130102" y="43657"/>
                  </a:cubicBezTo>
                  <a:cubicBezTo>
                    <a:pt x="130271" y="42418"/>
                    <a:pt x="130423" y="41180"/>
                    <a:pt x="130534" y="39942"/>
                  </a:cubicBezTo>
                  <a:cubicBezTo>
                    <a:pt x="130761" y="37465"/>
                    <a:pt x="130957" y="34992"/>
                    <a:pt x="131173" y="32516"/>
                  </a:cubicBezTo>
                  <a:cubicBezTo>
                    <a:pt x="131388" y="30100"/>
                    <a:pt x="131611" y="27684"/>
                    <a:pt x="131840" y="25266"/>
                  </a:cubicBezTo>
                  <a:cubicBezTo>
                    <a:pt x="132004" y="23566"/>
                    <a:pt x="132022" y="21866"/>
                    <a:pt x="132415" y="20162"/>
                  </a:cubicBezTo>
                  <a:cubicBezTo>
                    <a:pt x="132507" y="19769"/>
                    <a:pt x="132494" y="19356"/>
                    <a:pt x="132487" y="18962"/>
                  </a:cubicBezTo>
                  <a:cubicBezTo>
                    <a:pt x="132480" y="18542"/>
                    <a:pt x="132631" y="18087"/>
                    <a:pt x="132394" y="17684"/>
                  </a:cubicBezTo>
                  <a:cubicBezTo>
                    <a:pt x="132382" y="17684"/>
                    <a:pt x="132369" y="17684"/>
                    <a:pt x="132356" y="17684"/>
                  </a:cubicBezTo>
                  <a:cubicBezTo>
                    <a:pt x="131076" y="17684"/>
                    <a:pt x="129938" y="18169"/>
                    <a:pt x="128910" y="19093"/>
                  </a:cubicBezTo>
                  <a:cubicBezTo>
                    <a:pt x="128010" y="19907"/>
                    <a:pt x="127307" y="20876"/>
                    <a:pt x="126676" y="21909"/>
                  </a:cubicBezTo>
                  <a:cubicBezTo>
                    <a:pt x="125618" y="23641"/>
                    <a:pt x="124864" y="25473"/>
                    <a:pt x="124207" y="27351"/>
                  </a:cubicBezTo>
                  <a:cubicBezTo>
                    <a:pt x="122685" y="31751"/>
                    <a:pt x="122036" y="36189"/>
                    <a:pt x="121940" y="40655"/>
                  </a:cubicBezTo>
                  <a:cubicBezTo>
                    <a:pt x="121889" y="43023"/>
                    <a:pt x="122574" y="45052"/>
                    <a:pt x="123818" y="46848"/>
                  </a:cubicBezTo>
                  <a:cubicBezTo>
                    <a:pt x="123950" y="47031"/>
                    <a:pt x="124068" y="47223"/>
                    <a:pt x="124173" y="47389"/>
                  </a:cubicBezTo>
                  <a:cubicBezTo>
                    <a:pt x="124141" y="47500"/>
                    <a:pt x="124128" y="47562"/>
                    <a:pt x="124095" y="47621"/>
                  </a:cubicBezTo>
                  <a:cubicBezTo>
                    <a:pt x="123268" y="49275"/>
                    <a:pt x="122434" y="50936"/>
                    <a:pt x="121580" y="52580"/>
                  </a:cubicBezTo>
                  <a:cubicBezTo>
                    <a:pt x="120155" y="55329"/>
                    <a:pt x="118671" y="58047"/>
                    <a:pt x="117036" y="60683"/>
                  </a:cubicBezTo>
                  <a:cubicBezTo>
                    <a:pt x="115938" y="62447"/>
                    <a:pt x="114749" y="64155"/>
                    <a:pt x="113573" y="65868"/>
                  </a:cubicBezTo>
                  <a:cubicBezTo>
                    <a:pt x="112471" y="67472"/>
                    <a:pt x="111064" y="68767"/>
                    <a:pt x="109494" y="69864"/>
                  </a:cubicBezTo>
                  <a:cubicBezTo>
                    <a:pt x="109051" y="70167"/>
                    <a:pt x="108616" y="70509"/>
                    <a:pt x="108072" y="70509"/>
                  </a:cubicBezTo>
                  <a:cubicBezTo>
                    <a:pt x="108067" y="70509"/>
                    <a:pt x="108061" y="70509"/>
                    <a:pt x="108055" y="70509"/>
                  </a:cubicBezTo>
                  <a:cubicBezTo>
                    <a:pt x="107344" y="70308"/>
                    <a:pt x="107067" y="69743"/>
                    <a:pt x="107015" y="69048"/>
                  </a:cubicBezTo>
                  <a:cubicBezTo>
                    <a:pt x="106981" y="68503"/>
                    <a:pt x="107001" y="67940"/>
                    <a:pt x="107059" y="67384"/>
                  </a:cubicBezTo>
                  <a:cubicBezTo>
                    <a:pt x="107190" y="66203"/>
                    <a:pt x="107479" y="65034"/>
                    <a:pt x="107840" y="63877"/>
                  </a:cubicBezTo>
                  <a:cubicBezTo>
                    <a:pt x="108168" y="62810"/>
                    <a:pt x="108489" y="61745"/>
                    <a:pt x="108771" y="60672"/>
                  </a:cubicBezTo>
                  <a:cubicBezTo>
                    <a:pt x="109283" y="58745"/>
                    <a:pt x="109762" y="56802"/>
                    <a:pt x="110267" y="54870"/>
                  </a:cubicBezTo>
                  <a:cubicBezTo>
                    <a:pt x="111670" y="49502"/>
                    <a:pt x="113134" y="44147"/>
                    <a:pt x="114793" y="38826"/>
                  </a:cubicBezTo>
                  <a:cubicBezTo>
                    <a:pt x="115200" y="37522"/>
                    <a:pt x="115469" y="36189"/>
                    <a:pt x="115777" y="34864"/>
                  </a:cubicBezTo>
                  <a:cubicBezTo>
                    <a:pt x="115855" y="34540"/>
                    <a:pt x="115836" y="34201"/>
                    <a:pt x="115855" y="33931"/>
                  </a:cubicBezTo>
                  <a:cubicBezTo>
                    <a:pt x="115295" y="33411"/>
                    <a:pt x="115109" y="33304"/>
                    <a:pt x="114377" y="33304"/>
                  </a:cubicBezTo>
                  <a:cubicBezTo>
                    <a:pt x="114327" y="33304"/>
                    <a:pt x="114274" y="33304"/>
                    <a:pt x="114218" y="33305"/>
                  </a:cubicBezTo>
                  <a:cubicBezTo>
                    <a:pt x="112864" y="33330"/>
                    <a:pt x="111634" y="33707"/>
                    <a:pt x="110734" y="35035"/>
                  </a:cubicBezTo>
                  <a:cubicBezTo>
                    <a:pt x="110529" y="35337"/>
                    <a:pt x="110175" y="35564"/>
                    <a:pt x="109860" y="35766"/>
                  </a:cubicBezTo>
                  <a:cubicBezTo>
                    <a:pt x="107119" y="37519"/>
                    <a:pt x="104168" y="38524"/>
                    <a:pt x="101151" y="39243"/>
                  </a:cubicBezTo>
                  <a:cubicBezTo>
                    <a:pt x="100830" y="39319"/>
                    <a:pt x="100526" y="39358"/>
                    <a:pt x="100239" y="39358"/>
                  </a:cubicBezTo>
                  <a:cubicBezTo>
                    <a:pt x="99370" y="39358"/>
                    <a:pt x="98659" y="39001"/>
                    <a:pt x="98120" y="38233"/>
                  </a:cubicBezTo>
                  <a:cubicBezTo>
                    <a:pt x="97955" y="38000"/>
                    <a:pt x="97798" y="37760"/>
                    <a:pt x="97606" y="37478"/>
                  </a:cubicBezTo>
                  <a:cubicBezTo>
                    <a:pt x="97705" y="37391"/>
                    <a:pt x="97796" y="37299"/>
                    <a:pt x="97883" y="37214"/>
                  </a:cubicBezTo>
                  <a:cubicBezTo>
                    <a:pt x="98158" y="36957"/>
                    <a:pt x="98415" y="36702"/>
                    <a:pt x="98703" y="36491"/>
                  </a:cubicBezTo>
                  <a:cubicBezTo>
                    <a:pt x="99900" y="35584"/>
                    <a:pt x="100938" y="34524"/>
                    <a:pt x="101884" y="33349"/>
                  </a:cubicBezTo>
                  <a:cubicBezTo>
                    <a:pt x="103559" y="31263"/>
                    <a:pt x="104642" y="28893"/>
                    <a:pt x="105548" y="26446"/>
                  </a:cubicBezTo>
                  <a:cubicBezTo>
                    <a:pt x="106151" y="24801"/>
                    <a:pt x="106375" y="23120"/>
                    <a:pt x="106216" y="21470"/>
                  </a:cubicBezTo>
                  <a:cubicBezTo>
                    <a:pt x="106024" y="19515"/>
                    <a:pt x="105136" y="18008"/>
                    <a:pt x="103380" y="17290"/>
                  </a:cubicBezTo>
                  <a:cubicBezTo>
                    <a:pt x="102599" y="16970"/>
                    <a:pt x="101779" y="16801"/>
                    <a:pt x="100945" y="16801"/>
                  </a:cubicBezTo>
                  <a:cubicBezTo>
                    <a:pt x="100618" y="16801"/>
                    <a:pt x="100290" y="16826"/>
                    <a:pt x="99961" y="16879"/>
                  </a:cubicBezTo>
                  <a:cubicBezTo>
                    <a:pt x="99316" y="16977"/>
                    <a:pt x="98659" y="17184"/>
                    <a:pt x="98014" y="17497"/>
                  </a:cubicBezTo>
                  <a:cubicBezTo>
                    <a:pt x="95222" y="18862"/>
                    <a:pt x="92823" y="20790"/>
                    <a:pt x="91240" y="23655"/>
                  </a:cubicBezTo>
                  <a:cubicBezTo>
                    <a:pt x="89776" y="26301"/>
                    <a:pt x="88903" y="29092"/>
                    <a:pt x="88701" y="31980"/>
                  </a:cubicBezTo>
                  <a:cubicBezTo>
                    <a:pt x="88512" y="34687"/>
                    <a:pt x="89033" y="37139"/>
                    <a:pt x="90744" y="39073"/>
                  </a:cubicBezTo>
                  <a:cubicBezTo>
                    <a:pt x="90835" y="39175"/>
                    <a:pt x="90902" y="39300"/>
                    <a:pt x="91027" y="39477"/>
                  </a:cubicBezTo>
                  <a:cubicBezTo>
                    <a:pt x="89850" y="39993"/>
                    <a:pt x="88699" y="40372"/>
                    <a:pt x="87549" y="40618"/>
                  </a:cubicBezTo>
                  <a:cubicBezTo>
                    <a:pt x="87022" y="40735"/>
                    <a:pt x="86489" y="40819"/>
                    <a:pt x="85952" y="40869"/>
                  </a:cubicBezTo>
                  <a:cubicBezTo>
                    <a:pt x="85892" y="40744"/>
                    <a:pt x="85847" y="40696"/>
                    <a:pt x="85847" y="40636"/>
                  </a:cubicBezTo>
                  <a:cubicBezTo>
                    <a:pt x="85840" y="40483"/>
                    <a:pt x="85853" y="40328"/>
                    <a:pt x="85860" y="40180"/>
                  </a:cubicBezTo>
                  <a:cubicBezTo>
                    <a:pt x="86035" y="37107"/>
                    <a:pt x="85915" y="34087"/>
                    <a:pt x="85387" y="31147"/>
                  </a:cubicBezTo>
                  <a:cubicBezTo>
                    <a:pt x="85010" y="29078"/>
                    <a:pt x="84563" y="27037"/>
                    <a:pt x="83792" y="25119"/>
                  </a:cubicBezTo>
                  <a:cubicBezTo>
                    <a:pt x="83140" y="23494"/>
                    <a:pt x="82212" y="22085"/>
                    <a:pt x="80982" y="20903"/>
                  </a:cubicBezTo>
                  <a:cubicBezTo>
                    <a:pt x="80095" y="20058"/>
                    <a:pt x="79038" y="19538"/>
                    <a:pt x="77729" y="19538"/>
                  </a:cubicBezTo>
                  <a:cubicBezTo>
                    <a:pt x="77720" y="19538"/>
                    <a:pt x="77710" y="19538"/>
                    <a:pt x="77701" y="19538"/>
                  </a:cubicBezTo>
                  <a:cubicBezTo>
                    <a:pt x="77391" y="19545"/>
                    <a:pt x="77090" y="19565"/>
                    <a:pt x="76787" y="19598"/>
                  </a:cubicBezTo>
                  <a:cubicBezTo>
                    <a:pt x="74611" y="19858"/>
                    <a:pt x="72810" y="21012"/>
                    <a:pt x="71391" y="23012"/>
                  </a:cubicBezTo>
                  <a:cubicBezTo>
                    <a:pt x="68790" y="26692"/>
                    <a:pt x="67945" y="32488"/>
                    <a:pt x="71137" y="36560"/>
                  </a:cubicBezTo>
                  <a:cubicBezTo>
                    <a:pt x="73848" y="40013"/>
                    <a:pt x="77511" y="41837"/>
                    <a:pt x="82074" y="42063"/>
                  </a:cubicBezTo>
                  <a:cubicBezTo>
                    <a:pt x="82231" y="42076"/>
                    <a:pt x="82395" y="42067"/>
                    <a:pt x="82560" y="42079"/>
                  </a:cubicBezTo>
                  <a:cubicBezTo>
                    <a:pt x="82717" y="42091"/>
                    <a:pt x="82875" y="42132"/>
                    <a:pt x="83020" y="42225"/>
                  </a:cubicBezTo>
                  <a:cubicBezTo>
                    <a:pt x="83001" y="42456"/>
                    <a:pt x="82987" y="42672"/>
                    <a:pt x="82955" y="42883"/>
                  </a:cubicBezTo>
                  <a:cubicBezTo>
                    <a:pt x="82431" y="46303"/>
                    <a:pt x="81526" y="49672"/>
                    <a:pt x="80423" y="53007"/>
                  </a:cubicBezTo>
                  <a:cubicBezTo>
                    <a:pt x="79708" y="55168"/>
                    <a:pt x="78789" y="57255"/>
                    <a:pt x="77600" y="59245"/>
                  </a:cubicBezTo>
                  <a:cubicBezTo>
                    <a:pt x="76983" y="60276"/>
                    <a:pt x="76314" y="61279"/>
                    <a:pt x="75465" y="62141"/>
                  </a:cubicBezTo>
                  <a:cubicBezTo>
                    <a:pt x="74894" y="62711"/>
                    <a:pt x="74263" y="63222"/>
                    <a:pt x="73625" y="63707"/>
                  </a:cubicBezTo>
                  <a:cubicBezTo>
                    <a:pt x="73383" y="63893"/>
                    <a:pt x="73106" y="64057"/>
                    <a:pt x="72791" y="64132"/>
                  </a:cubicBezTo>
                  <a:cubicBezTo>
                    <a:pt x="72676" y="64158"/>
                    <a:pt x="72559" y="64171"/>
                    <a:pt x="72442" y="64171"/>
                  </a:cubicBezTo>
                  <a:cubicBezTo>
                    <a:pt x="72413" y="64171"/>
                    <a:pt x="72385" y="64170"/>
                    <a:pt x="72357" y="64169"/>
                  </a:cubicBezTo>
                  <a:cubicBezTo>
                    <a:pt x="71502" y="63714"/>
                    <a:pt x="71003" y="62870"/>
                    <a:pt x="70581" y="61970"/>
                  </a:cubicBezTo>
                  <a:cubicBezTo>
                    <a:pt x="70061" y="60848"/>
                    <a:pt x="69817" y="59610"/>
                    <a:pt x="69632" y="58357"/>
                  </a:cubicBezTo>
                  <a:cubicBezTo>
                    <a:pt x="69268" y="55904"/>
                    <a:pt x="69181" y="53401"/>
                    <a:pt x="69200" y="50879"/>
                  </a:cubicBezTo>
                  <a:cubicBezTo>
                    <a:pt x="69225" y="48722"/>
                    <a:pt x="69243" y="46566"/>
                    <a:pt x="69242" y="44413"/>
                  </a:cubicBezTo>
                  <a:cubicBezTo>
                    <a:pt x="69242" y="43898"/>
                    <a:pt x="69169" y="43386"/>
                    <a:pt x="69129" y="42870"/>
                  </a:cubicBezTo>
                  <a:cubicBezTo>
                    <a:pt x="69043" y="41752"/>
                    <a:pt x="68398" y="41201"/>
                    <a:pt x="67379" y="41002"/>
                  </a:cubicBezTo>
                  <a:cubicBezTo>
                    <a:pt x="66997" y="40928"/>
                    <a:pt x="66617" y="40892"/>
                    <a:pt x="66236" y="40892"/>
                  </a:cubicBezTo>
                  <a:cubicBezTo>
                    <a:pt x="65281" y="40892"/>
                    <a:pt x="64330" y="41120"/>
                    <a:pt x="63376" y="41557"/>
                  </a:cubicBezTo>
                  <a:cubicBezTo>
                    <a:pt x="62423" y="41990"/>
                    <a:pt x="61727" y="42690"/>
                    <a:pt x="61365" y="43681"/>
                  </a:cubicBezTo>
                  <a:cubicBezTo>
                    <a:pt x="61116" y="44369"/>
                    <a:pt x="60893" y="45075"/>
                    <a:pt x="60749" y="45776"/>
                  </a:cubicBezTo>
                  <a:cubicBezTo>
                    <a:pt x="60539" y="46852"/>
                    <a:pt x="60402" y="47941"/>
                    <a:pt x="60225" y="49081"/>
                  </a:cubicBezTo>
                  <a:cubicBezTo>
                    <a:pt x="59357" y="50419"/>
                    <a:pt x="58478" y="51819"/>
                    <a:pt x="57558" y="53198"/>
                  </a:cubicBezTo>
                  <a:cubicBezTo>
                    <a:pt x="55667" y="56035"/>
                    <a:pt x="53748" y="58857"/>
                    <a:pt x="52113" y="61848"/>
                  </a:cubicBezTo>
                  <a:cubicBezTo>
                    <a:pt x="51168" y="63584"/>
                    <a:pt x="50163" y="65282"/>
                    <a:pt x="49178" y="66996"/>
                  </a:cubicBezTo>
                  <a:cubicBezTo>
                    <a:pt x="49000" y="67307"/>
                    <a:pt x="48824" y="67625"/>
                    <a:pt x="48606" y="67901"/>
                  </a:cubicBezTo>
                  <a:cubicBezTo>
                    <a:pt x="47351" y="69478"/>
                    <a:pt x="46110" y="71072"/>
                    <a:pt x="44809" y="72608"/>
                  </a:cubicBezTo>
                  <a:cubicBezTo>
                    <a:pt x="44290" y="73225"/>
                    <a:pt x="43646" y="73738"/>
                    <a:pt x="43022" y="74255"/>
                  </a:cubicBezTo>
                  <a:cubicBezTo>
                    <a:pt x="42778" y="74461"/>
                    <a:pt x="42509" y="74637"/>
                    <a:pt x="42213" y="74736"/>
                  </a:cubicBezTo>
                  <a:cubicBezTo>
                    <a:pt x="42064" y="74792"/>
                    <a:pt x="41906" y="74821"/>
                    <a:pt x="41747" y="74824"/>
                  </a:cubicBezTo>
                  <a:cubicBezTo>
                    <a:pt x="41056" y="74448"/>
                    <a:pt x="40826" y="73742"/>
                    <a:pt x="40648" y="73024"/>
                  </a:cubicBezTo>
                  <a:cubicBezTo>
                    <a:pt x="40233" y="71287"/>
                    <a:pt x="40336" y="69454"/>
                    <a:pt x="40506" y="67626"/>
                  </a:cubicBezTo>
                  <a:cubicBezTo>
                    <a:pt x="40833" y="64159"/>
                    <a:pt x="41232" y="60689"/>
                    <a:pt x="41585" y="57219"/>
                  </a:cubicBezTo>
                  <a:cubicBezTo>
                    <a:pt x="41925" y="53872"/>
                    <a:pt x="42238" y="50527"/>
                    <a:pt x="42578" y="47185"/>
                  </a:cubicBezTo>
                  <a:cubicBezTo>
                    <a:pt x="42931" y="43688"/>
                    <a:pt x="43264" y="40187"/>
                    <a:pt x="43676" y="36689"/>
                  </a:cubicBezTo>
                  <a:cubicBezTo>
                    <a:pt x="44207" y="32219"/>
                    <a:pt x="45050" y="27767"/>
                    <a:pt x="46108" y="23335"/>
                  </a:cubicBezTo>
                  <a:cubicBezTo>
                    <a:pt x="46447" y="21892"/>
                    <a:pt x="46835" y="20457"/>
                    <a:pt x="47209" y="19017"/>
                  </a:cubicBezTo>
                  <a:cubicBezTo>
                    <a:pt x="47453" y="18898"/>
                    <a:pt x="47644" y="18792"/>
                    <a:pt x="47847" y="18705"/>
                  </a:cubicBezTo>
                  <a:cubicBezTo>
                    <a:pt x="49754" y="17871"/>
                    <a:pt x="51666" y="17050"/>
                    <a:pt x="53572" y="16217"/>
                  </a:cubicBezTo>
                  <a:cubicBezTo>
                    <a:pt x="58461" y="14094"/>
                    <a:pt x="63332" y="11900"/>
                    <a:pt x="68295" y="10040"/>
                  </a:cubicBezTo>
                  <a:cubicBezTo>
                    <a:pt x="68676" y="9896"/>
                    <a:pt x="69057" y="9759"/>
                    <a:pt x="69438" y="9622"/>
                  </a:cubicBezTo>
                  <a:cubicBezTo>
                    <a:pt x="72574" y="8520"/>
                    <a:pt x="75748" y="7719"/>
                    <a:pt x="78975" y="7447"/>
                  </a:cubicBezTo>
                  <a:cubicBezTo>
                    <a:pt x="79509" y="7400"/>
                    <a:pt x="80040" y="7369"/>
                    <a:pt x="80565" y="7369"/>
                  </a:cubicBezTo>
                  <a:cubicBezTo>
                    <a:pt x="81354" y="7369"/>
                    <a:pt x="82130" y="7439"/>
                    <a:pt x="82888" y="7632"/>
                  </a:cubicBezTo>
                  <a:cubicBezTo>
                    <a:pt x="84091" y="7934"/>
                    <a:pt x="84959" y="8589"/>
                    <a:pt x="85263" y="9880"/>
                  </a:cubicBezTo>
                  <a:cubicBezTo>
                    <a:pt x="85309" y="10080"/>
                    <a:pt x="85395" y="10270"/>
                    <a:pt x="85453" y="10469"/>
                  </a:cubicBezTo>
                  <a:cubicBezTo>
                    <a:pt x="85717" y="11398"/>
                    <a:pt x="85783" y="12358"/>
                    <a:pt x="85599" y="13365"/>
                  </a:cubicBezTo>
                  <a:cubicBezTo>
                    <a:pt x="85488" y="13989"/>
                    <a:pt x="85192" y="14503"/>
                    <a:pt x="84694" y="14916"/>
                  </a:cubicBezTo>
                  <a:cubicBezTo>
                    <a:pt x="84430" y="15139"/>
                    <a:pt x="84174" y="15387"/>
                    <a:pt x="83964" y="15582"/>
                  </a:cubicBezTo>
                  <a:cubicBezTo>
                    <a:pt x="83971" y="16336"/>
                    <a:pt x="84057" y="16513"/>
                    <a:pt x="84569" y="16812"/>
                  </a:cubicBezTo>
                  <a:cubicBezTo>
                    <a:pt x="85247" y="17210"/>
                    <a:pt x="86029" y="17342"/>
                    <a:pt x="86838" y="17389"/>
                  </a:cubicBezTo>
                  <a:cubicBezTo>
                    <a:pt x="86956" y="17396"/>
                    <a:pt x="87072" y="17400"/>
                    <a:pt x="87187" y="17400"/>
                  </a:cubicBezTo>
                  <a:cubicBezTo>
                    <a:pt x="89006" y="17400"/>
                    <a:pt x="90552" y="16512"/>
                    <a:pt x="91905" y="15088"/>
                  </a:cubicBezTo>
                  <a:cubicBezTo>
                    <a:pt x="92549" y="14408"/>
                    <a:pt x="92904" y="13559"/>
                    <a:pt x="92982" y="12666"/>
                  </a:cubicBezTo>
                  <a:cubicBezTo>
                    <a:pt x="93047" y="11962"/>
                    <a:pt x="93014" y="11251"/>
                    <a:pt x="93007" y="10549"/>
                  </a:cubicBezTo>
                  <a:cubicBezTo>
                    <a:pt x="93001" y="9908"/>
                    <a:pt x="92757" y="9379"/>
                    <a:pt x="92362" y="8949"/>
                  </a:cubicBezTo>
                  <a:cubicBezTo>
                    <a:pt x="92035" y="8591"/>
                    <a:pt x="91678" y="8260"/>
                    <a:pt x="91296" y="7960"/>
                  </a:cubicBezTo>
                  <a:cubicBezTo>
                    <a:pt x="90119" y="7079"/>
                    <a:pt x="88777" y="6494"/>
                    <a:pt x="87330" y="6110"/>
                  </a:cubicBezTo>
                  <a:cubicBezTo>
                    <a:pt x="85947" y="5745"/>
                    <a:pt x="84524" y="5588"/>
                    <a:pt x="83074" y="5588"/>
                  </a:cubicBezTo>
                  <a:cubicBezTo>
                    <a:pt x="82257" y="5588"/>
                    <a:pt x="81431" y="5638"/>
                    <a:pt x="80599" y="5729"/>
                  </a:cubicBezTo>
                  <a:cubicBezTo>
                    <a:pt x="76949" y="6130"/>
                    <a:pt x="73367" y="7111"/>
                    <a:pt x="69812" y="8337"/>
                  </a:cubicBezTo>
                  <a:cubicBezTo>
                    <a:pt x="69607" y="8404"/>
                    <a:pt x="69403" y="8478"/>
                    <a:pt x="69200" y="8552"/>
                  </a:cubicBezTo>
                  <a:cubicBezTo>
                    <a:pt x="65388" y="9897"/>
                    <a:pt x="61642" y="11496"/>
                    <a:pt x="57895" y="13060"/>
                  </a:cubicBezTo>
                  <a:cubicBezTo>
                    <a:pt x="54727" y="14387"/>
                    <a:pt x="51565" y="15728"/>
                    <a:pt x="48397" y="17056"/>
                  </a:cubicBezTo>
                  <a:cubicBezTo>
                    <a:pt x="48250" y="17120"/>
                    <a:pt x="48098" y="17225"/>
                    <a:pt x="47945" y="17225"/>
                  </a:cubicBezTo>
                  <a:cubicBezTo>
                    <a:pt x="47872" y="17225"/>
                    <a:pt x="47799" y="17201"/>
                    <a:pt x="47726" y="17137"/>
                  </a:cubicBezTo>
                  <a:cubicBezTo>
                    <a:pt x="48101" y="15477"/>
                    <a:pt x="48481" y="13815"/>
                    <a:pt x="48841" y="12149"/>
                  </a:cubicBezTo>
                  <a:cubicBezTo>
                    <a:pt x="49425" y="9464"/>
                    <a:pt x="49883" y="6776"/>
                    <a:pt x="50151" y="4078"/>
                  </a:cubicBezTo>
                  <a:cubicBezTo>
                    <a:pt x="50267" y="2870"/>
                    <a:pt x="50276" y="1653"/>
                    <a:pt x="50182" y="444"/>
                  </a:cubicBezTo>
                  <a:cubicBezTo>
                    <a:pt x="49801" y="145"/>
                    <a:pt x="49345" y="0"/>
                    <a:pt x="488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1441950" y="1991700"/>
              <a:ext cx="4655750" cy="2102300"/>
            </a:xfrm>
            <a:custGeom>
              <a:avLst/>
              <a:gdLst/>
              <a:ahLst/>
              <a:cxnLst/>
              <a:rect l="l" t="t" r="r" b="b"/>
              <a:pathLst>
                <a:path w="186230" h="84092" extrusionOk="0">
                  <a:moveTo>
                    <a:pt x="100216" y="18226"/>
                  </a:moveTo>
                  <a:cubicBezTo>
                    <a:pt x="100459" y="18226"/>
                    <a:pt x="100725" y="18280"/>
                    <a:pt x="101007" y="18388"/>
                  </a:cubicBezTo>
                  <a:cubicBezTo>
                    <a:pt x="103184" y="19218"/>
                    <a:pt x="104290" y="21171"/>
                    <a:pt x="103982" y="23686"/>
                  </a:cubicBezTo>
                  <a:cubicBezTo>
                    <a:pt x="103492" y="27710"/>
                    <a:pt x="101785" y="31279"/>
                    <a:pt x="99058" y="34467"/>
                  </a:cubicBezTo>
                  <a:cubicBezTo>
                    <a:pt x="98578" y="35032"/>
                    <a:pt x="98046" y="35556"/>
                    <a:pt x="97527" y="36100"/>
                  </a:cubicBezTo>
                  <a:cubicBezTo>
                    <a:pt x="97442" y="36191"/>
                    <a:pt x="97330" y="36260"/>
                    <a:pt x="97139" y="36412"/>
                  </a:cubicBezTo>
                  <a:cubicBezTo>
                    <a:pt x="96757" y="35218"/>
                    <a:pt x="96671" y="34066"/>
                    <a:pt x="96677" y="32902"/>
                  </a:cubicBezTo>
                  <a:cubicBezTo>
                    <a:pt x="96701" y="30044"/>
                    <a:pt x="96871" y="27172"/>
                    <a:pt x="97414" y="24286"/>
                  </a:cubicBezTo>
                  <a:cubicBezTo>
                    <a:pt x="97585" y="23420"/>
                    <a:pt x="97690" y="22550"/>
                    <a:pt x="97907" y="21692"/>
                  </a:cubicBezTo>
                  <a:cubicBezTo>
                    <a:pt x="98086" y="20949"/>
                    <a:pt x="98328" y="20221"/>
                    <a:pt x="98627" y="19518"/>
                  </a:cubicBezTo>
                  <a:cubicBezTo>
                    <a:pt x="98956" y="18746"/>
                    <a:pt x="99422" y="18316"/>
                    <a:pt x="100013" y="18239"/>
                  </a:cubicBezTo>
                  <a:cubicBezTo>
                    <a:pt x="100079" y="18230"/>
                    <a:pt x="100146" y="18226"/>
                    <a:pt x="100216" y="18226"/>
                  </a:cubicBezTo>
                  <a:close/>
                  <a:moveTo>
                    <a:pt x="76756" y="20862"/>
                  </a:moveTo>
                  <a:cubicBezTo>
                    <a:pt x="77965" y="21070"/>
                    <a:pt x="78899" y="21715"/>
                    <a:pt x="79617" y="22636"/>
                  </a:cubicBezTo>
                  <a:cubicBezTo>
                    <a:pt x="80129" y="23296"/>
                    <a:pt x="80576" y="24003"/>
                    <a:pt x="80953" y="24747"/>
                  </a:cubicBezTo>
                  <a:cubicBezTo>
                    <a:pt x="82065" y="26941"/>
                    <a:pt x="82737" y="29333"/>
                    <a:pt x="83041" y="31874"/>
                  </a:cubicBezTo>
                  <a:cubicBezTo>
                    <a:pt x="83372" y="34579"/>
                    <a:pt x="83466" y="37321"/>
                    <a:pt x="83237" y="40113"/>
                  </a:cubicBezTo>
                  <a:cubicBezTo>
                    <a:pt x="83217" y="40329"/>
                    <a:pt x="83185" y="40542"/>
                    <a:pt x="83159" y="40765"/>
                  </a:cubicBezTo>
                  <a:cubicBezTo>
                    <a:pt x="83050" y="40792"/>
                    <a:pt x="82959" y="40842"/>
                    <a:pt x="82883" y="40842"/>
                  </a:cubicBezTo>
                  <a:cubicBezTo>
                    <a:pt x="82880" y="40842"/>
                    <a:pt x="82878" y="40842"/>
                    <a:pt x="82875" y="40842"/>
                  </a:cubicBezTo>
                  <a:cubicBezTo>
                    <a:pt x="82875" y="40842"/>
                    <a:pt x="82874" y="40842"/>
                    <a:pt x="82873" y="40842"/>
                  </a:cubicBezTo>
                  <a:cubicBezTo>
                    <a:pt x="82866" y="40842"/>
                    <a:pt x="82855" y="40839"/>
                    <a:pt x="82849" y="40839"/>
                  </a:cubicBezTo>
                  <a:cubicBezTo>
                    <a:pt x="81430" y="40693"/>
                    <a:pt x="80095" y="40334"/>
                    <a:pt x="78977" y="39512"/>
                  </a:cubicBezTo>
                  <a:cubicBezTo>
                    <a:pt x="77050" y="38095"/>
                    <a:pt x="75615" y="36278"/>
                    <a:pt x="74989" y="33820"/>
                  </a:cubicBezTo>
                  <a:cubicBezTo>
                    <a:pt x="74527" y="32029"/>
                    <a:pt x="74132" y="30228"/>
                    <a:pt x="74052" y="28326"/>
                  </a:cubicBezTo>
                  <a:cubicBezTo>
                    <a:pt x="73978" y="26731"/>
                    <a:pt x="74024" y="25127"/>
                    <a:pt x="74674" y="23543"/>
                  </a:cubicBezTo>
                  <a:cubicBezTo>
                    <a:pt x="74897" y="23013"/>
                    <a:pt x="75173" y="22495"/>
                    <a:pt x="75474" y="22000"/>
                  </a:cubicBezTo>
                  <a:cubicBezTo>
                    <a:pt x="75764" y="21534"/>
                    <a:pt x="76145" y="21123"/>
                    <a:pt x="76756" y="20862"/>
                  </a:cubicBezTo>
                  <a:close/>
                  <a:moveTo>
                    <a:pt x="148294" y="45517"/>
                  </a:moveTo>
                  <a:cubicBezTo>
                    <a:pt x="148327" y="45847"/>
                    <a:pt x="148367" y="46076"/>
                    <a:pt x="148374" y="46316"/>
                  </a:cubicBezTo>
                  <a:cubicBezTo>
                    <a:pt x="148507" y="50017"/>
                    <a:pt x="148404" y="53748"/>
                    <a:pt x="147941" y="57501"/>
                  </a:cubicBezTo>
                  <a:cubicBezTo>
                    <a:pt x="147495" y="61110"/>
                    <a:pt x="146439" y="64593"/>
                    <a:pt x="144410" y="67830"/>
                  </a:cubicBezTo>
                  <a:cubicBezTo>
                    <a:pt x="143483" y="69296"/>
                    <a:pt x="142392" y="70625"/>
                    <a:pt x="141078" y="71754"/>
                  </a:cubicBezTo>
                  <a:cubicBezTo>
                    <a:pt x="140638" y="72133"/>
                    <a:pt x="140158" y="72470"/>
                    <a:pt x="139679" y="72781"/>
                  </a:cubicBezTo>
                  <a:cubicBezTo>
                    <a:pt x="139281" y="73044"/>
                    <a:pt x="138878" y="73161"/>
                    <a:pt x="138480" y="73161"/>
                  </a:cubicBezTo>
                  <a:cubicBezTo>
                    <a:pt x="138181" y="73161"/>
                    <a:pt x="137885" y="73096"/>
                    <a:pt x="137595" y="72976"/>
                  </a:cubicBezTo>
                  <a:cubicBezTo>
                    <a:pt x="136780" y="72650"/>
                    <a:pt x="136240" y="72031"/>
                    <a:pt x="135879" y="71244"/>
                  </a:cubicBezTo>
                  <a:cubicBezTo>
                    <a:pt x="135213" y="69807"/>
                    <a:pt x="135009" y="68236"/>
                    <a:pt x="135172" y="66563"/>
                  </a:cubicBezTo>
                  <a:cubicBezTo>
                    <a:pt x="135381" y="64461"/>
                    <a:pt x="135965" y="62425"/>
                    <a:pt x="136825" y="60433"/>
                  </a:cubicBezTo>
                  <a:cubicBezTo>
                    <a:pt x="137540" y="58774"/>
                    <a:pt x="138434" y="57198"/>
                    <a:pt x="139432" y="55675"/>
                  </a:cubicBezTo>
                  <a:cubicBezTo>
                    <a:pt x="141776" y="52082"/>
                    <a:pt x="144575" y="48891"/>
                    <a:pt x="147716" y="45989"/>
                  </a:cubicBezTo>
                  <a:cubicBezTo>
                    <a:pt x="147874" y="45841"/>
                    <a:pt x="148052" y="45716"/>
                    <a:pt x="148294" y="45517"/>
                  </a:cubicBezTo>
                  <a:close/>
                  <a:moveTo>
                    <a:pt x="19622" y="60483"/>
                  </a:moveTo>
                  <a:cubicBezTo>
                    <a:pt x="19695" y="60493"/>
                    <a:pt x="19760" y="60484"/>
                    <a:pt x="19807" y="60511"/>
                  </a:cubicBezTo>
                  <a:cubicBezTo>
                    <a:pt x="22517" y="62415"/>
                    <a:pt x="24175" y="64990"/>
                    <a:pt x="23953" y="68711"/>
                  </a:cubicBezTo>
                  <a:cubicBezTo>
                    <a:pt x="23915" y="69412"/>
                    <a:pt x="23777" y="70138"/>
                    <a:pt x="23573" y="70834"/>
                  </a:cubicBezTo>
                  <a:cubicBezTo>
                    <a:pt x="22720" y="73795"/>
                    <a:pt x="21131" y="76338"/>
                    <a:pt x="18752" y="78405"/>
                  </a:cubicBezTo>
                  <a:cubicBezTo>
                    <a:pt x="17392" y="79594"/>
                    <a:pt x="15874" y="80449"/>
                    <a:pt x="14198" y="80919"/>
                  </a:cubicBezTo>
                  <a:cubicBezTo>
                    <a:pt x="13712" y="81055"/>
                    <a:pt x="13246" y="81123"/>
                    <a:pt x="12803" y="81123"/>
                  </a:cubicBezTo>
                  <a:cubicBezTo>
                    <a:pt x="11719" y="81123"/>
                    <a:pt x="10772" y="80713"/>
                    <a:pt x="9996" y="79876"/>
                  </a:cubicBezTo>
                  <a:cubicBezTo>
                    <a:pt x="8582" y="78357"/>
                    <a:pt x="8075" y="76485"/>
                    <a:pt x="8632" y="74211"/>
                  </a:cubicBezTo>
                  <a:cubicBezTo>
                    <a:pt x="8940" y="72973"/>
                    <a:pt x="9452" y="71803"/>
                    <a:pt x="10122" y="70685"/>
                  </a:cubicBezTo>
                  <a:cubicBezTo>
                    <a:pt x="10929" y="69348"/>
                    <a:pt x="11889" y="68117"/>
                    <a:pt x="12927" y="66950"/>
                  </a:cubicBezTo>
                  <a:cubicBezTo>
                    <a:pt x="14937" y="64686"/>
                    <a:pt x="17132" y="62624"/>
                    <a:pt x="19392" y="60633"/>
                  </a:cubicBezTo>
                  <a:cubicBezTo>
                    <a:pt x="19465" y="60570"/>
                    <a:pt x="19550" y="60526"/>
                    <a:pt x="19622" y="60483"/>
                  </a:cubicBezTo>
                  <a:close/>
                  <a:moveTo>
                    <a:pt x="48887" y="1"/>
                  </a:moveTo>
                  <a:cubicBezTo>
                    <a:pt x="48203" y="1"/>
                    <a:pt x="47514" y="321"/>
                    <a:pt x="47066" y="929"/>
                  </a:cubicBezTo>
                  <a:cubicBezTo>
                    <a:pt x="46567" y="1603"/>
                    <a:pt x="46100" y="2320"/>
                    <a:pt x="45714" y="3067"/>
                  </a:cubicBezTo>
                  <a:cubicBezTo>
                    <a:pt x="44932" y="4581"/>
                    <a:pt x="44176" y="6125"/>
                    <a:pt x="43474" y="7676"/>
                  </a:cubicBezTo>
                  <a:cubicBezTo>
                    <a:pt x="41682" y="11617"/>
                    <a:pt x="40198" y="15637"/>
                    <a:pt x="39274" y="19785"/>
                  </a:cubicBezTo>
                  <a:cubicBezTo>
                    <a:pt x="39215" y="20027"/>
                    <a:pt x="39123" y="20260"/>
                    <a:pt x="39044" y="20490"/>
                  </a:cubicBezTo>
                  <a:cubicBezTo>
                    <a:pt x="38886" y="20551"/>
                    <a:pt x="38775" y="20613"/>
                    <a:pt x="38656" y="20649"/>
                  </a:cubicBezTo>
                  <a:cubicBezTo>
                    <a:pt x="36632" y="21250"/>
                    <a:pt x="34607" y="21872"/>
                    <a:pt x="32582" y="22454"/>
                  </a:cubicBezTo>
                  <a:cubicBezTo>
                    <a:pt x="31658" y="22723"/>
                    <a:pt x="30718" y="22939"/>
                    <a:pt x="29769" y="23100"/>
                  </a:cubicBezTo>
                  <a:cubicBezTo>
                    <a:pt x="28510" y="23322"/>
                    <a:pt x="27251" y="23439"/>
                    <a:pt x="25994" y="23439"/>
                  </a:cubicBezTo>
                  <a:cubicBezTo>
                    <a:pt x="25605" y="23439"/>
                    <a:pt x="25215" y="23428"/>
                    <a:pt x="24826" y="23405"/>
                  </a:cubicBezTo>
                  <a:cubicBezTo>
                    <a:pt x="23602" y="23338"/>
                    <a:pt x="22399" y="23224"/>
                    <a:pt x="21235" y="22929"/>
                  </a:cubicBezTo>
                  <a:cubicBezTo>
                    <a:pt x="18994" y="22356"/>
                    <a:pt x="16868" y="19694"/>
                    <a:pt x="17511" y="16641"/>
                  </a:cubicBezTo>
                  <a:cubicBezTo>
                    <a:pt x="17687" y="15782"/>
                    <a:pt x="17930" y="14927"/>
                    <a:pt x="18207" y="14082"/>
                  </a:cubicBezTo>
                  <a:cubicBezTo>
                    <a:pt x="18508" y="13139"/>
                    <a:pt x="18875" y="12215"/>
                    <a:pt x="19217" y="11281"/>
                  </a:cubicBezTo>
                  <a:cubicBezTo>
                    <a:pt x="19348" y="10922"/>
                    <a:pt x="19479" y="10557"/>
                    <a:pt x="19315" y="10151"/>
                  </a:cubicBezTo>
                  <a:cubicBezTo>
                    <a:pt x="19248" y="10080"/>
                    <a:pt x="19157" y="9971"/>
                    <a:pt x="19051" y="9885"/>
                  </a:cubicBezTo>
                  <a:cubicBezTo>
                    <a:pt x="18960" y="9810"/>
                    <a:pt x="18861" y="9750"/>
                    <a:pt x="18749" y="9717"/>
                  </a:cubicBezTo>
                  <a:cubicBezTo>
                    <a:pt x="18255" y="9555"/>
                    <a:pt x="17757" y="9460"/>
                    <a:pt x="17261" y="9460"/>
                  </a:cubicBezTo>
                  <a:cubicBezTo>
                    <a:pt x="16475" y="9460"/>
                    <a:pt x="15693" y="9698"/>
                    <a:pt x="14936" y="10281"/>
                  </a:cubicBezTo>
                  <a:cubicBezTo>
                    <a:pt x="12420" y="12225"/>
                    <a:pt x="11382" y="15284"/>
                    <a:pt x="11680" y="17752"/>
                  </a:cubicBezTo>
                  <a:cubicBezTo>
                    <a:pt x="11839" y="19116"/>
                    <a:pt x="12418" y="20237"/>
                    <a:pt x="13246" y="21223"/>
                  </a:cubicBezTo>
                  <a:cubicBezTo>
                    <a:pt x="14727" y="22987"/>
                    <a:pt x="16661" y="24042"/>
                    <a:pt x="18935" y="24564"/>
                  </a:cubicBezTo>
                  <a:cubicBezTo>
                    <a:pt x="20276" y="24875"/>
                    <a:pt x="21664" y="24973"/>
                    <a:pt x="23065" y="25049"/>
                  </a:cubicBezTo>
                  <a:cubicBezTo>
                    <a:pt x="23592" y="25075"/>
                    <a:pt x="24120" y="25089"/>
                    <a:pt x="24648" y="25089"/>
                  </a:cubicBezTo>
                  <a:cubicBezTo>
                    <a:pt x="26364" y="25089"/>
                    <a:pt x="28084" y="24948"/>
                    <a:pt x="29803" y="24654"/>
                  </a:cubicBezTo>
                  <a:cubicBezTo>
                    <a:pt x="31030" y="24451"/>
                    <a:pt x="32244" y="24175"/>
                    <a:pt x="33438" y="23826"/>
                  </a:cubicBezTo>
                  <a:cubicBezTo>
                    <a:pt x="34931" y="23395"/>
                    <a:pt x="36409" y="22913"/>
                    <a:pt x="37901" y="22474"/>
                  </a:cubicBezTo>
                  <a:cubicBezTo>
                    <a:pt x="38060" y="22428"/>
                    <a:pt x="38229" y="22331"/>
                    <a:pt x="38404" y="22331"/>
                  </a:cubicBezTo>
                  <a:cubicBezTo>
                    <a:pt x="38504" y="22331"/>
                    <a:pt x="38606" y="22363"/>
                    <a:pt x="38710" y="22454"/>
                  </a:cubicBezTo>
                  <a:cubicBezTo>
                    <a:pt x="36972" y="30335"/>
                    <a:pt x="36458" y="38265"/>
                    <a:pt x="35463" y="46207"/>
                  </a:cubicBezTo>
                  <a:cubicBezTo>
                    <a:pt x="33525" y="47794"/>
                    <a:pt x="31584" y="49377"/>
                    <a:pt x="29642" y="50954"/>
                  </a:cubicBezTo>
                  <a:cubicBezTo>
                    <a:pt x="27461" y="52740"/>
                    <a:pt x="25283" y="54519"/>
                    <a:pt x="23111" y="56291"/>
                  </a:cubicBezTo>
                  <a:cubicBezTo>
                    <a:pt x="20619" y="55570"/>
                    <a:pt x="18186" y="54882"/>
                    <a:pt x="15772" y="54151"/>
                  </a:cubicBezTo>
                  <a:cubicBezTo>
                    <a:pt x="14891" y="53879"/>
                    <a:pt x="14030" y="53525"/>
                    <a:pt x="13202" y="53133"/>
                  </a:cubicBezTo>
                  <a:cubicBezTo>
                    <a:pt x="11841" y="52490"/>
                    <a:pt x="10617" y="51641"/>
                    <a:pt x="9643" y="50493"/>
                  </a:cubicBezTo>
                  <a:cubicBezTo>
                    <a:pt x="8176" y="48754"/>
                    <a:pt x="7313" y="46715"/>
                    <a:pt x="7437" y="44211"/>
                  </a:cubicBezTo>
                  <a:cubicBezTo>
                    <a:pt x="7514" y="42609"/>
                    <a:pt x="7967" y="41045"/>
                    <a:pt x="8736" y="39573"/>
                  </a:cubicBezTo>
                  <a:cubicBezTo>
                    <a:pt x="10187" y="36774"/>
                    <a:pt x="12289" y="34710"/>
                    <a:pt x="15207" y="33636"/>
                  </a:cubicBezTo>
                  <a:cubicBezTo>
                    <a:pt x="15717" y="33447"/>
                    <a:pt x="16244" y="33306"/>
                    <a:pt x="16763" y="33306"/>
                  </a:cubicBezTo>
                  <a:cubicBezTo>
                    <a:pt x="16874" y="33306"/>
                    <a:pt x="16984" y="33313"/>
                    <a:pt x="17094" y="33327"/>
                  </a:cubicBezTo>
                  <a:cubicBezTo>
                    <a:pt x="19645" y="33665"/>
                    <a:pt x="21756" y="34751"/>
                    <a:pt x="23184" y="36849"/>
                  </a:cubicBezTo>
                  <a:cubicBezTo>
                    <a:pt x="24613" y="38940"/>
                    <a:pt x="24489" y="41284"/>
                    <a:pt x="23130" y="43731"/>
                  </a:cubicBezTo>
                  <a:cubicBezTo>
                    <a:pt x="22558" y="44755"/>
                    <a:pt x="21731" y="45513"/>
                    <a:pt x="20653" y="45836"/>
                  </a:cubicBezTo>
                  <a:cubicBezTo>
                    <a:pt x="19246" y="45554"/>
                    <a:pt x="18364" y="44788"/>
                    <a:pt x="18166" y="43569"/>
                  </a:cubicBezTo>
                  <a:cubicBezTo>
                    <a:pt x="17883" y="41816"/>
                    <a:pt x="18691" y="40432"/>
                    <a:pt x="20183" y="39318"/>
                  </a:cubicBezTo>
                  <a:cubicBezTo>
                    <a:pt x="19930" y="39217"/>
                    <a:pt x="19721" y="39164"/>
                    <a:pt x="19533" y="39164"/>
                  </a:cubicBezTo>
                  <a:cubicBezTo>
                    <a:pt x="19226" y="39164"/>
                    <a:pt x="18974" y="39304"/>
                    <a:pt x="18677" y="39604"/>
                  </a:cubicBezTo>
                  <a:cubicBezTo>
                    <a:pt x="17816" y="40480"/>
                    <a:pt x="17370" y="41542"/>
                    <a:pt x="17186" y="42683"/>
                  </a:cubicBezTo>
                  <a:cubicBezTo>
                    <a:pt x="16990" y="43925"/>
                    <a:pt x="17300" y="44969"/>
                    <a:pt x="18141" y="45786"/>
                  </a:cubicBezTo>
                  <a:cubicBezTo>
                    <a:pt x="18794" y="46421"/>
                    <a:pt x="19557" y="46731"/>
                    <a:pt x="20442" y="46731"/>
                  </a:cubicBezTo>
                  <a:cubicBezTo>
                    <a:pt x="20692" y="46731"/>
                    <a:pt x="20950" y="46706"/>
                    <a:pt x="21219" y="46657"/>
                  </a:cubicBezTo>
                  <a:cubicBezTo>
                    <a:pt x="24045" y="46137"/>
                    <a:pt x="25912" y="44266"/>
                    <a:pt x="27205" y="41714"/>
                  </a:cubicBezTo>
                  <a:cubicBezTo>
                    <a:pt x="27803" y="40532"/>
                    <a:pt x="28111" y="39242"/>
                    <a:pt x="28215" y="37964"/>
                  </a:cubicBezTo>
                  <a:cubicBezTo>
                    <a:pt x="28405" y="35531"/>
                    <a:pt x="27738" y="33532"/>
                    <a:pt x="25924" y="32128"/>
                  </a:cubicBezTo>
                  <a:cubicBezTo>
                    <a:pt x="25105" y="31495"/>
                    <a:pt x="24190" y="30998"/>
                    <a:pt x="23214" y="30654"/>
                  </a:cubicBezTo>
                  <a:cubicBezTo>
                    <a:pt x="21844" y="30171"/>
                    <a:pt x="20404" y="29962"/>
                    <a:pt x="18919" y="29962"/>
                  </a:cubicBezTo>
                  <a:cubicBezTo>
                    <a:pt x="18459" y="29962"/>
                    <a:pt x="17995" y="29982"/>
                    <a:pt x="17527" y="30020"/>
                  </a:cubicBezTo>
                  <a:cubicBezTo>
                    <a:pt x="14680" y="30249"/>
                    <a:pt x="11926" y="30993"/>
                    <a:pt x="9278" y="32460"/>
                  </a:cubicBezTo>
                  <a:cubicBezTo>
                    <a:pt x="3435" y="35699"/>
                    <a:pt x="1" y="42023"/>
                    <a:pt x="523" y="47665"/>
                  </a:cubicBezTo>
                  <a:cubicBezTo>
                    <a:pt x="689" y="49429"/>
                    <a:pt x="1190" y="51008"/>
                    <a:pt x="2169" y="52370"/>
                  </a:cubicBezTo>
                  <a:cubicBezTo>
                    <a:pt x="2742" y="53163"/>
                    <a:pt x="3433" y="53847"/>
                    <a:pt x="4190" y="54463"/>
                  </a:cubicBezTo>
                  <a:cubicBezTo>
                    <a:pt x="5644" y="55635"/>
                    <a:pt x="7275" y="56510"/>
                    <a:pt x="9036" y="57193"/>
                  </a:cubicBezTo>
                  <a:cubicBezTo>
                    <a:pt x="10976" y="57954"/>
                    <a:pt x="13035" y="58397"/>
                    <a:pt x="15086" y="58849"/>
                  </a:cubicBezTo>
                  <a:cubicBezTo>
                    <a:pt x="16112" y="59074"/>
                    <a:pt x="17118" y="59376"/>
                    <a:pt x="18124" y="59665"/>
                  </a:cubicBezTo>
                  <a:cubicBezTo>
                    <a:pt x="18295" y="59709"/>
                    <a:pt x="18440" y="59837"/>
                    <a:pt x="18643" y="59951"/>
                  </a:cubicBezTo>
                  <a:cubicBezTo>
                    <a:pt x="18131" y="60386"/>
                    <a:pt x="17690" y="60765"/>
                    <a:pt x="17238" y="61133"/>
                  </a:cubicBezTo>
                  <a:cubicBezTo>
                    <a:pt x="15115" y="62885"/>
                    <a:pt x="13092" y="64763"/>
                    <a:pt x="11212" y="66790"/>
                  </a:cubicBezTo>
                  <a:cubicBezTo>
                    <a:pt x="9767" y="68345"/>
                    <a:pt x="8439" y="69985"/>
                    <a:pt x="7324" y="71791"/>
                  </a:cubicBezTo>
                  <a:cubicBezTo>
                    <a:pt x="6265" y="73495"/>
                    <a:pt x="5530" y="75283"/>
                    <a:pt x="5222" y="77217"/>
                  </a:cubicBezTo>
                  <a:cubicBezTo>
                    <a:pt x="4678" y="80625"/>
                    <a:pt x="6449" y="83347"/>
                    <a:pt x="9632" y="83916"/>
                  </a:cubicBezTo>
                  <a:cubicBezTo>
                    <a:pt x="10304" y="84037"/>
                    <a:pt x="10983" y="84091"/>
                    <a:pt x="11665" y="84091"/>
                  </a:cubicBezTo>
                  <a:cubicBezTo>
                    <a:pt x="12923" y="84091"/>
                    <a:pt x="14195" y="83906"/>
                    <a:pt x="15471" y="83607"/>
                  </a:cubicBezTo>
                  <a:cubicBezTo>
                    <a:pt x="18238" y="82968"/>
                    <a:pt x="20821" y="81691"/>
                    <a:pt x="23292" y="80093"/>
                  </a:cubicBezTo>
                  <a:cubicBezTo>
                    <a:pt x="27149" y="77592"/>
                    <a:pt x="29449" y="74038"/>
                    <a:pt x="30465" y="69691"/>
                  </a:cubicBezTo>
                  <a:cubicBezTo>
                    <a:pt x="30688" y="68712"/>
                    <a:pt x="30805" y="67694"/>
                    <a:pt x="30759" y="66730"/>
                  </a:cubicBezTo>
                  <a:cubicBezTo>
                    <a:pt x="30579" y="62869"/>
                    <a:pt x="29058" y="59833"/>
                    <a:pt x="25993" y="57823"/>
                  </a:cubicBezTo>
                  <a:cubicBezTo>
                    <a:pt x="25539" y="57529"/>
                    <a:pt x="25053" y="57279"/>
                    <a:pt x="24587" y="57000"/>
                  </a:cubicBezTo>
                  <a:cubicBezTo>
                    <a:pt x="24421" y="56908"/>
                    <a:pt x="24277" y="56793"/>
                    <a:pt x="24112" y="56681"/>
                  </a:cubicBezTo>
                  <a:cubicBezTo>
                    <a:pt x="25019" y="55799"/>
                    <a:pt x="27614" y="53598"/>
                    <a:pt x="30092" y="51572"/>
                  </a:cubicBezTo>
                  <a:cubicBezTo>
                    <a:pt x="32563" y="49540"/>
                    <a:pt x="34915" y="47685"/>
                    <a:pt x="35336" y="47476"/>
                  </a:cubicBezTo>
                  <a:cubicBezTo>
                    <a:pt x="35336" y="47670"/>
                    <a:pt x="35350" y="47848"/>
                    <a:pt x="35336" y="48030"/>
                  </a:cubicBezTo>
                  <a:cubicBezTo>
                    <a:pt x="35198" y="50041"/>
                    <a:pt x="35049" y="52048"/>
                    <a:pt x="34925" y="54056"/>
                  </a:cubicBezTo>
                  <a:cubicBezTo>
                    <a:pt x="34685" y="58147"/>
                    <a:pt x="34635" y="62205"/>
                    <a:pt x="35190" y="66172"/>
                  </a:cubicBezTo>
                  <a:cubicBezTo>
                    <a:pt x="35526" y="68575"/>
                    <a:pt x="36120" y="70876"/>
                    <a:pt x="37212" y="72952"/>
                  </a:cubicBezTo>
                  <a:cubicBezTo>
                    <a:pt x="37574" y="73639"/>
                    <a:pt x="38035" y="74281"/>
                    <a:pt x="38541" y="74850"/>
                  </a:cubicBezTo>
                  <a:cubicBezTo>
                    <a:pt x="39170" y="75553"/>
                    <a:pt x="39992" y="75877"/>
                    <a:pt x="40951" y="75877"/>
                  </a:cubicBezTo>
                  <a:cubicBezTo>
                    <a:pt x="41125" y="75877"/>
                    <a:pt x="41304" y="75866"/>
                    <a:pt x="41487" y="75845"/>
                  </a:cubicBezTo>
                  <a:cubicBezTo>
                    <a:pt x="41771" y="75815"/>
                    <a:pt x="42052" y="75762"/>
                    <a:pt x="42329" y="75687"/>
                  </a:cubicBezTo>
                  <a:cubicBezTo>
                    <a:pt x="43262" y="75457"/>
                    <a:pt x="44116" y="74996"/>
                    <a:pt x="44878" y="74307"/>
                  </a:cubicBezTo>
                  <a:cubicBezTo>
                    <a:pt x="45693" y="73571"/>
                    <a:pt x="46461" y="72767"/>
                    <a:pt x="47178" y="71930"/>
                  </a:cubicBezTo>
                  <a:cubicBezTo>
                    <a:pt x="48762" y="70069"/>
                    <a:pt x="50174" y="68078"/>
                    <a:pt x="51474" y="66014"/>
                  </a:cubicBezTo>
                  <a:cubicBezTo>
                    <a:pt x="53392" y="62965"/>
                    <a:pt x="55257" y="59883"/>
                    <a:pt x="57129" y="56807"/>
                  </a:cubicBezTo>
                  <a:cubicBezTo>
                    <a:pt x="58042" y="55317"/>
                    <a:pt x="58916" y="53797"/>
                    <a:pt x="59808" y="52295"/>
                  </a:cubicBezTo>
                  <a:cubicBezTo>
                    <a:pt x="59914" y="52120"/>
                    <a:pt x="60065" y="51980"/>
                    <a:pt x="60275" y="51725"/>
                  </a:cubicBezTo>
                  <a:cubicBezTo>
                    <a:pt x="60321" y="52134"/>
                    <a:pt x="60355" y="52397"/>
                    <a:pt x="60388" y="52667"/>
                  </a:cubicBezTo>
                  <a:cubicBezTo>
                    <a:pt x="60738" y="55502"/>
                    <a:pt x="61423" y="58200"/>
                    <a:pt x="62726" y="60636"/>
                  </a:cubicBezTo>
                  <a:cubicBezTo>
                    <a:pt x="63515" y="62110"/>
                    <a:pt x="64490" y="63412"/>
                    <a:pt x="65740" y="64478"/>
                  </a:cubicBezTo>
                  <a:cubicBezTo>
                    <a:pt x="67253" y="65759"/>
                    <a:pt x="69013" y="66292"/>
                    <a:pt x="70758" y="66292"/>
                  </a:cubicBezTo>
                  <a:cubicBezTo>
                    <a:pt x="71501" y="66292"/>
                    <a:pt x="72242" y="66195"/>
                    <a:pt x="72959" y="66018"/>
                  </a:cubicBezTo>
                  <a:cubicBezTo>
                    <a:pt x="73972" y="65769"/>
                    <a:pt x="74941" y="65366"/>
                    <a:pt x="75831" y="64823"/>
                  </a:cubicBezTo>
                  <a:cubicBezTo>
                    <a:pt x="77113" y="64045"/>
                    <a:pt x="78158" y="62992"/>
                    <a:pt x="79078" y="61786"/>
                  </a:cubicBezTo>
                  <a:cubicBezTo>
                    <a:pt x="80286" y="60197"/>
                    <a:pt x="81238" y="58472"/>
                    <a:pt x="82065" y="56684"/>
                  </a:cubicBezTo>
                  <a:cubicBezTo>
                    <a:pt x="84030" y="52447"/>
                    <a:pt x="85104" y="48079"/>
                    <a:pt x="85595" y="43608"/>
                  </a:cubicBezTo>
                  <a:cubicBezTo>
                    <a:pt x="85654" y="43064"/>
                    <a:pt x="85680" y="42512"/>
                    <a:pt x="85817" y="41940"/>
                  </a:cubicBezTo>
                  <a:cubicBezTo>
                    <a:pt x="86436" y="41831"/>
                    <a:pt x="87040" y="41718"/>
                    <a:pt x="87645" y="41578"/>
                  </a:cubicBezTo>
                  <a:cubicBezTo>
                    <a:pt x="89078" y="41261"/>
                    <a:pt x="90472" y="40830"/>
                    <a:pt x="91838" y="40209"/>
                  </a:cubicBezTo>
                  <a:cubicBezTo>
                    <a:pt x="92009" y="40320"/>
                    <a:pt x="92160" y="40400"/>
                    <a:pt x="92292" y="40502"/>
                  </a:cubicBezTo>
                  <a:cubicBezTo>
                    <a:pt x="93851" y="41654"/>
                    <a:pt x="95679" y="42175"/>
                    <a:pt x="97684" y="42225"/>
                  </a:cubicBezTo>
                  <a:cubicBezTo>
                    <a:pt x="97854" y="42230"/>
                    <a:pt x="98024" y="42232"/>
                    <a:pt x="98193" y="42232"/>
                  </a:cubicBezTo>
                  <a:cubicBezTo>
                    <a:pt x="101249" y="42232"/>
                    <a:pt x="104228" y="41477"/>
                    <a:pt x="107130" y="39968"/>
                  </a:cubicBezTo>
                  <a:cubicBezTo>
                    <a:pt x="107307" y="39871"/>
                    <a:pt x="107498" y="39792"/>
                    <a:pt x="107708" y="39690"/>
                  </a:cubicBezTo>
                  <a:cubicBezTo>
                    <a:pt x="107708" y="39811"/>
                    <a:pt x="107723" y="39843"/>
                    <a:pt x="107708" y="39871"/>
                  </a:cubicBezTo>
                  <a:cubicBezTo>
                    <a:pt x="107591" y="40135"/>
                    <a:pt x="107466" y="40398"/>
                    <a:pt x="107342" y="40655"/>
                  </a:cubicBezTo>
                  <a:cubicBezTo>
                    <a:pt x="104281" y="47111"/>
                    <a:pt x="101977" y="53714"/>
                    <a:pt x="101075" y="60620"/>
                  </a:cubicBezTo>
                  <a:cubicBezTo>
                    <a:pt x="100760" y="63015"/>
                    <a:pt x="100873" y="65307"/>
                    <a:pt x="101414" y="67529"/>
                  </a:cubicBezTo>
                  <a:cubicBezTo>
                    <a:pt x="101665" y="68553"/>
                    <a:pt x="102120" y="69456"/>
                    <a:pt x="102823" y="70199"/>
                  </a:cubicBezTo>
                  <a:cubicBezTo>
                    <a:pt x="103804" y="71224"/>
                    <a:pt x="105358" y="71837"/>
                    <a:pt x="107017" y="71837"/>
                  </a:cubicBezTo>
                  <a:cubicBezTo>
                    <a:pt x="108308" y="71837"/>
                    <a:pt x="109662" y="71466"/>
                    <a:pt x="110858" y="70629"/>
                  </a:cubicBezTo>
                  <a:cubicBezTo>
                    <a:pt x="112527" y="69459"/>
                    <a:pt x="113907" y="68000"/>
                    <a:pt x="114996" y="66285"/>
                  </a:cubicBezTo>
                  <a:cubicBezTo>
                    <a:pt x="115988" y="64723"/>
                    <a:pt x="116987" y="63153"/>
                    <a:pt x="117847" y="61528"/>
                  </a:cubicBezTo>
                  <a:cubicBezTo>
                    <a:pt x="119365" y="58666"/>
                    <a:pt x="120841" y="55790"/>
                    <a:pt x="122319" y="52907"/>
                  </a:cubicBezTo>
                  <a:cubicBezTo>
                    <a:pt x="122982" y="51622"/>
                    <a:pt x="123645" y="50331"/>
                    <a:pt x="124308" y="49047"/>
                  </a:cubicBezTo>
                  <a:cubicBezTo>
                    <a:pt x="124473" y="48730"/>
                    <a:pt x="124637" y="48414"/>
                    <a:pt x="124821" y="48063"/>
                  </a:cubicBezTo>
                  <a:cubicBezTo>
                    <a:pt x="125031" y="48196"/>
                    <a:pt x="125196" y="48295"/>
                    <a:pt x="125360" y="48399"/>
                  </a:cubicBezTo>
                  <a:cubicBezTo>
                    <a:pt x="126583" y="49235"/>
                    <a:pt x="127939" y="49646"/>
                    <a:pt x="129330" y="49646"/>
                  </a:cubicBezTo>
                  <a:cubicBezTo>
                    <a:pt x="131103" y="49646"/>
                    <a:pt x="132933" y="48978"/>
                    <a:pt x="134623" y="47664"/>
                  </a:cubicBezTo>
                  <a:cubicBezTo>
                    <a:pt x="136569" y="46151"/>
                    <a:pt x="138132" y="44305"/>
                    <a:pt x="139492" y="42254"/>
                  </a:cubicBezTo>
                  <a:cubicBezTo>
                    <a:pt x="141114" y="39813"/>
                    <a:pt x="142434" y="37224"/>
                    <a:pt x="143615" y="34574"/>
                  </a:cubicBezTo>
                  <a:cubicBezTo>
                    <a:pt x="144416" y="32777"/>
                    <a:pt x="145197" y="30968"/>
                    <a:pt x="145979" y="29168"/>
                  </a:cubicBezTo>
                  <a:cubicBezTo>
                    <a:pt x="146267" y="28494"/>
                    <a:pt x="146563" y="27820"/>
                    <a:pt x="146858" y="27145"/>
                  </a:cubicBezTo>
                  <a:cubicBezTo>
                    <a:pt x="146969" y="26896"/>
                    <a:pt x="147101" y="26658"/>
                    <a:pt x="147225" y="26414"/>
                  </a:cubicBezTo>
                  <a:cubicBezTo>
                    <a:pt x="147834" y="32272"/>
                    <a:pt x="148159" y="38133"/>
                    <a:pt x="148322" y="43943"/>
                  </a:cubicBezTo>
                  <a:cubicBezTo>
                    <a:pt x="146620" y="45586"/>
                    <a:pt x="145023" y="47060"/>
                    <a:pt x="143499" y="48613"/>
                  </a:cubicBezTo>
                  <a:cubicBezTo>
                    <a:pt x="140483" y="51699"/>
                    <a:pt x="137835" y="55071"/>
                    <a:pt x="135766" y="58854"/>
                  </a:cubicBezTo>
                  <a:cubicBezTo>
                    <a:pt x="134558" y="61054"/>
                    <a:pt x="133600" y="63327"/>
                    <a:pt x="133010" y="65705"/>
                  </a:cubicBezTo>
                  <a:cubicBezTo>
                    <a:pt x="132570" y="67474"/>
                    <a:pt x="132387" y="69225"/>
                    <a:pt x="132704" y="70948"/>
                  </a:cubicBezTo>
                  <a:cubicBezTo>
                    <a:pt x="133133" y="73252"/>
                    <a:pt x="134454" y="74588"/>
                    <a:pt x="136743" y="74861"/>
                  </a:cubicBezTo>
                  <a:cubicBezTo>
                    <a:pt x="137228" y="74919"/>
                    <a:pt x="137708" y="74947"/>
                    <a:pt x="138184" y="74947"/>
                  </a:cubicBezTo>
                  <a:cubicBezTo>
                    <a:pt x="141077" y="74947"/>
                    <a:pt x="143781" y="73879"/>
                    <a:pt x="146202" y="71733"/>
                  </a:cubicBezTo>
                  <a:cubicBezTo>
                    <a:pt x="149532" y="68779"/>
                    <a:pt x="151964" y="65214"/>
                    <a:pt x="153249" y="60986"/>
                  </a:cubicBezTo>
                  <a:cubicBezTo>
                    <a:pt x="154424" y="57120"/>
                    <a:pt x="154881" y="53221"/>
                    <a:pt x="154985" y="49322"/>
                  </a:cubicBezTo>
                  <a:cubicBezTo>
                    <a:pt x="155049" y="46853"/>
                    <a:pt x="154909" y="44418"/>
                    <a:pt x="154723" y="41989"/>
                  </a:cubicBezTo>
                  <a:cubicBezTo>
                    <a:pt x="154683" y="41479"/>
                    <a:pt x="154670" y="40965"/>
                    <a:pt x="154644" y="40487"/>
                  </a:cubicBezTo>
                  <a:cubicBezTo>
                    <a:pt x="154814" y="40351"/>
                    <a:pt x="154913" y="40265"/>
                    <a:pt x="155019" y="40191"/>
                  </a:cubicBezTo>
                  <a:cubicBezTo>
                    <a:pt x="155373" y="39951"/>
                    <a:pt x="155735" y="39722"/>
                    <a:pt x="156096" y="39493"/>
                  </a:cubicBezTo>
                  <a:cubicBezTo>
                    <a:pt x="158626" y="37929"/>
                    <a:pt x="161281" y="36709"/>
                    <a:pt x="164068" y="35880"/>
                  </a:cubicBezTo>
                  <a:cubicBezTo>
                    <a:pt x="165475" y="35464"/>
                    <a:pt x="166868" y="35248"/>
                    <a:pt x="168251" y="35248"/>
                  </a:cubicBezTo>
                  <a:cubicBezTo>
                    <a:pt x="168923" y="35248"/>
                    <a:pt x="169593" y="35299"/>
                    <a:pt x="170261" y="35403"/>
                  </a:cubicBezTo>
                  <a:cubicBezTo>
                    <a:pt x="171905" y="35654"/>
                    <a:pt x="173220" y="36376"/>
                    <a:pt x="174115" y="37750"/>
                  </a:cubicBezTo>
                  <a:cubicBezTo>
                    <a:pt x="174351" y="38113"/>
                    <a:pt x="174608" y="38467"/>
                    <a:pt x="174818" y="38840"/>
                  </a:cubicBezTo>
                  <a:cubicBezTo>
                    <a:pt x="175484" y="39996"/>
                    <a:pt x="176155" y="41145"/>
                    <a:pt x="176774" y="42327"/>
                  </a:cubicBezTo>
                  <a:cubicBezTo>
                    <a:pt x="177175" y="43096"/>
                    <a:pt x="177517" y="43914"/>
                    <a:pt x="177846" y="44726"/>
                  </a:cubicBezTo>
                  <a:cubicBezTo>
                    <a:pt x="178090" y="45316"/>
                    <a:pt x="178295" y="45937"/>
                    <a:pt x="178098" y="46605"/>
                  </a:cubicBezTo>
                  <a:cubicBezTo>
                    <a:pt x="178506" y="47234"/>
                    <a:pt x="178651" y="47355"/>
                    <a:pt x="179334" y="47518"/>
                  </a:cubicBezTo>
                  <a:cubicBezTo>
                    <a:pt x="179806" y="47628"/>
                    <a:pt x="180280" y="47679"/>
                    <a:pt x="180756" y="47679"/>
                  </a:cubicBezTo>
                  <a:cubicBezTo>
                    <a:pt x="181764" y="47679"/>
                    <a:pt x="182779" y="47448"/>
                    <a:pt x="183798" y="47050"/>
                  </a:cubicBezTo>
                  <a:cubicBezTo>
                    <a:pt x="185283" y="46472"/>
                    <a:pt x="186229" y="44810"/>
                    <a:pt x="186110" y="43407"/>
                  </a:cubicBezTo>
                  <a:cubicBezTo>
                    <a:pt x="185950" y="41502"/>
                    <a:pt x="185416" y="39747"/>
                    <a:pt x="184514" y="38174"/>
                  </a:cubicBezTo>
                  <a:cubicBezTo>
                    <a:pt x="183158" y="35806"/>
                    <a:pt x="181008" y="34484"/>
                    <a:pt x="178404" y="33751"/>
                  </a:cubicBezTo>
                  <a:cubicBezTo>
                    <a:pt x="176582" y="33237"/>
                    <a:pt x="174744" y="33005"/>
                    <a:pt x="172893" y="33005"/>
                  </a:cubicBezTo>
                  <a:cubicBezTo>
                    <a:pt x="169772" y="33005"/>
                    <a:pt x="166614" y="33666"/>
                    <a:pt x="163441" y="34757"/>
                  </a:cubicBezTo>
                  <a:cubicBezTo>
                    <a:pt x="160732" y="35690"/>
                    <a:pt x="158156" y="37066"/>
                    <a:pt x="155652" y="38587"/>
                  </a:cubicBezTo>
                  <a:lnTo>
                    <a:pt x="155357" y="38767"/>
                  </a:lnTo>
                  <a:cubicBezTo>
                    <a:pt x="155110" y="38916"/>
                    <a:pt x="154876" y="39155"/>
                    <a:pt x="154549" y="39155"/>
                  </a:cubicBezTo>
                  <a:cubicBezTo>
                    <a:pt x="154536" y="39155"/>
                    <a:pt x="154523" y="39154"/>
                    <a:pt x="154509" y="39154"/>
                  </a:cubicBezTo>
                  <a:cubicBezTo>
                    <a:pt x="154198" y="36178"/>
                    <a:pt x="153885" y="33220"/>
                    <a:pt x="153569" y="30276"/>
                  </a:cubicBezTo>
                  <a:cubicBezTo>
                    <a:pt x="153167" y="26378"/>
                    <a:pt x="152481" y="22570"/>
                    <a:pt x="151512" y="18853"/>
                  </a:cubicBezTo>
                  <a:cubicBezTo>
                    <a:pt x="151354" y="18252"/>
                    <a:pt x="151130" y="17673"/>
                    <a:pt x="150899" y="17109"/>
                  </a:cubicBezTo>
                  <a:cubicBezTo>
                    <a:pt x="150676" y="16549"/>
                    <a:pt x="150208" y="16237"/>
                    <a:pt x="149610" y="16229"/>
                  </a:cubicBezTo>
                  <a:cubicBezTo>
                    <a:pt x="149560" y="16227"/>
                    <a:pt x="149510" y="16227"/>
                    <a:pt x="149460" y="16227"/>
                  </a:cubicBezTo>
                  <a:cubicBezTo>
                    <a:pt x="148995" y="16227"/>
                    <a:pt x="148531" y="16296"/>
                    <a:pt x="148084" y="16430"/>
                  </a:cubicBezTo>
                  <a:cubicBezTo>
                    <a:pt x="147434" y="16623"/>
                    <a:pt x="147000" y="17088"/>
                    <a:pt x="146955" y="17823"/>
                  </a:cubicBezTo>
                  <a:cubicBezTo>
                    <a:pt x="146936" y="18160"/>
                    <a:pt x="146883" y="18501"/>
                    <a:pt x="146897" y="18841"/>
                  </a:cubicBezTo>
                  <a:cubicBezTo>
                    <a:pt x="146917" y="19600"/>
                    <a:pt x="146969" y="20362"/>
                    <a:pt x="147010" y="21126"/>
                  </a:cubicBezTo>
                  <a:cubicBezTo>
                    <a:pt x="147044" y="21918"/>
                    <a:pt x="147228" y="22716"/>
                    <a:pt x="147077" y="23497"/>
                  </a:cubicBezTo>
                  <a:cubicBezTo>
                    <a:pt x="146926" y="24313"/>
                    <a:pt x="146460" y="25103"/>
                    <a:pt x="146126" y="25904"/>
                  </a:cubicBezTo>
                  <a:cubicBezTo>
                    <a:pt x="145719" y="26867"/>
                    <a:pt x="145311" y="27830"/>
                    <a:pt x="144891" y="28789"/>
                  </a:cubicBezTo>
                  <a:cubicBezTo>
                    <a:pt x="143630" y="31663"/>
                    <a:pt x="142278" y="34496"/>
                    <a:pt x="140715" y="37250"/>
                  </a:cubicBezTo>
                  <a:cubicBezTo>
                    <a:pt x="139526" y="39340"/>
                    <a:pt x="138200" y="41334"/>
                    <a:pt x="136741" y="43258"/>
                  </a:cubicBezTo>
                  <a:cubicBezTo>
                    <a:pt x="135532" y="44863"/>
                    <a:pt x="134114" y="46234"/>
                    <a:pt x="132417" y="47259"/>
                  </a:cubicBezTo>
                  <a:cubicBezTo>
                    <a:pt x="132009" y="47507"/>
                    <a:pt x="131590" y="47710"/>
                    <a:pt x="131235" y="47897"/>
                  </a:cubicBezTo>
                  <a:cubicBezTo>
                    <a:pt x="130571" y="47658"/>
                    <a:pt x="130366" y="47136"/>
                    <a:pt x="130241" y="46571"/>
                  </a:cubicBezTo>
                  <a:cubicBezTo>
                    <a:pt x="130030" y="45636"/>
                    <a:pt x="129964" y="44668"/>
                    <a:pt x="130102" y="43660"/>
                  </a:cubicBezTo>
                  <a:cubicBezTo>
                    <a:pt x="130271" y="42421"/>
                    <a:pt x="130422" y="41183"/>
                    <a:pt x="130533" y="39945"/>
                  </a:cubicBezTo>
                  <a:cubicBezTo>
                    <a:pt x="130761" y="37467"/>
                    <a:pt x="130957" y="34995"/>
                    <a:pt x="131173" y="32519"/>
                  </a:cubicBezTo>
                  <a:cubicBezTo>
                    <a:pt x="131387" y="30103"/>
                    <a:pt x="131610" y="27686"/>
                    <a:pt x="131839" y="25269"/>
                  </a:cubicBezTo>
                  <a:cubicBezTo>
                    <a:pt x="132003" y="23568"/>
                    <a:pt x="132021" y="21868"/>
                    <a:pt x="132414" y="20164"/>
                  </a:cubicBezTo>
                  <a:cubicBezTo>
                    <a:pt x="132506" y="19771"/>
                    <a:pt x="132493" y="19358"/>
                    <a:pt x="132486" y="18965"/>
                  </a:cubicBezTo>
                  <a:cubicBezTo>
                    <a:pt x="132478" y="18544"/>
                    <a:pt x="132630" y="18090"/>
                    <a:pt x="132393" y="17686"/>
                  </a:cubicBezTo>
                  <a:cubicBezTo>
                    <a:pt x="132382" y="17686"/>
                    <a:pt x="132371" y="17686"/>
                    <a:pt x="132359" y="17686"/>
                  </a:cubicBezTo>
                  <a:cubicBezTo>
                    <a:pt x="131078" y="17686"/>
                    <a:pt x="129938" y="18171"/>
                    <a:pt x="128909" y="19096"/>
                  </a:cubicBezTo>
                  <a:cubicBezTo>
                    <a:pt x="128009" y="19910"/>
                    <a:pt x="127306" y="20879"/>
                    <a:pt x="126675" y="21911"/>
                  </a:cubicBezTo>
                  <a:cubicBezTo>
                    <a:pt x="125618" y="23642"/>
                    <a:pt x="124863" y="25475"/>
                    <a:pt x="124207" y="27353"/>
                  </a:cubicBezTo>
                  <a:cubicBezTo>
                    <a:pt x="122684" y="31753"/>
                    <a:pt x="122036" y="36192"/>
                    <a:pt x="121940" y="40658"/>
                  </a:cubicBezTo>
                  <a:cubicBezTo>
                    <a:pt x="121889" y="43025"/>
                    <a:pt x="122574" y="45055"/>
                    <a:pt x="123819" y="46850"/>
                  </a:cubicBezTo>
                  <a:cubicBezTo>
                    <a:pt x="123950" y="47033"/>
                    <a:pt x="124068" y="47224"/>
                    <a:pt x="124173" y="47391"/>
                  </a:cubicBezTo>
                  <a:cubicBezTo>
                    <a:pt x="124141" y="47503"/>
                    <a:pt x="124128" y="47565"/>
                    <a:pt x="124095" y="47623"/>
                  </a:cubicBezTo>
                  <a:cubicBezTo>
                    <a:pt x="123268" y="49277"/>
                    <a:pt x="122434" y="50938"/>
                    <a:pt x="121580" y="52582"/>
                  </a:cubicBezTo>
                  <a:cubicBezTo>
                    <a:pt x="120155" y="55331"/>
                    <a:pt x="118671" y="58049"/>
                    <a:pt x="117036" y="60686"/>
                  </a:cubicBezTo>
                  <a:cubicBezTo>
                    <a:pt x="115938" y="62448"/>
                    <a:pt x="114749" y="64156"/>
                    <a:pt x="113574" y="65870"/>
                  </a:cubicBezTo>
                  <a:cubicBezTo>
                    <a:pt x="112471" y="67474"/>
                    <a:pt x="111064" y="68769"/>
                    <a:pt x="109494" y="69866"/>
                  </a:cubicBezTo>
                  <a:cubicBezTo>
                    <a:pt x="109051" y="70170"/>
                    <a:pt x="108616" y="70511"/>
                    <a:pt x="108073" y="70511"/>
                  </a:cubicBezTo>
                  <a:cubicBezTo>
                    <a:pt x="108067" y="70511"/>
                    <a:pt x="108061" y="70510"/>
                    <a:pt x="108055" y="70510"/>
                  </a:cubicBezTo>
                  <a:cubicBezTo>
                    <a:pt x="107344" y="70310"/>
                    <a:pt x="107067" y="69745"/>
                    <a:pt x="107015" y="69050"/>
                  </a:cubicBezTo>
                  <a:cubicBezTo>
                    <a:pt x="106981" y="68506"/>
                    <a:pt x="107001" y="67942"/>
                    <a:pt x="107060" y="67386"/>
                  </a:cubicBezTo>
                  <a:cubicBezTo>
                    <a:pt x="107190" y="66204"/>
                    <a:pt x="107479" y="65037"/>
                    <a:pt x="107840" y="63879"/>
                  </a:cubicBezTo>
                  <a:cubicBezTo>
                    <a:pt x="108168" y="62813"/>
                    <a:pt x="108489" y="61747"/>
                    <a:pt x="108771" y="60674"/>
                  </a:cubicBezTo>
                  <a:cubicBezTo>
                    <a:pt x="109283" y="58747"/>
                    <a:pt x="109762" y="56804"/>
                    <a:pt x="110267" y="54873"/>
                  </a:cubicBezTo>
                  <a:cubicBezTo>
                    <a:pt x="111670" y="49504"/>
                    <a:pt x="113134" y="44149"/>
                    <a:pt x="114793" y="38828"/>
                  </a:cubicBezTo>
                  <a:cubicBezTo>
                    <a:pt x="115200" y="37524"/>
                    <a:pt x="115469" y="36191"/>
                    <a:pt x="115777" y="34866"/>
                  </a:cubicBezTo>
                  <a:cubicBezTo>
                    <a:pt x="115856" y="34542"/>
                    <a:pt x="115836" y="34203"/>
                    <a:pt x="115856" y="33933"/>
                  </a:cubicBezTo>
                  <a:cubicBezTo>
                    <a:pt x="115295" y="33412"/>
                    <a:pt x="115110" y="33306"/>
                    <a:pt x="114377" y="33306"/>
                  </a:cubicBezTo>
                  <a:cubicBezTo>
                    <a:pt x="114327" y="33306"/>
                    <a:pt x="114274" y="33306"/>
                    <a:pt x="114218" y="33307"/>
                  </a:cubicBezTo>
                  <a:cubicBezTo>
                    <a:pt x="112864" y="33332"/>
                    <a:pt x="111634" y="33709"/>
                    <a:pt x="110734" y="35038"/>
                  </a:cubicBezTo>
                  <a:cubicBezTo>
                    <a:pt x="110529" y="35339"/>
                    <a:pt x="110176" y="35566"/>
                    <a:pt x="109860" y="35769"/>
                  </a:cubicBezTo>
                  <a:cubicBezTo>
                    <a:pt x="107119" y="37522"/>
                    <a:pt x="104168" y="38526"/>
                    <a:pt x="101151" y="39245"/>
                  </a:cubicBezTo>
                  <a:cubicBezTo>
                    <a:pt x="100830" y="39321"/>
                    <a:pt x="100525" y="39360"/>
                    <a:pt x="100238" y="39360"/>
                  </a:cubicBezTo>
                  <a:cubicBezTo>
                    <a:pt x="99369" y="39360"/>
                    <a:pt x="98659" y="39003"/>
                    <a:pt x="98120" y="38235"/>
                  </a:cubicBezTo>
                  <a:cubicBezTo>
                    <a:pt x="97956" y="38003"/>
                    <a:pt x="97797" y="37762"/>
                    <a:pt x="97606" y="37480"/>
                  </a:cubicBezTo>
                  <a:cubicBezTo>
                    <a:pt x="97705" y="37394"/>
                    <a:pt x="97797" y="37302"/>
                    <a:pt x="97883" y="37217"/>
                  </a:cubicBezTo>
                  <a:cubicBezTo>
                    <a:pt x="98158" y="36959"/>
                    <a:pt x="98415" y="36705"/>
                    <a:pt x="98704" y="36493"/>
                  </a:cubicBezTo>
                  <a:cubicBezTo>
                    <a:pt x="99900" y="35586"/>
                    <a:pt x="100938" y="34525"/>
                    <a:pt x="101884" y="33352"/>
                  </a:cubicBezTo>
                  <a:cubicBezTo>
                    <a:pt x="103559" y="31265"/>
                    <a:pt x="104643" y="28894"/>
                    <a:pt x="105548" y="26448"/>
                  </a:cubicBezTo>
                  <a:cubicBezTo>
                    <a:pt x="106152" y="24804"/>
                    <a:pt x="106375" y="23123"/>
                    <a:pt x="106215" y="21471"/>
                  </a:cubicBezTo>
                  <a:cubicBezTo>
                    <a:pt x="106023" y="19518"/>
                    <a:pt x="105135" y="18010"/>
                    <a:pt x="103379" y="17293"/>
                  </a:cubicBezTo>
                  <a:cubicBezTo>
                    <a:pt x="102598" y="16972"/>
                    <a:pt x="101777" y="16803"/>
                    <a:pt x="100941" y="16803"/>
                  </a:cubicBezTo>
                  <a:cubicBezTo>
                    <a:pt x="100616" y="16803"/>
                    <a:pt x="100288" y="16829"/>
                    <a:pt x="99960" y="16881"/>
                  </a:cubicBezTo>
                  <a:cubicBezTo>
                    <a:pt x="99315" y="16979"/>
                    <a:pt x="98658" y="17187"/>
                    <a:pt x="98013" y="17500"/>
                  </a:cubicBezTo>
                  <a:cubicBezTo>
                    <a:pt x="95221" y="18865"/>
                    <a:pt x="92822" y="20793"/>
                    <a:pt x="91239" y="23656"/>
                  </a:cubicBezTo>
                  <a:cubicBezTo>
                    <a:pt x="89775" y="26304"/>
                    <a:pt x="88902" y="29094"/>
                    <a:pt x="88700" y="31983"/>
                  </a:cubicBezTo>
                  <a:cubicBezTo>
                    <a:pt x="88511" y="34689"/>
                    <a:pt x="89032" y="37140"/>
                    <a:pt x="90743" y="39075"/>
                  </a:cubicBezTo>
                  <a:cubicBezTo>
                    <a:pt x="90834" y="39176"/>
                    <a:pt x="90901" y="39302"/>
                    <a:pt x="91026" y="39479"/>
                  </a:cubicBezTo>
                  <a:cubicBezTo>
                    <a:pt x="89849" y="39995"/>
                    <a:pt x="88698" y="40375"/>
                    <a:pt x="87548" y="40620"/>
                  </a:cubicBezTo>
                  <a:cubicBezTo>
                    <a:pt x="87021" y="40737"/>
                    <a:pt x="86488" y="40820"/>
                    <a:pt x="85951" y="40872"/>
                  </a:cubicBezTo>
                  <a:cubicBezTo>
                    <a:pt x="85891" y="40745"/>
                    <a:pt x="85846" y="40698"/>
                    <a:pt x="85846" y="40637"/>
                  </a:cubicBezTo>
                  <a:cubicBezTo>
                    <a:pt x="85839" y="40485"/>
                    <a:pt x="85852" y="40329"/>
                    <a:pt x="85859" y="40181"/>
                  </a:cubicBezTo>
                  <a:cubicBezTo>
                    <a:pt x="86034" y="37109"/>
                    <a:pt x="85914" y="34089"/>
                    <a:pt x="85386" y="31150"/>
                  </a:cubicBezTo>
                  <a:cubicBezTo>
                    <a:pt x="85010" y="29079"/>
                    <a:pt x="84562" y="27040"/>
                    <a:pt x="83791" y="25121"/>
                  </a:cubicBezTo>
                  <a:cubicBezTo>
                    <a:pt x="83139" y="23495"/>
                    <a:pt x="82211" y="22086"/>
                    <a:pt x="80981" y="20905"/>
                  </a:cubicBezTo>
                  <a:cubicBezTo>
                    <a:pt x="80093" y="20059"/>
                    <a:pt x="79035" y="19539"/>
                    <a:pt x="77724" y="19539"/>
                  </a:cubicBezTo>
                  <a:cubicBezTo>
                    <a:pt x="77716" y="19539"/>
                    <a:pt x="77708" y="19539"/>
                    <a:pt x="77700" y="19539"/>
                  </a:cubicBezTo>
                  <a:cubicBezTo>
                    <a:pt x="77391" y="19546"/>
                    <a:pt x="77089" y="19566"/>
                    <a:pt x="76786" y="19600"/>
                  </a:cubicBezTo>
                  <a:cubicBezTo>
                    <a:pt x="74610" y="19860"/>
                    <a:pt x="72810" y="21014"/>
                    <a:pt x="71390" y="23014"/>
                  </a:cubicBezTo>
                  <a:cubicBezTo>
                    <a:pt x="68789" y="26694"/>
                    <a:pt x="67944" y="32489"/>
                    <a:pt x="71136" y="36561"/>
                  </a:cubicBezTo>
                  <a:cubicBezTo>
                    <a:pt x="73847" y="40015"/>
                    <a:pt x="77510" y="41838"/>
                    <a:pt x="82073" y="42065"/>
                  </a:cubicBezTo>
                  <a:cubicBezTo>
                    <a:pt x="82231" y="42078"/>
                    <a:pt x="82394" y="42069"/>
                    <a:pt x="82559" y="42081"/>
                  </a:cubicBezTo>
                  <a:cubicBezTo>
                    <a:pt x="82716" y="42093"/>
                    <a:pt x="82874" y="42132"/>
                    <a:pt x="83019" y="42227"/>
                  </a:cubicBezTo>
                  <a:cubicBezTo>
                    <a:pt x="83000" y="42458"/>
                    <a:pt x="82986" y="42673"/>
                    <a:pt x="82954" y="42885"/>
                  </a:cubicBezTo>
                  <a:cubicBezTo>
                    <a:pt x="82430" y="46304"/>
                    <a:pt x="81525" y="49673"/>
                    <a:pt x="80423" y="53009"/>
                  </a:cubicBezTo>
                  <a:cubicBezTo>
                    <a:pt x="79707" y="55169"/>
                    <a:pt x="78788" y="57256"/>
                    <a:pt x="77599" y="59246"/>
                  </a:cubicBezTo>
                  <a:cubicBezTo>
                    <a:pt x="76982" y="60277"/>
                    <a:pt x="76313" y="61281"/>
                    <a:pt x="75464" y="62142"/>
                  </a:cubicBezTo>
                  <a:cubicBezTo>
                    <a:pt x="74893" y="62713"/>
                    <a:pt x="74262" y="63223"/>
                    <a:pt x="73624" y="63709"/>
                  </a:cubicBezTo>
                  <a:cubicBezTo>
                    <a:pt x="73382" y="63895"/>
                    <a:pt x="73105" y="64059"/>
                    <a:pt x="72790" y="64134"/>
                  </a:cubicBezTo>
                  <a:cubicBezTo>
                    <a:pt x="72674" y="64159"/>
                    <a:pt x="72556" y="64173"/>
                    <a:pt x="72437" y="64173"/>
                  </a:cubicBezTo>
                  <a:cubicBezTo>
                    <a:pt x="72410" y="64173"/>
                    <a:pt x="72383" y="64172"/>
                    <a:pt x="72356" y="64171"/>
                  </a:cubicBezTo>
                  <a:cubicBezTo>
                    <a:pt x="71501" y="63716"/>
                    <a:pt x="71001" y="62872"/>
                    <a:pt x="70579" y="61971"/>
                  </a:cubicBezTo>
                  <a:cubicBezTo>
                    <a:pt x="70060" y="60850"/>
                    <a:pt x="69816" y="59612"/>
                    <a:pt x="69631" y="58359"/>
                  </a:cubicBezTo>
                  <a:cubicBezTo>
                    <a:pt x="69267" y="55906"/>
                    <a:pt x="69181" y="53403"/>
                    <a:pt x="69199" y="50879"/>
                  </a:cubicBezTo>
                  <a:cubicBezTo>
                    <a:pt x="69224" y="48724"/>
                    <a:pt x="69242" y="46568"/>
                    <a:pt x="69241" y="44414"/>
                  </a:cubicBezTo>
                  <a:cubicBezTo>
                    <a:pt x="69241" y="43899"/>
                    <a:pt x="69168" y="43388"/>
                    <a:pt x="69128" y="42872"/>
                  </a:cubicBezTo>
                  <a:cubicBezTo>
                    <a:pt x="69042" y="41752"/>
                    <a:pt x="68397" y="41203"/>
                    <a:pt x="67378" y="41003"/>
                  </a:cubicBezTo>
                  <a:cubicBezTo>
                    <a:pt x="66996" y="40930"/>
                    <a:pt x="66616" y="40894"/>
                    <a:pt x="66235" y="40894"/>
                  </a:cubicBezTo>
                  <a:cubicBezTo>
                    <a:pt x="65280" y="40894"/>
                    <a:pt x="64329" y="41122"/>
                    <a:pt x="63375" y="41559"/>
                  </a:cubicBezTo>
                  <a:cubicBezTo>
                    <a:pt x="62422" y="41992"/>
                    <a:pt x="61726" y="42692"/>
                    <a:pt x="61364" y="43683"/>
                  </a:cubicBezTo>
                  <a:cubicBezTo>
                    <a:pt x="61115" y="44371"/>
                    <a:pt x="60892" y="45076"/>
                    <a:pt x="60748" y="45777"/>
                  </a:cubicBezTo>
                  <a:cubicBezTo>
                    <a:pt x="60538" y="46854"/>
                    <a:pt x="60401" y="47943"/>
                    <a:pt x="60224" y="49083"/>
                  </a:cubicBezTo>
                  <a:cubicBezTo>
                    <a:pt x="59357" y="50421"/>
                    <a:pt x="58477" y="51821"/>
                    <a:pt x="57557" y="53199"/>
                  </a:cubicBezTo>
                  <a:cubicBezTo>
                    <a:pt x="55666" y="56037"/>
                    <a:pt x="53747" y="58858"/>
                    <a:pt x="52112" y="61849"/>
                  </a:cubicBezTo>
                  <a:cubicBezTo>
                    <a:pt x="51168" y="63586"/>
                    <a:pt x="50163" y="65283"/>
                    <a:pt x="49178" y="66998"/>
                  </a:cubicBezTo>
                  <a:cubicBezTo>
                    <a:pt x="49002" y="67308"/>
                    <a:pt x="48823" y="67626"/>
                    <a:pt x="48606" y="67902"/>
                  </a:cubicBezTo>
                  <a:cubicBezTo>
                    <a:pt x="47352" y="69479"/>
                    <a:pt x="46110" y="71073"/>
                    <a:pt x="44810" y="72609"/>
                  </a:cubicBezTo>
                  <a:cubicBezTo>
                    <a:pt x="44291" y="73227"/>
                    <a:pt x="43646" y="73740"/>
                    <a:pt x="43022" y="74257"/>
                  </a:cubicBezTo>
                  <a:cubicBezTo>
                    <a:pt x="42779" y="74463"/>
                    <a:pt x="42509" y="74638"/>
                    <a:pt x="42214" y="74738"/>
                  </a:cubicBezTo>
                  <a:cubicBezTo>
                    <a:pt x="42064" y="74793"/>
                    <a:pt x="41906" y="74823"/>
                    <a:pt x="41747" y="74826"/>
                  </a:cubicBezTo>
                  <a:cubicBezTo>
                    <a:pt x="41057" y="74449"/>
                    <a:pt x="40826" y="73744"/>
                    <a:pt x="40648" y="73025"/>
                  </a:cubicBezTo>
                  <a:cubicBezTo>
                    <a:pt x="40233" y="71288"/>
                    <a:pt x="40337" y="69455"/>
                    <a:pt x="40507" y="67627"/>
                  </a:cubicBezTo>
                  <a:cubicBezTo>
                    <a:pt x="40834" y="64161"/>
                    <a:pt x="41232" y="60691"/>
                    <a:pt x="41585" y="57221"/>
                  </a:cubicBezTo>
                  <a:cubicBezTo>
                    <a:pt x="41925" y="53873"/>
                    <a:pt x="42238" y="50528"/>
                    <a:pt x="42578" y="47186"/>
                  </a:cubicBezTo>
                  <a:cubicBezTo>
                    <a:pt x="42932" y="43688"/>
                    <a:pt x="43265" y="40188"/>
                    <a:pt x="43676" y="36690"/>
                  </a:cubicBezTo>
                  <a:cubicBezTo>
                    <a:pt x="44207" y="32220"/>
                    <a:pt x="45052" y="27769"/>
                    <a:pt x="46108" y="23336"/>
                  </a:cubicBezTo>
                  <a:cubicBezTo>
                    <a:pt x="46448" y="21894"/>
                    <a:pt x="46835" y="20459"/>
                    <a:pt x="47209" y="19018"/>
                  </a:cubicBezTo>
                  <a:cubicBezTo>
                    <a:pt x="47453" y="18899"/>
                    <a:pt x="47644" y="18794"/>
                    <a:pt x="47847" y="18707"/>
                  </a:cubicBezTo>
                  <a:cubicBezTo>
                    <a:pt x="49754" y="17873"/>
                    <a:pt x="51666" y="17052"/>
                    <a:pt x="53572" y="16219"/>
                  </a:cubicBezTo>
                  <a:cubicBezTo>
                    <a:pt x="58463" y="14096"/>
                    <a:pt x="63333" y="11900"/>
                    <a:pt x="68295" y="10042"/>
                  </a:cubicBezTo>
                  <a:cubicBezTo>
                    <a:pt x="68676" y="9898"/>
                    <a:pt x="69057" y="9761"/>
                    <a:pt x="69438" y="9624"/>
                  </a:cubicBezTo>
                  <a:cubicBezTo>
                    <a:pt x="72574" y="8521"/>
                    <a:pt x="75749" y="7721"/>
                    <a:pt x="78977" y="7447"/>
                  </a:cubicBezTo>
                  <a:cubicBezTo>
                    <a:pt x="79510" y="7401"/>
                    <a:pt x="80040" y="7370"/>
                    <a:pt x="80565" y="7370"/>
                  </a:cubicBezTo>
                  <a:cubicBezTo>
                    <a:pt x="81354" y="7370"/>
                    <a:pt x="82130" y="7440"/>
                    <a:pt x="82889" y="7633"/>
                  </a:cubicBezTo>
                  <a:cubicBezTo>
                    <a:pt x="84092" y="7936"/>
                    <a:pt x="84959" y="8590"/>
                    <a:pt x="85263" y="9881"/>
                  </a:cubicBezTo>
                  <a:cubicBezTo>
                    <a:pt x="85309" y="10082"/>
                    <a:pt x="85395" y="10271"/>
                    <a:pt x="85454" y="10471"/>
                  </a:cubicBezTo>
                  <a:cubicBezTo>
                    <a:pt x="85717" y="11399"/>
                    <a:pt x="85783" y="12360"/>
                    <a:pt x="85599" y="13367"/>
                  </a:cubicBezTo>
                  <a:cubicBezTo>
                    <a:pt x="85488" y="13991"/>
                    <a:pt x="85193" y="14503"/>
                    <a:pt x="84694" y="14917"/>
                  </a:cubicBezTo>
                  <a:cubicBezTo>
                    <a:pt x="84430" y="15139"/>
                    <a:pt x="84174" y="15387"/>
                    <a:pt x="83964" y="15582"/>
                  </a:cubicBezTo>
                  <a:cubicBezTo>
                    <a:pt x="83971" y="16337"/>
                    <a:pt x="84057" y="16513"/>
                    <a:pt x="84570" y="16813"/>
                  </a:cubicBezTo>
                  <a:cubicBezTo>
                    <a:pt x="85247" y="17211"/>
                    <a:pt x="86030" y="17343"/>
                    <a:pt x="86838" y="17390"/>
                  </a:cubicBezTo>
                  <a:cubicBezTo>
                    <a:pt x="86956" y="17397"/>
                    <a:pt x="87072" y="17400"/>
                    <a:pt x="87187" y="17400"/>
                  </a:cubicBezTo>
                  <a:cubicBezTo>
                    <a:pt x="89006" y="17400"/>
                    <a:pt x="90553" y="16512"/>
                    <a:pt x="91905" y="15088"/>
                  </a:cubicBezTo>
                  <a:cubicBezTo>
                    <a:pt x="92550" y="14408"/>
                    <a:pt x="92904" y="13559"/>
                    <a:pt x="92982" y="12666"/>
                  </a:cubicBezTo>
                  <a:cubicBezTo>
                    <a:pt x="93048" y="11962"/>
                    <a:pt x="93014" y="11250"/>
                    <a:pt x="93007" y="10550"/>
                  </a:cubicBezTo>
                  <a:cubicBezTo>
                    <a:pt x="93001" y="9909"/>
                    <a:pt x="92757" y="9380"/>
                    <a:pt x="92362" y="8950"/>
                  </a:cubicBezTo>
                  <a:cubicBezTo>
                    <a:pt x="92035" y="8591"/>
                    <a:pt x="91678" y="8261"/>
                    <a:pt x="91297" y="7960"/>
                  </a:cubicBezTo>
                  <a:cubicBezTo>
                    <a:pt x="90119" y="7079"/>
                    <a:pt x="88777" y="6495"/>
                    <a:pt x="87331" y="6110"/>
                  </a:cubicBezTo>
                  <a:cubicBezTo>
                    <a:pt x="85947" y="5745"/>
                    <a:pt x="84524" y="5589"/>
                    <a:pt x="83075" y="5589"/>
                  </a:cubicBezTo>
                  <a:cubicBezTo>
                    <a:pt x="82257" y="5589"/>
                    <a:pt x="81431" y="5638"/>
                    <a:pt x="80599" y="5729"/>
                  </a:cubicBezTo>
                  <a:cubicBezTo>
                    <a:pt x="76949" y="6131"/>
                    <a:pt x="73367" y="7112"/>
                    <a:pt x="69812" y="8337"/>
                  </a:cubicBezTo>
                  <a:cubicBezTo>
                    <a:pt x="69607" y="8404"/>
                    <a:pt x="69404" y="8478"/>
                    <a:pt x="69200" y="8551"/>
                  </a:cubicBezTo>
                  <a:cubicBezTo>
                    <a:pt x="65388" y="9898"/>
                    <a:pt x="61642" y="11495"/>
                    <a:pt x="57895" y="13061"/>
                  </a:cubicBezTo>
                  <a:cubicBezTo>
                    <a:pt x="54727" y="14388"/>
                    <a:pt x="51565" y="15728"/>
                    <a:pt x="48397" y="17056"/>
                  </a:cubicBezTo>
                  <a:cubicBezTo>
                    <a:pt x="48251" y="17121"/>
                    <a:pt x="48098" y="17226"/>
                    <a:pt x="47945" y="17226"/>
                  </a:cubicBezTo>
                  <a:cubicBezTo>
                    <a:pt x="47872" y="17226"/>
                    <a:pt x="47799" y="17202"/>
                    <a:pt x="47727" y="17138"/>
                  </a:cubicBezTo>
                  <a:cubicBezTo>
                    <a:pt x="48101" y="15478"/>
                    <a:pt x="48481" y="13815"/>
                    <a:pt x="48841" y="12150"/>
                  </a:cubicBezTo>
                  <a:cubicBezTo>
                    <a:pt x="49425" y="9465"/>
                    <a:pt x="49883" y="6775"/>
                    <a:pt x="50151" y="4079"/>
                  </a:cubicBezTo>
                  <a:cubicBezTo>
                    <a:pt x="50267" y="2870"/>
                    <a:pt x="50276" y="1654"/>
                    <a:pt x="50182" y="443"/>
                  </a:cubicBezTo>
                  <a:cubicBezTo>
                    <a:pt x="49802" y="145"/>
                    <a:pt x="49345" y="1"/>
                    <a:pt x="488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4313550" y="4088425"/>
              <a:ext cx="1615300" cy="1387700"/>
            </a:xfrm>
            <a:custGeom>
              <a:avLst/>
              <a:gdLst/>
              <a:ahLst/>
              <a:cxnLst/>
              <a:rect l="l" t="t" r="r" b="b"/>
              <a:pathLst>
                <a:path w="64612" h="55508" extrusionOk="0">
                  <a:moveTo>
                    <a:pt x="41808" y="9874"/>
                  </a:moveTo>
                  <a:cubicBezTo>
                    <a:pt x="42251" y="10124"/>
                    <a:pt x="42662" y="10430"/>
                    <a:pt x="43028" y="10784"/>
                  </a:cubicBezTo>
                  <a:cubicBezTo>
                    <a:pt x="44677" y="12368"/>
                    <a:pt x="45630" y="14343"/>
                    <a:pt x="45861" y="16657"/>
                  </a:cubicBezTo>
                  <a:cubicBezTo>
                    <a:pt x="46237" y="20409"/>
                    <a:pt x="45034" y="23801"/>
                    <a:pt x="42282" y="26742"/>
                  </a:cubicBezTo>
                  <a:cubicBezTo>
                    <a:pt x="41819" y="27238"/>
                    <a:pt x="41304" y="27717"/>
                    <a:pt x="40802" y="28181"/>
                  </a:cubicBezTo>
                  <a:cubicBezTo>
                    <a:pt x="40853" y="27465"/>
                    <a:pt x="40906" y="26750"/>
                    <a:pt x="40959" y="26034"/>
                  </a:cubicBezTo>
                  <a:cubicBezTo>
                    <a:pt x="41345" y="20770"/>
                    <a:pt x="41743" y="15337"/>
                    <a:pt x="41808" y="9874"/>
                  </a:cubicBezTo>
                  <a:close/>
                  <a:moveTo>
                    <a:pt x="5875" y="0"/>
                  </a:moveTo>
                  <a:cubicBezTo>
                    <a:pt x="5191" y="0"/>
                    <a:pt x="4493" y="10"/>
                    <a:pt x="3796" y="41"/>
                  </a:cubicBezTo>
                  <a:cubicBezTo>
                    <a:pt x="2755" y="82"/>
                    <a:pt x="1930" y="215"/>
                    <a:pt x="1198" y="458"/>
                  </a:cubicBezTo>
                  <a:lnTo>
                    <a:pt x="1127" y="480"/>
                  </a:lnTo>
                  <a:cubicBezTo>
                    <a:pt x="840" y="572"/>
                    <a:pt x="306" y="743"/>
                    <a:pt x="109" y="1382"/>
                  </a:cubicBezTo>
                  <a:lnTo>
                    <a:pt x="1" y="1732"/>
                  </a:lnTo>
                  <a:lnTo>
                    <a:pt x="260" y="1990"/>
                  </a:lnTo>
                  <a:cubicBezTo>
                    <a:pt x="276" y="2007"/>
                    <a:pt x="290" y="2025"/>
                    <a:pt x="306" y="2044"/>
                  </a:cubicBezTo>
                  <a:cubicBezTo>
                    <a:pt x="381" y="2134"/>
                    <a:pt x="494" y="2270"/>
                    <a:pt x="667" y="2356"/>
                  </a:cubicBezTo>
                  <a:cubicBezTo>
                    <a:pt x="1294" y="2678"/>
                    <a:pt x="1919" y="2710"/>
                    <a:pt x="2534" y="2710"/>
                  </a:cubicBezTo>
                  <a:cubicBezTo>
                    <a:pt x="2610" y="2710"/>
                    <a:pt x="2685" y="2709"/>
                    <a:pt x="2760" y="2709"/>
                  </a:cubicBezTo>
                  <a:cubicBezTo>
                    <a:pt x="2815" y="2709"/>
                    <a:pt x="2866" y="2707"/>
                    <a:pt x="2923" y="2707"/>
                  </a:cubicBezTo>
                  <a:cubicBezTo>
                    <a:pt x="2941" y="2707"/>
                    <a:pt x="2960" y="2707"/>
                    <a:pt x="2981" y="2708"/>
                  </a:cubicBezTo>
                  <a:cubicBezTo>
                    <a:pt x="2971" y="2848"/>
                    <a:pt x="2960" y="2989"/>
                    <a:pt x="2949" y="3127"/>
                  </a:cubicBezTo>
                  <a:cubicBezTo>
                    <a:pt x="2885" y="4007"/>
                    <a:pt x="2825" y="4839"/>
                    <a:pt x="2805" y="5691"/>
                  </a:cubicBezTo>
                  <a:cubicBezTo>
                    <a:pt x="2720" y="9221"/>
                    <a:pt x="2645" y="12750"/>
                    <a:pt x="2579" y="16280"/>
                  </a:cubicBezTo>
                  <a:lnTo>
                    <a:pt x="2490" y="20654"/>
                  </a:lnTo>
                  <a:cubicBezTo>
                    <a:pt x="2400" y="25245"/>
                    <a:pt x="2438" y="29906"/>
                    <a:pt x="2605" y="34903"/>
                  </a:cubicBezTo>
                  <a:cubicBezTo>
                    <a:pt x="2719" y="38324"/>
                    <a:pt x="2857" y="41749"/>
                    <a:pt x="2994" y="45173"/>
                  </a:cubicBezTo>
                  <a:lnTo>
                    <a:pt x="3109" y="48064"/>
                  </a:lnTo>
                  <a:cubicBezTo>
                    <a:pt x="3143" y="48960"/>
                    <a:pt x="3184" y="49855"/>
                    <a:pt x="3226" y="50751"/>
                  </a:cubicBezTo>
                  <a:cubicBezTo>
                    <a:pt x="3251" y="51298"/>
                    <a:pt x="3276" y="51846"/>
                    <a:pt x="3299" y="52381"/>
                  </a:cubicBezTo>
                  <a:cubicBezTo>
                    <a:pt x="1627" y="52557"/>
                    <a:pt x="1362" y="52647"/>
                    <a:pt x="911" y="53460"/>
                  </a:cubicBezTo>
                  <a:lnTo>
                    <a:pt x="781" y="53694"/>
                  </a:lnTo>
                  <a:lnTo>
                    <a:pt x="866" y="53947"/>
                  </a:lnTo>
                  <a:cubicBezTo>
                    <a:pt x="989" y="54314"/>
                    <a:pt x="1307" y="54784"/>
                    <a:pt x="2135" y="54929"/>
                  </a:cubicBezTo>
                  <a:cubicBezTo>
                    <a:pt x="2686" y="55024"/>
                    <a:pt x="3242" y="55073"/>
                    <a:pt x="3800" y="55074"/>
                  </a:cubicBezTo>
                  <a:lnTo>
                    <a:pt x="3802" y="55074"/>
                  </a:lnTo>
                  <a:cubicBezTo>
                    <a:pt x="3845" y="55073"/>
                    <a:pt x="3888" y="55072"/>
                    <a:pt x="3931" y="55072"/>
                  </a:cubicBezTo>
                  <a:cubicBezTo>
                    <a:pt x="4200" y="55072"/>
                    <a:pt x="4473" y="55101"/>
                    <a:pt x="4760" y="55128"/>
                  </a:cubicBezTo>
                  <a:cubicBezTo>
                    <a:pt x="5080" y="55156"/>
                    <a:pt x="5407" y="55185"/>
                    <a:pt x="5749" y="55185"/>
                  </a:cubicBezTo>
                  <a:cubicBezTo>
                    <a:pt x="5953" y="55185"/>
                    <a:pt x="6162" y="55175"/>
                    <a:pt x="6378" y="55148"/>
                  </a:cubicBezTo>
                  <a:lnTo>
                    <a:pt x="6378" y="55148"/>
                  </a:lnTo>
                  <a:cubicBezTo>
                    <a:pt x="6371" y="55149"/>
                    <a:pt x="6376" y="55152"/>
                    <a:pt x="6404" y="55158"/>
                  </a:cubicBezTo>
                  <a:lnTo>
                    <a:pt x="6719" y="55227"/>
                  </a:lnTo>
                  <a:cubicBezTo>
                    <a:pt x="7000" y="55284"/>
                    <a:pt x="7283" y="55342"/>
                    <a:pt x="7563" y="55414"/>
                  </a:cubicBezTo>
                  <a:cubicBezTo>
                    <a:pt x="7807" y="55476"/>
                    <a:pt x="8056" y="55506"/>
                    <a:pt x="8304" y="55506"/>
                  </a:cubicBezTo>
                  <a:cubicBezTo>
                    <a:pt x="8643" y="55506"/>
                    <a:pt x="8981" y="55449"/>
                    <a:pt x="9304" y="55336"/>
                  </a:cubicBezTo>
                  <a:cubicBezTo>
                    <a:pt x="9859" y="55150"/>
                    <a:pt x="10145" y="54795"/>
                    <a:pt x="10154" y="54281"/>
                  </a:cubicBezTo>
                  <a:lnTo>
                    <a:pt x="10157" y="54117"/>
                  </a:lnTo>
                  <a:lnTo>
                    <a:pt x="10077" y="53973"/>
                  </a:lnTo>
                  <a:cubicBezTo>
                    <a:pt x="9744" y="53378"/>
                    <a:pt x="9162" y="53214"/>
                    <a:pt x="8737" y="53094"/>
                  </a:cubicBezTo>
                  <a:cubicBezTo>
                    <a:pt x="8654" y="53070"/>
                    <a:pt x="8570" y="53047"/>
                    <a:pt x="8490" y="53020"/>
                  </a:cubicBezTo>
                  <a:cubicBezTo>
                    <a:pt x="8134" y="52901"/>
                    <a:pt x="7774" y="52816"/>
                    <a:pt x="7427" y="52734"/>
                  </a:cubicBezTo>
                  <a:lnTo>
                    <a:pt x="7397" y="52727"/>
                  </a:lnTo>
                  <a:lnTo>
                    <a:pt x="7132" y="30780"/>
                  </a:lnTo>
                  <a:lnTo>
                    <a:pt x="7132" y="30780"/>
                  </a:lnTo>
                  <a:lnTo>
                    <a:pt x="15380" y="31018"/>
                  </a:lnTo>
                  <a:cubicBezTo>
                    <a:pt x="15400" y="32438"/>
                    <a:pt x="15418" y="33856"/>
                    <a:pt x="15434" y="35273"/>
                  </a:cubicBezTo>
                  <a:cubicBezTo>
                    <a:pt x="15495" y="40636"/>
                    <a:pt x="15558" y="46178"/>
                    <a:pt x="15839" y="51672"/>
                  </a:cubicBezTo>
                  <a:cubicBezTo>
                    <a:pt x="15773" y="51672"/>
                    <a:pt x="15709" y="51671"/>
                    <a:pt x="15646" y="51670"/>
                  </a:cubicBezTo>
                  <a:cubicBezTo>
                    <a:pt x="15579" y="51668"/>
                    <a:pt x="15513" y="51667"/>
                    <a:pt x="15448" y="51667"/>
                  </a:cubicBezTo>
                  <a:cubicBezTo>
                    <a:pt x="14827" y="51667"/>
                    <a:pt x="14288" y="51756"/>
                    <a:pt x="13802" y="51940"/>
                  </a:cubicBezTo>
                  <a:cubicBezTo>
                    <a:pt x="13529" y="52040"/>
                    <a:pt x="12890" y="52273"/>
                    <a:pt x="12799" y="53012"/>
                  </a:cubicBezTo>
                  <a:lnTo>
                    <a:pt x="12784" y="53141"/>
                  </a:lnTo>
                  <a:lnTo>
                    <a:pt x="12821" y="53263"/>
                  </a:lnTo>
                  <a:cubicBezTo>
                    <a:pt x="12910" y="53560"/>
                    <a:pt x="13180" y="54079"/>
                    <a:pt x="13975" y="54213"/>
                  </a:cubicBezTo>
                  <a:cubicBezTo>
                    <a:pt x="14503" y="54302"/>
                    <a:pt x="15030" y="54379"/>
                    <a:pt x="15553" y="54379"/>
                  </a:cubicBezTo>
                  <a:cubicBezTo>
                    <a:pt x="15583" y="54379"/>
                    <a:pt x="15613" y="54379"/>
                    <a:pt x="15644" y="54378"/>
                  </a:cubicBezTo>
                  <a:cubicBezTo>
                    <a:pt x="16698" y="54351"/>
                    <a:pt x="17768" y="54285"/>
                    <a:pt x="18825" y="54180"/>
                  </a:cubicBezTo>
                  <a:cubicBezTo>
                    <a:pt x="19393" y="54124"/>
                    <a:pt x="19949" y="53944"/>
                    <a:pt x="20387" y="53804"/>
                  </a:cubicBezTo>
                  <a:cubicBezTo>
                    <a:pt x="20754" y="53690"/>
                    <a:pt x="21005" y="53486"/>
                    <a:pt x="21158" y="53210"/>
                  </a:cubicBezTo>
                  <a:lnTo>
                    <a:pt x="21356" y="53572"/>
                  </a:lnTo>
                  <a:cubicBezTo>
                    <a:pt x="21377" y="53608"/>
                    <a:pt x="21392" y="53646"/>
                    <a:pt x="21409" y="53684"/>
                  </a:cubicBezTo>
                  <a:cubicBezTo>
                    <a:pt x="21471" y="53827"/>
                    <a:pt x="21556" y="54022"/>
                    <a:pt x="21749" y="54189"/>
                  </a:cubicBezTo>
                  <a:cubicBezTo>
                    <a:pt x="22002" y="54392"/>
                    <a:pt x="22279" y="54562"/>
                    <a:pt x="22574" y="54699"/>
                  </a:cubicBezTo>
                  <a:cubicBezTo>
                    <a:pt x="23118" y="54950"/>
                    <a:pt x="23738" y="55065"/>
                    <a:pt x="24456" y="55065"/>
                  </a:cubicBezTo>
                  <a:cubicBezTo>
                    <a:pt x="24501" y="55065"/>
                    <a:pt x="24546" y="55064"/>
                    <a:pt x="24592" y="55063"/>
                  </a:cubicBezTo>
                  <a:cubicBezTo>
                    <a:pt x="25816" y="55042"/>
                    <a:pt x="27038" y="55011"/>
                    <a:pt x="28261" y="54972"/>
                  </a:cubicBezTo>
                  <a:cubicBezTo>
                    <a:pt x="28918" y="54952"/>
                    <a:pt x="29575" y="54929"/>
                    <a:pt x="30230" y="54907"/>
                  </a:cubicBezTo>
                  <a:lnTo>
                    <a:pt x="30900" y="54884"/>
                  </a:lnTo>
                  <a:cubicBezTo>
                    <a:pt x="31334" y="55298"/>
                    <a:pt x="31822" y="55508"/>
                    <a:pt x="32361" y="55508"/>
                  </a:cubicBezTo>
                  <a:cubicBezTo>
                    <a:pt x="32634" y="55508"/>
                    <a:pt x="32918" y="55454"/>
                    <a:pt x="33214" y="55347"/>
                  </a:cubicBezTo>
                  <a:lnTo>
                    <a:pt x="33585" y="55215"/>
                  </a:lnTo>
                  <a:lnTo>
                    <a:pt x="33616" y="54822"/>
                  </a:lnTo>
                  <a:cubicBezTo>
                    <a:pt x="33636" y="54539"/>
                    <a:pt x="33656" y="54257"/>
                    <a:pt x="33674" y="53975"/>
                  </a:cubicBezTo>
                  <a:cubicBezTo>
                    <a:pt x="33693" y="53688"/>
                    <a:pt x="33712" y="53402"/>
                    <a:pt x="33733" y="53124"/>
                  </a:cubicBezTo>
                  <a:cubicBezTo>
                    <a:pt x="33764" y="52786"/>
                    <a:pt x="33796" y="52445"/>
                    <a:pt x="33832" y="52078"/>
                  </a:cubicBezTo>
                  <a:lnTo>
                    <a:pt x="33925" y="51122"/>
                  </a:lnTo>
                  <a:lnTo>
                    <a:pt x="33837" y="50959"/>
                  </a:lnTo>
                  <a:cubicBezTo>
                    <a:pt x="33506" y="50347"/>
                    <a:pt x="32789" y="50204"/>
                    <a:pt x="32352" y="50117"/>
                  </a:cubicBezTo>
                  <a:cubicBezTo>
                    <a:pt x="32203" y="50090"/>
                    <a:pt x="32004" y="50053"/>
                    <a:pt x="31782" y="50053"/>
                  </a:cubicBezTo>
                  <a:cubicBezTo>
                    <a:pt x="31440" y="50053"/>
                    <a:pt x="31043" y="50139"/>
                    <a:pt x="30689" y="50476"/>
                  </a:cubicBezTo>
                  <a:lnTo>
                    <a:pt x="30566" y="50593"/>
                  </a:lnTo>
                  <a:lnTo>
                    <a:pt x="30521" y="50758"/>
                  </a:lnTo>
                  <a:cubicBezTo>
                    <a:pt x="30419" y="51139"/>
                    <a:pt x="30433" y="51504"/>
                    <a:pt x="30445" y="51826"/>
                  </a:cubicBezTo>
                  <a:cubicBezTo>
                    <a:pt x="30450" y="51951"/>
                    <a:pt x="30454" y="52067"/>
                    <a:pt x="30452" y="52176"/>
                  </a:cubicBezTo>
                  <a:cubicBezTo>
                    <a:pt x="29567" y="52245"/>
                    <a:pt x="28525" y="52280"/>
                    <a:pt x="27714" y="52280"/>
                  </a:cubicBezTo>
                  <a:cubicBezTo>
                    <a:pt x="27420" y="52280"/>
                    <a:pt x="27157" y="52275"/>
                    <a:pt x="26943" y="52266"/>
                  </a:cubicBezTo>
                  <a:cubicBezTo>
                    <a:pt x="27069" y="48693"/>
                    <a:pt x="27040" y="45074"/>
                    <a:pt x="27010" y="41569"/>
                  </a:cubicBezTo>
                  <a:cubicBezTo>
                    <a:pt x="26984" y="38459"/>
                    <a:pt x="26958" y="35246"/>
                    <a:pt x="27042" y="32085"/>
                  </a:cubicBezTo>
                  <a:cubicBezTo>
                    <a:pt x="27393" y="32055"/>
                    <a:pt x="27816" y="32040"/>
                    <a:pt x="28238" y="32040"/>
                  </a:cubicBezTo>
                  <a:cubicBezTo>
                    <a:pt x="28791" y="32040"/>
                    <a:pt x="29343" y="32065"/>
                    <a:pt x="29732" y="32109"/>
                  </a:cubicBezTo>
                  <a:cubicBezTo>
                    <a:pt x="29779" y="32398"/>
                    <a:pt x="29825" y="32679"/>
                    <a:pt x="29868" y="32938"/>
                  </a:cubicBezTo>
                  <a:lnTo>
                    <a:pt x="29915" y="33213"/>
                  </a:lnTo>
                  <a:lnTo>
                    <a:pt x="30154" y="33358"/>
                  </a:lnTo>
                  <a:cubicBezTo>
                    <a:pt x="30675" y="33671"/>
                    <a:pt x="30970" y="33803"/>
                    <a:pt x="31343" y="33803"/>
                  </a:cubicBezTo>
                  <a:cubicBezTo>
                    <a:pt x="31561" y="33803"/>
                    <a:pt x="31806" y="33758"/>
                    <a:pt x="32138" y="33677"/>
                  </a:cubicBezTo>
                  <a:lnTo>
                    <a:pt x="32562" y="33574"/>
                  </a:lnTo>
                  <a:lnTo>
                    <a:pt x="32601" y="33138"/>
                  </a:lnTo>
                  <a:cubicBezTo>
                    <a:pt x="32714" y="31859"/>
                    <a:pt x="32834" y="30552"/>
                    <a:pt x="32963" y="29171"/>
                  </a:cubicBezTo>
                  <a:lnTo>
                    <a:pt x="32984" y="28947"/>
                  </a:lnTo>
                  <a:lnTo>
                    <a:pt x="32856" y="28764"/>
                  </a:lnTo>
                  <a:cubicBezTo>
                    <a:pt x="32435" y="28166"/>
                    <a:pt x="31737" y="28012"/>
                    <a:pt x="31181" y="27945"/>
                  </a:cubicBezTo>
                  <a:cubicBezTo>
                    <a:pt x="31081" y="27933"/>
                    <a:pt x="30950" y="27916"/>
                    <a:pt x="30801" y="27916"/>
                  </a:cubicBezTo>
                  <a:cubicBezTo>
                    <a:pt x="30443" y="27916"/>
                    <a:pt x="29984" y="28012"/>
                    <a:pt x="29623" y="28494"/>
                  </a:cubicBezTo>
                  <a:lnTo>
                    <a:pt x="29426" y="28757"/>
                  </a:lnTo>
                  <a:lnTo>
                    <a:pt x="29538" y="29066"/>
                  </a:lnTo>
                  <a:cubicBezTo>
                    <a:pt x="29617" y="29286"/>
                    <a:pt x="29660" y="29518"/>
                    <a:pt x="29666" y="29753"/>
                  </a:cubicBezTo>
                  <a:cubicBezTo>
                    <a:pt x="29556" y="29757"/>
                    <a:pt x="29447" y="29759"/>
                    <a:pt x="29338" y="29759"/>
                  </a:cubicBezTo>
                  <a:cubicBezTo>
                    <a:pt x="28630" y="29759"/>
                    <a:pt x="27928" y="29685"/>
                    <a:pt x="27192" y="29606"/>
                  </a:cubicBezTo>
                  <a:lnTo>
                    <a:pt x="27086" y="29595"/>
                  </a:lnTo>
                  <a:cubicBezTo>
                    <a:pt x="27086" y="29563"/>
                    <a:pt x="27086" y="29530"/>
                    <a:pt x="27089" y="29496"/>
                  </a:cubicBezTo>
                  <a:cubicBezTo>
                    <a:pt x="27165" y="24239"/>
                    <a:pt x="27244" y="18980"/>
                    <a:pt x="27328" y="13718"/>
                  </a:cubicBezTo>
                  <a:cubicBezTo>
                    <a:pt x="27365" y="11555"/>
                    <a:pt x="27418" y="9393"/>
                    <a:pt x="27472" y="7233"/>
                  </a:cubicBezTo>
                  <a:cubicBezTo>
                    <a:pt x="28697" y="7289"/>
                    <a:pt x="29921" y="7430"/>
                    <a:pt x="31111" y="7566"/>
                  </a:cubicBezTo>
                  <a:cubicBezTo>
                    <a:pt x="31579" y="7619"/>
                    <a:pt x="32047" y="7673"/>
                    <a:pt x="32514" y="7722"/>
                  </a:cubicBezTo>
                  <a:lnTo>
                    <a:pt x="32648" y="8272"/>
                  </a:lnTo>
                  <a:lnTo>
                    <a:pt x="32889" y="8402"/>
                  </a:lnTo>
                  <a:cubicBezTo>
                    <a:pt x="33353" y="8648"/>
                    <a:pt x="33600" y="8757"/>
                    <a:pt x="33886" y="8757"/>
                  </a:cubicBezTo>
                  <a:cubicBezTo>
                    <a:pt x="34087" y="8757"/>
                    <a:pt x="34307" y="8703"/>
                    <a:pt x="34636" y="8605"/>
                  </a:cubicBezTo>
                  <a:lnTo>
                    <a:pt x="35040" y="8484"/>
                  </a:lnTo>
                  <a:lnTo>
                    <a:pt x="35069" y="8065"/>
                  </a:lnTo>
                  <a:cubicBezTo>
                    <a:pt x="35073" y="8004"/>
                    <a:pt x="35082" y="7938"/>
                    <a:pt x="35093" y="7857"/>
                  </a:cubicBezTo>
                  <a:lnTo>
                    <a:pt x="35106" y="7758"/>
                  </a:lnTo>
                  <a:cubicBezTo>
                    <a:pt x="35257" y="7888"/>
                    <a:pt x="35416" y="7974"/>
                    <a:pt x="35526" y="8032"/>
                  </a:cubicBezTo>
                  <a:cubicBezTo>
                    <a:pt x="35975" y="8259"/>
                    <a:pt x="36480" y="8375"/>
                    <a:pt x="37029" y="8375"/>
                  </a:cubicBezTo>
                  <a:lnTo>
                    <a:pt x="37316" y="8375"/>
                  </a:lnTo>
                  <a:cubicBezTo>
                    <a:pt x="37111" y="9670"/>
                    <a:pt x="37052" y="10944"/>
                    <a:pt x="36994" y="12184"/>
                  </a:cubicBezTo>
                  <a:cubicBezTo>
                    <a:pt x="36979" y="12503"/>
                    <a:pt x="36965" y="12823"/>
                    <a:pt x="36946" y="13146"/>
                  </a:cubicBezTo>
                  <a:cubicBezTo>
                    <a:pt x="36931" y="13474"/>
                    <a:pt x="36916" y="13802"/>
                    <a:pt x="36901" y="14132"/>
                  </a:cubicBezTo>
                  <a:cubicBezTo>
                    <a:pt x="36879" y="14671"/>
                    <a:pt x="36856" y="15211"/>
                    <a:pt x="36822" y="15747"/>
                  </a:cubicBezTo>
                  <a:cubicBezTo>
                    <a:pt x="36747" y="16938"/>
                    <a:pt x="36667" y="18129"/>
                    <a:pt x="36585" y="19319"/>
                  </a:cubicBezTo>
                  <a:cubicBezTo>
                    <a:pt x="36435" y="21525"/>
                    <a:pt x="36279" y="23806"/>
                    <a:pt x="36165" y="26055"/>
                  </a:cubicBezTo>
                  <a:cubicBezTo>
                    <a:pt x="36034" y="28701"/>
                    <a:pt x="35957" y="31390"/>
                    <a:pt x="35884" y="33990"/>
                  </a:cubicBezTo>
                  <a:lnTo>
                    <a:pt x="35839" y="35563"/>
                  </a:lnTo>
                  <a:cubicBezTo>
                    <a:pt x="35748" y="38751"/>
                    <a:pt x="35655" y="42047"/>
                    <a:pt x="35611" y="45290"/>
                  </a:cubicBezTo>
                  <a:cubicBezTo>
                    <a:pt x="35588" y="46902"/>
                    <a:pt x="35628" y="48536"/>
                    <a:pt x="35666" y="50118"/>
                  </a:cubicBezTo>
                  <a:lnTo>
                    <a:pt x="35686" y="51004"/>
                  </a:lnTo>
                  <a:cubicBezTo>
                    <a:pt x="35702" y="51470"/>
                    <a:pt x="35738" y="51936"/>
                    <a:pt x="35775" y="52414"/>
                  </a:cubicBezTo>
                  <a:cubicBezTo>
                    <a:pt x="35781" y="52491"/>
                    <a:pt x="35787" y="52566"/>
                    <a:pt x="35793" y="52642"/>
                  </a:cubicBezTo>
                  <a:cubicBezTo>
                    <a:pt x="34553" y="52794"/>
                    <a:pt x="34269" y="52891"/>
                    <a:pt x="33896" y="53459"/>
                  </a:cubicBezTo>
                  <a:lnTo>
                    <a:pt x="33733" y="53712"/>
                  </a:lnTo>
                  <a:lnTo>
                    <a:pt x="33753" y="53924"/>
                  </a:lnTo>
                  <a:cubicBezTo>
                    <a:pt x="33795" y="54375"/>
                    <a:pt x="34063" y="54726"/>
                    <a:pt x="34538" y="54958"/>
                  </a:cubicBezTo>
                  <a:cubicBezTo>
                    <a:pt x="34839" y="55111"/>
                    <a:pt x="35154" y="55234"/>
                    <a:pt x="35479" y="55327"/>
                  </a:cubicBezTo>
                  <a:cubicBezTo>
                    <a:pt x="35963" y="55462"/>
                    <a:pt x="36440" y="55499"/>
                    <a:pt x="36909" y="55499"/>
                  </a:cubicBezTo>
                  <a:cubicBezTo>
                    <a:pt x="37188" y="55499"/>
                    <a:pt x="37463" y="55486"/>
                    <a:pt x="37735" y="55473"/>
                  </a:cubicBezTo>
                  <a:lnTo>
                    <a:pt x="38389" y="55444"/>
                  </a:lnTo>
                  <a:cubicBezTo>
                    <a:pt x="38806" y="55426"/>
                    <a:pt x="39226" y="55402"/>
                    <a:pt x="39645" y="55402"/>
                  </a:cubicBezTo>
                  <a:cubicBezTo>
                    <a:pt x="39937" y="55402"/>
                    <a:pt x="40229" y="55413"/>
                    <a:pt x="40521" y="55447"/>
                  </a:cubicBezTo>
                  <a:cubicBezTo>
                    <a:pt x="40697" y="55466"/>
                    <a:pt x="40872" y="55485"/>
                    <a:pt x="41080" y="55497"/>
                  </a:cubicBezTo>
                  <a:cubicBezTo>
                    <a:pt x="41146" y="55499"/>
                    <a:pt x="41221" y="55503"/>
                    <a:pt x="41304" y="55503"/>
                  </a:cubicBezTo>
                  <a:cubicBezTo>
                    <a:pt x="41678" y="55503"/>
                    <a:pt x="42187" y="55430"/>
                    <a:pt x="42514" y="54907"/>
                  </a:cubicBezTo>
                  <a:lnTo>
                    <a:pt x="42606" y="54758"/>
                  </a:lnTo>
                  <a:lnTo>
                    <a:pt x="42606" y="54583"/>
                  </a:lnTo>
                  <a:cubicBezTo>
                    <a:pt x="42606" y="53884"/>
                    <a:pt x="42088" y="53583"/>
                    <a:pt x="41821" y="53427"/>
                  </a:cubicBezTo>
                  <a:cubicBezTo>
                    <a:pt x="41274" y="53110"/>
                    <a:pt x="40685" y="52994"/>
                    <a:pt x="40184" y="52923"/>
                  </a:cubicBezTo>
                  <a:cubicBezTo>
                    <a:pt x="39987" y="52893"/>
                    <a:pt x="39791" y="52864"/>
                    <a:pt x="39592" y="52835"/>
                  </a:cubicBezTo>
                  <a:cubicBezTo>
                    <a:pt x="39592" y="52812"/>
                    <a:pt x="39593" y="52789"/>
                    <a:pt x="39594" y="52766"/>
                  </a:cubicBezTo>
                  <a:cubicBezTo>
                    <a:pt x="39613" y="52503"/>
                    <a:pt x="39636" y="52238"/>
                    <a:pt x="39658" y="51975"/>
                  </a:cubicBezTo>
                  <a:cubicBezTo>
                    <a:pt x="39701" y="51487"/>
                    <a:pt x="39742" y="50999"/>
                    <a:pt x="39763" y="50508"/>
                  </a:cubicBezTo>
                  <a:cubicBezTo>
                    <a:pt x="39790" y="49755"/>
                    <a:pt x="39812" y="48998"/>
                    <a:pt x="39831" y="48242"/>
                  </a:cubicBezTo>
                  <a:cubicBezTo>
                    <a:pt x="39855" y="47352"/>
                    <a:pt x="39880" y="46461"/>
                    <a:pt x="39915" y="45573"/>
                  </a:cubicBezTo>
                  <a:cubicBezTo>
                    <a:pt x="40025" y="42718"/>
                    <a:pt x="40143" y="39861"/>
                    <a:pt x="40264" y="37003"/>
                  </a:cubicBezTo>
                  <a:lnTo>
                    <a:pt x="40317" y="35751"/>
                  </a:lnTo>
                  <a:cubicBezTo>
                    <a:pt x="41987" y="39955"/>
                    <a:pt x="45161" y="48878"/>
                    <a:pt x="46061" y="52019"/>
                  </a:cubicBezTo>
                  <a:cubicBezTo>
                    <a:pt x="45657" y="52037"/>
                    <a:pt x="45149" y="52126"/>
                    <a:pt x="44776" y="52641"/>
                  </a:cubicBezTo>
                  <a:lnTo>
                    <a:pt x="44689" y="52762"/>
                  </a:lnTo>
                  <a:lnTo>
                    <a:pt x="44667" y="52910"/>
                  </a:lnTo>
                  <a:cubicBezTo>
                    <a:pt x="44630" y="53163"/>
                    <a:pt x="44624" y="53793"/>
                    <a:pt x="45383" y="54164"/>
                  </a:cubicBezTo>
                  <a:lnTo>
                    <a:pt x="45466" y="54203"/>
                  </a:lnTo>
                  <a:cubicBezTo>
                    <a:pt x="45779" y="54349"/>
                    <a:pt x="46134" y="54515"/>
                    <a:pt x="46527" y="54571"/>
                  </a:cubicBezTo>
                  <a:cubicBezTo>
                    <a:pt x="47046" y="54647"/>
                    <a:pt x="47586" y="54685"/>
                    <a:pt x="48154" y="54685"/>
                  </a:cubicBezTo>
                  <a:cubicBezTo>
                    <a:pt x="48885" y="54685"/>
                    <a:pt x="49662" y="54622"/>
                    <a:pt x="50498" y="54495"/>
                  </a:cubicBezTo>
                  <a:cubicBezTo>
                    <a:pt x="50839" y="54445"/>
                    <a:pt x="51143" y="54312"/>
                    <a:pt x="51411" y="54196"/>
                  </a:cubicBezTo>
                  <a:lnTo>
                    <a:pt x="51497" y="54159"/>
                  </a:lnTo>
                  <a:cubicBezTo>
                    <a:pt x="51592" y="54116"/>
                    <a:pt x="51681" y="54059"/>
                    <a:pt x="51759" y="53991"/>
                  </a:cubicBezTo>
                  <a:cubicBezTo>
                    <a:pt x="52096" y="54321"/>
                    <a:pt x="52346" y="54478"/>
                    <a:pt x="52847" y="54583"/>
                  </a:cubicBezTo>
                  <a:cubicBezTo>
                    <a:pt x="53188" y="54653"/>
                    <a:pt x="53574" y="54732"/>
                    <a:pt x="53966" y="54757"/>
                  </a:cubicBezTo>
                  <a:lnTo>
                    <a:pt x="54359" y="54780"/>
                  </a:lnTo>
                  <a:cubicBezTo>
                    <a:pt x="55464" y="54843"/>
                    <a:pt x="56593" y="54908"/>
                    <a:pt x="57729" y="54908"/>
                  </a:cubicBezTo>
                  <a:cubicBezTo>
                    <a:pt x="58423" y="54908"/>
                    <a:pt x="59119" y="54884"/>
                    <a:pt x="59815" y="54821"/>
                  </a:cubicBezTo>
                  <a:cubicBezTo>
                    <a:pt x="60178" y="54787"/>
                    <a:pt x="60539" y="54761"/>
                    <a:pt x="60895" y="54735"/>
                  </a:cubicBezTo>
                  <a:lnTo>
                    <a:pt x="60996" y="54727"/>
                  </a:lnTo>
                  <a:cubicBezTo>
                    <a:pt x="61426" y="55238"/>
                    <a:pt x="62004" y="55504"/>
                    <a:pt x="62635" y="55504"/>
                  </a:cubicBezTo>
                  <a:cubicBezTo>
                    <a:pt x="63034" y="55504"/>
                    <a:pt x="63456" y="55398"/>
                    <a:pt x="63876" y="55178"/>
                  </a:cubicBezTo>
                  <a:lnTo>
                    <a:pt x="64094" y="55063"/>
                  </a:lnTo>
                  <a:lnTo>
                    <a:pt x="64225" y="54680"/>
                  </a:lnTo>
                  <a:cubicBezTo>
                    <a:pt x="64285" y="54515"/>
                    <a:pt x="64350" y="54336"/>
                    <a:pt x="64387" y="54155"/>
                  </a:cubicBezTo>
                  <a:cubicBezTo>
                    <a:pt x="64440" y="53877"/>
                    <a:pt x="64469" y="53595"/>
                    <a:pt x="64474" y="53312"/>
                  </a:cubicBezTo>
                  <a:cubicBezTo>
                    <a:pt x="64516" y="52009"/>
                    <a:pt x="64064" y="51416"/>
                    <a:pt x="62806" y="51121"/>
                  </a:cubicBezTo>
                  <a:lnTo>
                    <a:pt x="62798" y="51119"/>
                  </a:lnTo>
                  <a:cubicBezTo>
                    <a:pt x="62544" y="51062"/>
                    <a:pt x="62285" y="51033"/>
                    <a:pt x="62026" y="51033"/>
                  </a:cubicBezTo>
                  <a:cubicBezTo>
                    <a:pt x="61984" y="51033"/>
                    <a:pt x="61942" y="51033"/>
                    <a:pt x="61900" y="51035"/>
                  </a:cubicBezTo>
                  <a:cubicBezTo>
                    <a:pt x="61680" y="51043"/>
                    <a:pt x="61009" y="51068"/>
                    <a:pt x="60602" y="51755"/>
                  </a:cubicBezTo>
                  <a:lnTo>
                    <a:pt x="60505" y="51918"/>
                  </a:lnTo>
                  <a:lnTo>
                    <a:pt x="60536" y="52381"/>
                  </a:lnTo>
                  <a:cubicBezTo>
                    <a:pt x="60537" y="52404"/>
                    <a:pt x="60538" y="52427"/>
                    <a:pt x="60539" y="52450"/>
                  </a:cubicBezTo>
                  <a:cubicBezTo>
                    <a:pt x="59987" y="52575"/>
                    <a:pt x="59135" y="52638"/>
                    <a:pt x="58288" y="52638"/>
                  </a:cubicBezTo>
                  <a:cubicBezTo>
                    <a:pt x="57554" y="52638"/>
                    <a:pt x="56824" y="52590"/>
                    <a:pt x="56298" y="52493"/>
                  </a:cubicBezTo>
                  <a:cubicBezTo>
                    <a:pt x="56323" y="52263"/>
                    <a:pt x="56353" y="52034"/>
                    <a:pt x="56381" y="51804"/>
                  </a:cubicBezTo>
                  <a:cubicBezTo>
                    <a:pt x="56456" y="51220"/>
                    <a:pt x="56534" y="50616"/>
                    <a:pt x="56541" y="50000"/>
                  </a:cubicBezTo>
                  <a:cubicBezTo>
                    <a:pt x="56575" y="46604"/>
                    <a:pt x="56567" y="43159"/>
                    <a:pt x="56557" y="40200"/>
                  </a:cubicBezTo>
                  <a:cubicBezTo>
                    <a:pt x="56557" y="39042"/>
                    <a:pt x="56542" y="37887"/>
                    <a:pt x="56527" y="36731"/>
                  </a:cubicBezTo>
                  <a:cubicBezTo>
                    <a:pt x="56518" y="36071"/>
                    <a:pt x="56510" y="35412"/>
                    <a:pt x="56503" y="34757"/>
                  </a:cubicBezTo>
                  <a:cubicBezTo>
                    <a:pt x="56643" y="34754"/>
                    <a:pt x="56797" y="34752"/>
                    <a:pt x="56961" y="34752"/>
                  </a:cubicBezTo>
                  <a:cubicBezTo>
                    <a:pt x="58139" y="34752"/>
                    <a:pt x="59848" y="34833"/>
                    <a:pt x="60654" y="34921"/>
                  </a:cubicBezTo>
                  <a:cubicBezTo>
                    <a:pt x="60673" y="35125"/>
                    <a:pt x="60692" y="35333"/>
                    <a:pt x="60714" y="35545"/>
                  </a:cubicBezTo>
                  <a:lnTo>
                    <a:pt x="60741" y="35818"/>
                  </a:lnTo>
                  <a:lnTo>
                    <a:pt x="60962" y="35978"/>
                  </a:lnTo>
                  <a:cubicBezTo>
                    <a:pt x="61413" y="36303"/>
                    <a:pt x="61856" y="36466"/>
                    <a:pt x="62300" y="36466"/>
                  </a:cubicBezTo>
                  <a:cubicBezTo>
                    <a:pt x="62609" y="36466"/>
                    <a:pt x="62919" y="36387"/>
                    <a:pt x="63233" y="36229"/>
                  </a:cubicBezTo>
                  <a:lnTo>
                    <a:pt x="63469" y="36111"/>
                  </a:lnTo>
                  <a:lnTo>
                    <a:pt x="63543" y="35856"/>
                  </a:lnTo>
                  <a:cubicBezTo>
                    <a:pt x="63842" y="34826"/>
                    <a:pt x="63872" y="33813"/>
                    <a:pt x="63630" y="32846"/>
                  </a:cubicBezTo>
                  <a:lnTo>
                    <a:pt x="63601" y="32728"/>
                  </a:lnTo>
                  <a:lnTo>
                    <a:pt x="63526" y="32630"/>
                  </a:lnTo>
                  <a:cubicBezTo>
                    <a:pt x="63040" y="31978"/>
                    <a:pt x="62602" y="31585"/>
                    <a:pt x="61971" y="31585"/>
                  </a:cubicBezTo>
                  <a:cubicBezTo>
                    <a:pt x="61726" y="31585"/>
                    <a:pt x="61450" y="31645"/>
                    <a:pt x="61131" y="31772"/>
                  </a:cubicBezTo>
                  <a:lnTo>
                    <a:pt x="60850" y="31884"/>
                  </a:lnTo>
                  <a:lnTo>
                    <a:pt x="60665" y="32566"/>
                  </a:lnTo>
                  <a:lnTo>
                    <a:pt x="56483" y="32297"/>
                  </a:lnTo>
                  <a:cubicBezTo>
                    <a:pt x="56373" y="27189"/>
                    <a:pt x="56541" y="21692"/>
                    <a:pt x="57006" y="15098"/>
                  </a:cubicBezTo>
                  <a:cubicBezTo>
                    <a:pt x="57369" y="15116"/>
                    <a:pt x="57719" y="15135"/>
                    <a:pt x="58069" y="15164"/>
                  </a:cubicBezTo>
                  <a:lnTo>
                    <a:pt x="58363" y="15186"/>
                  </a:lnTo>
                  <a:cubicBezTo>
                    <a:pt x="58807" y="15219"/>
                    <a:pt x="59227" y="15250"/>
                    <a:pt x="59639" y="15329"/>
                  </a:cubicBezTo>
                  <a:cubicBezTo>
                    <a:pt x="59881" y="15373"/>
                    <a:pt x="60110" y="15381"/>
                    <a:pt x="60331" y="15387"/>
                  </a:cubicBezTo>
                  <a:cubicBezTo>
                    <a:pt x="60482" y="15392"/>
                    <a:pt x="60622" y="15396"/>
                    <a:pt x="60748" y="15412"/>
                  </a:cubicBezTo>
                  <a:lnTo>
                    <a:pt x="60801" y="16442"/>
                  </a:lnTo>
                  <a:lnTo>
                    <a:pt x="61060" y="16612"/>
                  </a:lnTo>
                  <a:cubicBezTo>
                    <a:pt x="61598" y="16965"/>
                    <a:pt x="61985" y="17127"/>
                    <a:pt x="62423" y="17127"/>
                  </a:cubicBezTo>
                  <a:cubicBezTo>
                    <a:pt x="62703" y="17127"/>
                    <a:pt x="63004" y="17060"/>
                    <a:pt x="63378" y="16936"/>
                  </a:cubicBezTo>
                  <a:lnTo>
                    <a:pt x="63661" y="16840"/>
                  </a:lnTo>
                  <a:lnTo>
                    <a:pt x="63759" y="16558"/>
                  </a:lnTo>
                  <a:cubicBezTo>
                    <a:pt x="64182" y="15345"/>
                    <a:pt x="64457" y="14183"/>
                    <a:pt x="64577" y="13104"/>
                  </a:cubicBezTo>
                  <a:lnTo>
                    <a:pt x="64612" y="12787"/>
                  </a:lnTo>
                  <a:lnTo>
                    <a:pt x="64371" y="12578"/>
                  </a:lnTo>
                  <a:cubicBezTo>
                    <a:pt x="63794" y="12075"/>
                    <a:pt x="63166" y="11820"/>
                    <a:pt x="62544" y="11820"/>
                  </a:cubicBezTo>
                  <a:cubicBezTo>
                    <a:pt x="62077" y="11820"/>
                    <a:pt x="61613" y="11963"/>
                    <a:pt x="61177" y="12253"/>
                  </a:cubicBezTo>
                  <a:lnTo>
                    <a:pt x="60905" y="12434"/>
                  </a:lnTo>
                  <a:lnTo>
                    <a:pt x="60905" y="13196"/>
                  </a:lnTo>
                  <a:lnTo>
                    <a:pt x="60346" y="13129"/>
                  </a:lnTo>
                  <a:cubicBezTo>
                    <a:pt x="58964" y="12965"/>
                    <a:pt x="57581" y="12802"/>
                    <a:pt x="56197" y="12624"/>
                  </a:cubicBezTo>
                  <a:cubicBezTo>
                    <a:pt x="55428" y="12525"/>
                    <a:pt x="54654" y="12475"/>
                    <a:pt x="53880" y="12475"/>
                  </a:cubicBezTo>
                  <a:cubicBezTo>
                    <a:pt x="53286" y="12475"/>
                    <a:pt x="52691" y="12505"/>
                    <a:pt x="52099" y="12563"/>
                  </a:cubicBezTo>
                  <a:cubicBezTo>
                    <a:pt x="51766" y="12599"/>
                    <a:pt x="51210" y="12658"/>
                    <a:pt x="50869" y="13195"/>
                  </a:cubicBezTo>
                  <a:lnTo>
                    <a:pt x="50789" y="13321"/>
                  </a:lnTo>
                  <a:lnTo>
                    <a:pt x="50777" y="13470"/>
                  </a:lnTo>
                  <a:cubicBezTo>
                    <a:pt x="50713" y="14229"/>
                    <a:pt x="51317" y="14515"/>
                    <a:pt x="51539" y="14621"/>
                  </a:cubicBezTo>
                  <a:cubicBezTo>
                    <a:pt x="52007" y="14850"/>
                    <a:pt x="52541" y="14967"/>
                    <a:pt x="53174" y="14981"/>
                  </a:cubicBezTo>
                  <a:lnTo>
                    <a:pt x="53481" y="14989"/>
                  </a:lnTo>
                  <a:lnTo>
                    <a:pt x="53481" y="15030"/>
                  </a:lnTo>
                  <a:cubicBezTo>
                    <a:pt x="53486" y="15411"/>
                    <a:pt x="53490" y="15775"/>
                    <a:pt x="53477" y="16141"/>
                  </a:cubicBezTo>
                  <a:cubicBezTo>
                    <a:pt x="53403" y="18044"/>
                    <a:pt x="53328" y="19949"/>
                    <a:pt x="53252" y="21857"/>
                  </a:cubicBezTo>
                  <a:cubicBezTo>
                    <a:pt x="53175" y="23763"/>
                    <a:pt x="53100" y="25668"/>
                    <a:pt x="53027" y="27574"/>
                  </a:cubicBezTo>
                  <a:cubicBezTo>
                    <a:pt x="52994" y="28420"/>
                    <a:pt x="52969" y="29266"/>
                    <a:pt x="52943" y="30112"/>
                  </a:cubicBezTo>
                  <a:cubicBezTo>
                    <a:pt x="52913" y="31110"/>
                    <a:pt x="52883" y="32108"/>
                    <a:pt x="52843" y="33104"/>
                  </a:cubicBezTo>
                  <a:lnTo>
                    <a:pt x="52813" y="33757"/>
                  </a:lnTo>
                  <a:cubicBezTo>
                    <a:pt x="52625" y="38007"/>
                    <a:pt x="52429" y="42403"/>
                    <a:pt x="52434" y="46740"/>
                  </a:cubicBezTo>
                  <a:cubicBezTo>
                    <a:pt x="52434" y="47294"/>
                    <a:pt x="52412" y="47850"/>
                    <a:pt x="52390" y="48408"/>
                  </a:cubicBezTo>
                  <a:cubicBezTo>
                    <a:pt x="52372" y="48844"/>
                    <a:pt x="52355" y="49282"/>
                    <a:pt x="52347" y="49717"/>
                  </a:cubicBezTo>
                  <a:cubicBezTo>
                    <a:pt x="52340" y="50086"/>
                    <a:pt x="52355" y="50458"/>
                    <a:pt x="52370" y="50831"/>
                  </a:cubicBezTo>
                  <a:lnTo>
                    <a:pt x="52387" y="51254"/>
                  </a:lnTo>
                  <a:cubicBezTo>
                    <a:pt x="52394" y="51407"/>
                    <a:pt x="52406" y="51560"/>
                    <a:pt x="52417" y="51712"/>
                  </a:cubicBezTo>
                  <a:cubicBezTo>
                    <a:pt x="52427" y="51858"/>
                    <a:pt x="52438" y="52004"/>
                    <a:pt x="52446" y="52160"/>
                  </a:cubicBezTo>
                  <a:cubicBezTo>
                    <a:pt x="52456" y="52290"/>
                    <a:pt x="52464" y="52420"/>
                    <a:pt x="52470" y="52547"/>
                  </a:cubicBezTo>
                  <a:cubicBezTo>
                    <a:pt x="52322" y="52570"/>
                    <a:pt x="52137" y="52614"/>
                    <a:pt x="51961" y="52720"/>
                  </a:cubicBezTo>
                  <a:cubicBezTo>
                    <a:pt x="51849" y="52586"/>
                    <a:pt x="51721" y="52437"/>
                    <a:pt x="51527" y="52324"/>
                  </a:cubicBezTo>
                  <a:lnTo>
                    <a:pt x="51522" y="52321"/>
                  </a:lnTo>
                  <a:cubicBezTo>
                    <a:pt x="51070" y="52063"/>
                    <a:pt x="50609" y="51933"/>
                    <a:pt x="50141" y="51933"/>
                  </a:cubicBezTo>
                  <a:cubicBezTo>
                    <a:pt x="49953" y="51933"/>
                    <a:pt x="49764" y="51954"/>
                    <a:pt x="49573" y="51996"/>
                  </a:cubicBezTo>
                  <a:cubicBezTo>
                    <a:pt x="49521" y="52008"/>
                    <a:pt x="49467" y="52025"/>
                    <a:pt x="49413" y="52042"/>
                  </a:cubicBezTo>
                  <a:lnTo>
                    <a:pt x="48864" y="50348"/>
                  </a:lnTo>
                  <a:cubicBezTo>
                    <a:pt x="47770" y="46900"/>
                    <a:pt x="46426" y="43287"/>
                    <a:pt x="44754" y="39303"/>
                  </a:cubicBezTo>
                  <a:cubicBezTo>
                    <a:pt x="44017" y="37551"/>
                    <a:pt x="43263" y="35809"/>
                    <a:pt x="42508" y="34066"/>
                  </a:cubicBezTo>
                  <a:cubicBezTo>
                    <a:pt x="42124" y="33176"/>
                    <a:pt x="41740" y="32287"/>
                    <a:pt x="41355" y="31396"/>
                  </a:cubicBezTo>
                  <a:cubicBezTo>
                    <a:pt x="41355" y="31396"/>
                    <a:pt x="41355" y="31395"/>
                    <a:pt x="41354" y="31394"/>
                  </a:cubicBezTo>
                  <a:cubicBezTo>
                    <a:pt x="41390" y="31364"/>
                    <a:pt x="41426" y="31333"/>
                    <a:pt x="41461" y="31304"/>
                  </a:cubicBezTo>
                  <a:lnTo>
                    <a:pt x="41657" y="31141"/>
                  </a:lnTo>
                  <a:cubicBezTo>
                    <a:pt x="41986" y="30869"/>
                    <a:pt x="42296" y="30611"/>
                    <a:pt x="42621" y="30382"/>
                  </a:cubicBezTo>
                  <a:cubicBezTo>
                    <a:pt x="43598" y="29684"/>
                    <a:pt x="44538" y="28864"/>
                    <a:pt x="45410" y="27945"/>
                  </a:cubicBezTo>
                  <a:cubicBezTo>
                    <a:pt x="48784" y="24400"/>
                    <a:pt x="50096" y="20208"/>
                    <a:pt x="49309" y="15489"/>
                  </a:cubicBezTo>
                  <a:cubicBezTo>
                    <a:pt x="48871" y="12864"/>
                    <a:pt x="47558" y="10613"/>
                    <a:pt x="45511" y="8981"/>
                  </a:cubicBezTo>
                  <a:cubicBezTo>
                    <a:pt x="43673" y="7520"/>
                    <a:pt x="41525" y="6500"/>
                    <a:pt x="39232" y="5996"/>
                  </a:cubicBezTo>
                  <a:cubicBezTo>
                    <a:pt x="38437" y="5824"/>
                    <a:pt x="37706" y="5739"/>
                    <a:pt x="37020" y="5739"/>
                  </a:cubicBezTo>
                  <a:cubicBezTo>
                    <a:pt x="36748" y="5739"/>
                    <a:pt x="36483" y="5752"/>
                    <a:pt x="36223" y="5779"/>
                  </a:cubicBezTo>
                  <a:cubicBezTo>
                    <a:pt x="35957" y="5804"/>
                    <a:pt x="35580" y="5841"/>
                    <a:pt x="35249" y="6041"/>
                  </a:cubicBezTo>
                  <a:cubicBezTo>
                    <a:pt x="35239" y="5622"/>
                    <a:pt x="35177" y="5197"/>
                    <a:pt x="35010" y="4762"/>
                  </a:cubicBezTo>
                  <a:lnTo>
                    <a:pt x="34936" y="4569"/>
                  </a:lnTo>
                  <a:lnTo>
                    <a:pt x="34758" y="4461"/>
                  </a:lnTo>
                  <a:cubicBezTo>
                    <a:pt x="34504" y="4306"/>
                    <a:pt x="34076" y="4045"/>
                    <a:pt x="33557" y="4045"/>
                  </a:cubicBezTo>
                  <a:cubicBezTo>
                    <a:pt x="33258" y="4045"/>
                    <a:pt x="32929" y="4132"/>
                    <a:pt x="32587" y="4376"/>
                  </a:cubicBezTo>
                  <a:lnTo>
                    <a:pt x="32331" y="4558"/>
                  </a:lnTo>
                  <a:lnTo>
                    <a:pt x="32331" y="5252"/>
                  </a:lnTo>
                  <a:cubicBezTo>
                    <a:pt x="32162" y="5227"/>
                    <a:pt x="31996" y="5201"/>
                    <a:pt x="31831" y="5176"/>
                  </a:cubicBezTo>
                  <a:cubicBezTo>
                    <a:pt x="31314" y="5098"/>
                    <a:pt x="30808" y="5020"/>
                    <a:pt x="30299" y="4952"/>
                  </a:cubicBezTo>
                  <a:lnTo>
                    <a:pt x="29245" y="4814"/>
                  </a:lnTo>
                  <a:cubicBezTo>
                    <a:pt x="27981" y="4646"/>
                    <a:pt x="26675" y="4473"/>
                    <a:pt x="25375" y="4352"/>
                  </a:cubicBezTo>
                  <a:cubicBezTo>
                    <a:pt x="25162" y="4333"/>
                    <a:pt x="24950" y="4325"/>
                    <a:pt x="24739" y="4325"/>
                  </a:cubicBezTo>
                  <a:cubicBezTo>
                    <a:pt x="24348" y="4325"/>
                    <a:pt x="23962" y="4351"/>
                    <a:pt x="23584" y="4376"/>
                  </a:cubicBezTo>
                  <a:cubicBezTo>
                    <a:pt x="23360" y="4391"/>
                    <a:pt x="23136" y="4406"/>
                    <a:pt x="22910" y="4415"/>
                  </a:cubicBezTo>
                  <a:cubicBezTo>
                    <a:pt x="22121" y="4453"/>
                    <a:pt x="21893" y="4966"/>
                    <a:pt x="21828" y="5270"/>
                  </a:cubicBezTo>
                  <a:lnTo>
                    <a:pt x="21783" y="5480"/>
                  </a:lnTo>
                  <a:lnTo>
                    <a:pt x="21878" y="5670"/>
                  </a:lnTo>
                  <a:cubicBezTo>
                    <a:pt x="22209" y="6331"/>
                    <a:pt x="22871" y="6554"/>
                    <a:pt x="23229" y="6674"/>
                  </a:cubicBezTo>
                  <a:cubicBezTo>
                    <a:pt x="23484" y="6760"/>
                    <a:pt x="23746" y="6832"/>
                    <a:pt x="24007" y="6902"/>
                  </a:cubicBezTo>
                  <a:cubicBezTo>
                    <a:pt x="24010" y="7182"/>
                    <a:pt x="24012" y="7459"/>
                    <a:pt x="24014" y="7736"/>
                  </a:cubicBezTo>
                  <a:cubicBezTo>
                    <a:pt x="24024" y="8691"/>
                    <a:pt x="24032" y="9593"/>
                    <a:pt x="23997" y="10500"/>
                  </a:cubicBezTo>
                  <a:cubicBezTo>
                    <a:pt x="23868" y="13618"/>
                    <a:pt x="23731" y="16735"/>
                    <a:pt x="23583" y="19850"/>
                  </a:cubicBezTo>
                  <a:cubicBezTo>
                    <a:pt x="23501" y="21640"/>
                    <a:pt x="23420" y="23429"/>
                    <a:pt x="23339" y="25219"/>
                  </a:cubicBezTo>
                  <a:cubicBezTo>
                    <a:pt x="23299" y="26086"/>
                    <a:pt x="23267" y="26955"/>
                    <a:pt x="23234" y="27826"/>
                  </a:cubicBezTo>
                  <a:lnTo>
                    <a:pt x="23204" y="28665"/>
                  </a:lnTo>
                  <a:cubicBezTo>
                    <a:pt x="23164" y="29730"/>
                    <a:pt x="23119" y="30796"/>
                    <a:pt x="23075" y="31862"/>
                  </a:cubicBezTo>
                  <a:cubicBezTo>
                    <a:pt x="22982" y="34099"/>
                    <a:pt x="22886" y="36410"/>
                    <a:pt x="22834" y="38691"/>
                  </a:cubicBezTo>
                  <a:cubicBezTo>
                    <a:pt x="22768" y="41787"/>
                    <a:pt x="22786" y="44897"/>
                    <a:pt x="22802" y="47904"/>
                  </a:cubicBezTo>
                  <a:cubicBezTo>
                    <a:pt x="22805" y="48920"/>
                    <a:pt x="22868" y="49942"/>
                    <a:pt x="22927" y="50930"/>
                  </a:cubicBezTo>
                  <a:lnTo>
                    <a:pt x="22971" y="51680"/>
                  </a:lnTo>
                  <a:cubicBezTo>
                    <a:pt x="22986" y="51915"/>
                    <a:pt x="23019" y="52143"/>
                    <a:pt x="23054" y="52368"/>
                  </a:cubicBezTo>
                  <a:lnTo>
                    <a:pt x="22999" y="52368"/>
                  </a:lnTo>
                  <a:cubicBezTo>
                    <a:pt x="22578" y="52369"/>
                    <a:pt x="22000" y="52370"/>
                    <a:pt x="21488" y="52823"/>
                  </a:cubicBezTo>
                  <a:lnTo>
                    <a:pt x="21246" y="53037"/>
                  </a:lnTo>
                  <a:cubicBezTo>
                    <a:pt x="21287" y="52928"/>
                    <a:pt x="21313" y="52816"/>
                    <a:pt x="21325" y="52702"/>
                  </a:cubicBezTo>
                  <a:lnTo>
                    <a:pt x="21353" y="52413"/>
                  </a:lnTo>
                  <a:lnTo>
                    <a:pt x="21146" y="52210"/>
                  </a:lnTo>
                  <a:cubicBezTo>
                    <a:pt x="20660" y="51730"/>
                    <a:pt x="20118" y="51606"/>
                    <a:pt x="19603" y="51606"/>
                  </a:cubicBezTo>
                  <a:cubicBezTo>
                    <a:pt x="19306" y="51606"/>
                    <a:pt x="19018" y="51647"/>
                    <a:pt x="18753" y="51685"/>
                  </a:cubicBezTo>
                  <a:lnTo>
                    <a:pt x="18733" y="50590"/>
                  </a:lnTo>
                  <a:cubicBezTo>
                    <a:pt x="18719" y="49746"/>
                    <a:pt x="18703" y="48902"/>
                    <a:pt x="18675" y="48062"/>
                  </a:cubicBezTo>
                  <a:cubicBezTo>
                    <a:pt x="18660" y="47599"/>
                    <a:pt x="18633" y="47136"/>
                    <a:pt x="18607" y="46673"/>
                  </a:cubicBezTo>
                  <a:cubicBezTo>
                    <a:pt x="18575" y="46077"/>
                    <a:pt x="18540" y="45460"/>
                    <a:pt x="18533" y="44861"/>
                  </a:cubicBezTo>
                  <a:cubicBezTo>
                    <a:pt x="18472" y="39507"/>
                    <a:pt x="18422" y="33904"/>
                    <a:pt x="18381" y="27729"/>
                  </a:cubicBezTo>
                  <a:cubicBezTo>
                    <a:pt x="18378" y="26971"/>
                    <a:pt x="18400" y="26192"/>
                    <a:pt x="18424" y="25439"/>
                  </a:cubicBezTo>
                  <a:lnTo>
                    <a:pt x="18446" y="24684"/>
                  </a:lnTo>
                  <a:cubicBezTo>
                    <a:pt x="18474" y="23766"/>
                    <a:pt x="18504" y="22847"/>
                    <a:pt x="18534" y="21929"/>
                  </a:cubicBezTo>
                  <a:cubicBezTo>
                    <a:pt x="18587" y="20353"/>
                    <a:pt x="18639" y="18778"/>
                    <a:pt x="18679" y="17203"/>
                  </a:cubicBezTo>
                  <a:cubicBezTo>
                    <a:pt x="18751" y="14316"/>
                    <a:pt x="18819" y="11430"/>
                    <a:pt x="18884" y="8546"/>
                  </a:cubicBezTo>
                  <a:lnTo>
                    <a:pt x="18986" y="4116"/>
                  </a:lnTo>
                  <a:cubicBezTo>
                    <a:pt x="19086" y="4096"/>
                    <a:pt x="19193" y="4082"/>
                    <a:pt x="19303" y="4067"/>
                  </a:cubicBezTo>
                  <a:cubicBezTo>
                    <a:pt x="19826" y="3992"/>
                    <a:pt x="20542" y="3890"/>
                    <a:pt x="20998" y="3182"/>
                  </a:cubicBezTo>
                  <a:lnTo>
                    <a:pt x="21128" y="2979"/>
                  </a:lnTo>
                  <a:lnTo>
                    <a:pt x="21084" y="2743"/>
                  </a:lnTo>
                  <a:cubicBezTo>
                    <a:pt x="21011" y="2351"/>
                    <a:pt x="20767" y="1852"/>
                    <a:pt x="20028" y="1700"/>
                  </a:cubicBezTo>
                  <a:cubicBezTo>
                    <a:pt x="19681" y="1621"/>
                    <a:pt x="19290" y="1579"/>
                    <a:pt x="18872" y="1571"/>
                  </a:cubicBezTo>
                  <a:cubicBezTo>
                    <a:pt x="18826" y="1571"/>
                    <a:pt x="18781" y="1570"/>
                    <a:pt x="18735" y="1570"/>
                  </a:cubicBezTo>
                  <a:cubicBezTo>
                    <a:pt x="18506" y="1570"/>
                    <a:pt x="18274" y="1579"/>
                    <a:pt x="18042" y="1588"/>
                  </a:cubicBezTo>
                  <a:cubicBezTo>
                    <a:pt x="17843" y="1595"/>
                    <a:pt x="17642" y="1604"/>
                    <a:pt x="17435" y="1604"/>
                  </a:cubicBezTo>
                  <a:cubicBezTo>
                    <a:pt x="17393" y="1605"/>
                    <a:pt x="17351" y="1606"/>
                    <a:pt x="17309" y="1606"/>
                  </a:cubicBezTo>
                  <a:cubicBezTo>
                    <a:pt x="17147" y="1606"/>
                    <a:pt x="16990" y="1598"/>
                    <a:pt x="16829" y="1593"/>
                  </a:cubicBezTo>
                  <a:cubicBezTo>
                    <a:pt x="16643" y="1587"/>
                    <a:pt x="16452" y="1582"/>
                    <a:pt x="16260" y="1582"/>
                  </a:cubicBezTo>
                  <a:cubicBezTo>
                    <a:pt x="16119" y="1582"/>
                    <a:pt x="15977" y="1585"/>
                    <a:pt x="15835" y="1593"/>
                  </a:cubicBezTo>
                  <a:cubicBezTo>
                    <a:pt x="15425" y="1615"/>
                    <a:pt x="14992" y="1687"/>
                    <a:pt x="14469" y="1820"/>
                  </a:cubicBezTo>
                  <a:cubicBezTo>
                    <a:pt x="13860" y="1982"/>
                    <a:pt x="13512" y="2417"/>
                    <a:pt x="13512" y="3015"/>
                  </a:cubicBezTo>
                  <a:lnTo>
                    <a:pt x="13512" y="3134"/>
                  </a:lnTo>
                  <a:lnTo>
                    <a:pt x="13557" y="3244"/>
                  </a:lnTo>
                  <a:cubicBezTo>
                    <a:pt x="13854" y="3977"/>
                    <a:pt x="14592" y="4123"/>
                    <a:pt x="14957" y="4195"/>
                  </a:cubicBezTo>
                  <a:cubicBezTo>
                    <a:pt x="15246" y="4247"/>
                    <a:pt x="15526" y="4265"/>
                    <a:pt x="15798" y="4282"/>
                  </a:cubicBezTo>
                  <a:cubicBezTo>
                    <a:pt x="15921" y="4289"/>
                    <a:pt x="16043" y="4296"/>
                    <a:pt x="16165" y="4308"/>
                  </a:cubicBezTo>
                  <a:cubicBezTo>
                    <a:pt x="16127" y="4885"/>
                    <a:pt x="16085" y="5462"/>
                    <a:pt x="16043" y="6039"/>
                  </a:cubicBezTo>
                  <a:cubicBezTo>
                    <a:pt x="15958" y="7202"/>
                    <a:pt x="15871" y="8405"/>
                    <a:pt x="15824" y="9593"/>
                  </a:cubicBezTo>
                  <a:cubicBezTo>
                    <a:pt x="15689" y="12750"/>
                    <a:pt x="15587" y="15849"/>
                    <a:pt x="15520" y="18803"/>
                  </a:cubicBezTo>
                  <a:cubicBezTo>
                    <a:pt x="15470" y="21014"/>
                    <a:pt x="15442" y="23227"/>
                    <a:pt x="15416" y="25441"/>
                  </a:cubicBezTo>
                  <a:cubicBezTo>
                    <a:pt x="15402" y="26535"/>
                    <a:pt x="15390" y="27629"/>
                    <a:pt x="15374" y="28731"/>
                  </a:cubicBezTo>
                  <a:cubicBezTo>
                    <a:pt x="15219" y="28724"/>
                    <a:pt x="15071" y="28718"/>
                    <a:pt x="14924" y="28714"/>
                  </a:cubicBezTo>
                  <a:lnTo>
                    <a:pt x="14183" y="28683"/>
                  </a:lnTo>
                  <a:cubicBezTo>
                    <a:pt x="13441" y="28652"/>
                    <a:pt x="12673" y="28619"/>
                    <a:pt x="11918" y="28615"/>
                  </a:cubicBezTo>
                  <a:cubicBezTo>
                    <a:pt x="11804" y="28614"/>
                    <a:pt x="11689" y="28613"/>
                    <a:pt x="11575" y="28613"/>
                  </a:cubicBezTo>
                  <a:cubicBezTo>
                    <a:pt x="11014" y="28613"/>
                    <a:pt x="10450" y="28623"/>
                    <a:pt x="9888" y="28634"/>
                  </a:cubicBezTo>
                  <a:cubicBezTo>
                    <a:pt x="9513" y="28642"/>
                    <a:pt x="9139" y="28649"/>
                    <a:pt x="8769" y="28653"/>
                  </a:cubicBezTo>
                  <a:cubicBezTo>
                    <a:pt x="8595" y="28650"/>
                    <a:pt x="8419" y="28654"/>
                    <a:pt x="8225" y="28643"/>
                  </a:cubicBezTo>
                  <a:cubicBezTo>
                    <a:pt x="8059" y="28637"/>
                    <a:pt x="7891" y="28622"/>
                    <a:pt x="7701" y="28607"/>
                  </a:cubicBezTo>
                  <a:cubicBezTo>
                    <a:pt x="7582" y="28596"/>
                    <a:pt x="7460" y="28593"/>
                    <a:pt x="7339" y="28591"/>
                  </a:cubicBezTo>
                  <a:cubicBezTo>
                    <a:pt x="7263" y="28589"/>
                    <a:pt x="7190" y="28588"/>
                    <a:pt x="7122" y="28585"/>
                  </a:cubicBezTo>
                  <a:cubicBezTo>
                    <a:pt x="6855" y="25113"/>
                    <a:pt x="6894" y="6443"/>
                    <a:pt x="7167" y="2613"/>
                  </a:cubicBezTo>
                  <a:cubicBezTo>
                    <a:pt x="7284" y="2626"/>
                    <a:pt x="7402" y="2637"/>
                    <a:pt x="7518" y="2645"/>
                  </a:cubicBezTo>
                  <a:lnTo>
                    <a:pt x="7779" y="2668"/>
                  </a:lnTo>
                  <a:cubicBezTo>
                    <a:pt x="8043" y="2691"/>
                    <a:pt x="8314" y="2714"/>
                    <a:pt x="8592" y="2714"/>
                  </a:cubicBezTo>
                  <a:cubicBezTo>
                    <a:pt x="8684" y="2714"/>
                    <a:pt x="8776" y="2712"/>
                    <a:pt x="8869" y="2706"/>
                  </a:cubicBezTo>
                  <a:cubicBezTo>
                    <a:pt x="9786" y="2647"/>
                    <a:pt x="10114" y="2113"/>
                    <a:pt x="10226" y="1800"/>
                  </a:cubicBezTo>
                  <a:lnTo>
                    <a:pt x="10281" y="1650"/>
                  </a:lnTo>
                  <a:lnTo>
                    <a:pt x="10253" y="1491"/>
                  </a:lnTo>
                  <a:cubicBezTo>
                    <a:pt x="10145" y="849"/>
                    <a:pt x="9648" y="636"/>
                    <a:pt x="9381" y="521"/>
                  </a:cubicBezTo>
                  <a:lnTo>
                    <a:pt x="9317" y="492"/>
                  </a:lnTo>
                  <a:cubicBezTo>
                    <a:pt x="8605" y="183"/>
                    <a:pt x="7866" y="20"/>
                    <a:pt x="7116" y="8"/>
                  </a:cubicBezTo>
                  <a:cubicBezTo>
                    <a:pt x="6710" y="4"/>
                    <a:pt x="6296" y="0"/>
                    <a:pt x="58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3645950" y="4074200"/>
              <a:ext cx="457250" cy="1401900"/>
            </a:xfrm>
            <a:custGeom>
              <a:avLst/>
              <a:gdLst/>
              <a:ahLst/>
              <a:cxnLst/>
              <a:rect l="l" t="t" r="r" b="b"/>
              <a:pathLst>
                <a:path w="18290" h="56076" extrusionOk="0">
                  <a:moveTo>
                    <a:pt x="11273" y="0"/>
                  </a:moveTo>
                  <a:cubicBezTo>
                    <a:pt x="9914" y="0"/>
                    <a:pt x="8656" y="390"/>
                    <a:pt x="7523" y="1166"/>
                  </a:cubicBezTo>
                  <a:cubicBezTo>
                    <a:pt x="5997" y="2210"/>
                    <a:pt x="4737" y="3636"/>
                    <a:pt x="3782" y="5401"/>
                  </a:cubicBezTo>
                  <a:cubicBezTo>
                    <a:pt x="2673" y="7436"/>
                    <a:pt x="2080" y="9724"/>
                    <a:pt x="1969" y="12397"/>
                  </a:cubicBezTo>
                  <a:cubicBezTo>
                    <a:pt x="1811" y="16189"/>
                    <a:pt x="2535" y="20041"/>
                    <a:pt x="4120" y="23847"/>
                  </a:cubicBezTo>
                  <a:cubicBezTo>
                    <a:pt x="5013" y="25984"/>
                    <a:pt x="6022" y="28105"/>
                    <a:pt x="6998" y="30156"/>
                  </a:cubicBezTo>
                  <a:lnTo>
                    <a:pt x="7318" y="30830"/>
                  </a:lnTo>
                  <a:cubicBezTo>
                    <a:pt x="8585" y="33491"/>
                    <a:pt x="10161" y="37032"/>
                    <a:pt x="11122" y="40830"/>
                  </a:cubicBezTo>
                  <a:cubicBezTo>
                    <a:pt x="11652" y="42953"/>
                    <a:pt x="11863" y="44600"/>
                    <a:pt x="11810" y="46169"/>
                  </a:cubicBezTo>
                  <a:cubicBezTo>
                    <a:pt x="11736" y="48113"/>
                    <a:pt x="11098" y="49952"/>
                    <a:pt x="9915" y="51633"/>
                  </a:cubicBezTo>
                  <a:cubicBezTo>
                    <a:pt x="9327" y="52460"/>
                    <a:pt x="8609" y="53041"/>
                    <a:pt x="7779" y="53364"/>
                  </a:cubicBezTo>
                  <a:cubicBezTo>
                    <a:pt x="7338" y="53289"/>
                    <a:pt x="7019" y="53036"/>
                    <a:pt x="6683" y="52683"/>
                  </a:cubicBezTo>
                  <a:cubicBezTo>
                    <a:pt x="5682" y="51632"/>
                    <a:pt x="4974" y="50405"/>
                    <a:pt x="4578" y="49036"/>
                  </a:cubicBezTo>
                  <a:cubicBezTo>
                    <a:pt x="4135" y="47498"/>
                    <a:pt x="3963" y="45980"/>
                    <a:pt x="4069" y="44517"/>
                  </a:cubicBezTo>
                  <a:cubicBezTo>
                    <a:pt x="4148" y="43400"/>
                    <a:pt x="4248" y="42283"/>
                    <a:pt x="4348" y="41164"/>
                  </a:cubicBezTo>
                  <a:lnTo>
                    <a:pt x="4462" y="39862"/>
                  </a:lnTo>
                  <a:cubicBezTo>
                    <a:pt x="4755" y="39878"/>
                    <a:pt x="5045" y="39885"/>
                    <a:pt x="5334" y="39885"/>
                  </a:cubicBezTo>
                  <a:cubicBezTo>
                    <a:pt x="5726" y="39885"/>
                    <a:pt x="6119" y="39872"/>
                    <a:pt x="6520" y="39854"/>
                  </a:cubicBezTo>
                  <a:cubicBezTo>
                    <a:pt x="7361" y="39800"/>
                    <a:pt x="7722" y="39339"/>
                    <a:pt x="7876" y="38963"/>
                  </a:cubicBezTo>
                  <a:lnTo>
                    <a:pt x="7987" y="38693"/>
                  </a:lnTo>
                  <a:lnTo>
                    <a:pt x="7845" y="38437"/>
                  </a:lnTo>
                  <a:cubicBezTo>
                    <a:pt x="7491" y="37799"/>
                    <a:pt x="6895" y="37699"/>
                    <a:pt x="6543" y="37641"/>
                  </a:cubicBezTo>
                  <a:cubicBezTo>
                    <a:pt x="5456" y="37451"/>
                    <a:pt x="4368" y="37258"/>
                    <a:pt x="3247" y="37056"/>
                  </a:cubicBezTo>
                  <a:cubicBezTo>
                    <a:pt x="2917" y="37000"/>
                    <a:pt x="2523" y="36945"/>
                    <a:pt x="2098" y="36945"/>
                  </a:cubicBezTo>
                  <a:cubicBezTo>
                    <a:pt x="1809" y="36945"/>
                    <a:pt x="1505" y="36971"/>
                    <a:pt x="1198" y="37038"/>
                  </a:cubicBezTo>
                  <a:cubicBezTo>
                    <a:pt x="915" y="37096"/>
                    <a:pt x="163" y="37254"/>
                    <a:pt x="33" y="38095"/>
                  </a:cubicBezTo>
                  <a:lnTo>
                    <a:pt x="0" y="38305"/>
                  </a:lnTo>
                  <a:lnTo>
                    <a:pt x="105" y="38489"/>
                  </a:lnTo>
                  <a:cubicBezTo>
                    <a:pt x="478" y="39146"/>
                    <a:pt x="1099" y="39291"/>
                    <a:pt x="1551" y="39397"/>
                  </a:cubicBezTo>
                  <a:cubicBezTo>
                    <a:pt x="1592" y="39407"/>
                    <a:pt x="1632" y="39416"/>
                    <a:pt x="1671" y="39426"/>
                  </a:cubicBezTo>
                  <a:lnTo>
                    <a:pt x="1581" y="39916"/>
                  </a:lnTo>
                  <a:cubicBezTo>
                    <a:pt x="1460" y="40567"/>
                    <a:pt x="1340" y="41211"/>
                    <a:pt x="1236" y="41854"/>
                  </a:cubicBezTo>
                  <a:cubicBezTo>
                    <a:pt x="840" y="44262"/>
                    <a:pt x="865" y="46436"/>
                    <a:pt x="1312" y="48502"/>
                  </a:cubicBezTo>
                  <a:cubicBezTo>
                    <a:pt x="1743" y="50470"/>
                    <a:pt x="2566" y="52348"/>
                    <a:pt x="3757" y="54081"/>
                  </a:cubicBezTo>
                  <a:cubicBezTo>
                    <a:pt x="4427" y="55061"/>
                    <a:pt x="5364" y="55674"/>
                    <a:pt x="6541" y="55901"/>
                  </a:cubicBezTo>
                  <a:cubicBezTo>
                    <a:pt x="7126" y="56018"/>
                    <a:pt x="7688" y="56075"/>
                    <a:pt x="8232" y="56075"/>
                  </a:cubicBezTo>
                  <a:cubicBezTo>
                    <a:pt x="8240" y="56075"/>
                    <a:pt x="8248" y="56075"/>
                    <a:pt x="8256" y="56075"/>
                  </a:cubicBezTo>
                  <a:cubicBezTo>
                    <a:pt x="8893" y="56075"/>
                    <a:pt x="9527" y="55990"/>
                    <a:pt x="10141" y="55822"/>
                  </a:cubicBezTo>
                  <a:cubicBezTo>
                    <a:pt x="12464" y="55175"/>
                    <a:pt x="14284" y="53776"/>
                    <a:pt x="15550" y="51662"/>
                  </a:cubicBezTo>
                  <a:cubicBezTo>
                    <a:pt x="16857" y="49478"/>
                    <a:pt x="17432" y="47019"/>
                    <a:pt x="17259" y="44352"/>
                  </a:cubicBezTo>
                  <a:cubicBezTo>
                    <a:pt x="17151" y="42767"/>
                    <a:pt x="16826" y="41089"/>
                    <a:pt x="16263" y="39222"/>
                  </a:cubicBezTo>
                  <a:cubicBezTo>
                    <a:pt x="15424" y="36421"/>
                    <a:pt x="14090" y="33739"/>
                    <a:pt x="12910" y="31371"/>
                  </a:cubicBezTo>
                  <a:cubicBezTo>
                    <a:pt x="11885" y="29314"/>
                    <a:pt x="10683" y="26881"/>
                    <a:pt x="9541" y="24434"/>
                  </a:cubicBezTo>
                  <a:cubicBezTo>
                    <a:pt x="8167" y="21490"/>
                    <a:pt x="7282" y="18422"/>
                    <a:pt x="6911" y="15317"/>
                  </a:cubicBezTo>
                  <a:cubicBezTo>
                    <a:pt x="6602" y="12704"/>
                    <a:pt x="6683" y="10329"/>
                    <a:pt x="7158" y="8051"/>
                  </a:cubicBezTo>
                  <a:cubicBezTo>
                    <a:pt x="7490" y="6432"/>
                    <a:pt x="8084" y="5102"/>
                    <a:pt x="8975" y="3982"/>
                  </a:cubicBezTo>
                  <a:cubicBezTo>
                    <a:pt x="9510" y="3306"/>
                    <a:pt x="10097" y="2810"/>
                    <a:pt x="10771" y="2463"/>
                  </a:cubicBezTo>
                  <a:cubicBezTo>
                    <a:pt x="11028" y="2331"/>
                    <a:pt x="11278" y="2262"/>
                    <a:pt x="11517" y="2262"/>
                  </a:cubicBezTo>
                  <a:cubicBezTo>
                    <a:pt x="11557" y="2262"/>
                    <a:pt x="11596" y="2264"/>
                    <a:pt x="11636" y="2268"/>
                  </a:cubicBezTo>
                  <a:cubicBezTo>
                    <a:pt x="11911" y="2293"/>
                    <a:pt x="12181" y="2406"/>
                    <a:pt x="12442" y="2607"/>
                  </a:cubicBezTo>
                  <a:cubicBezTo>
                    <a:pt x="12736" y="2834"/>
                    <a:pt x="12986" y="3111"/>
                    <a:pt x="13178" y="3428"/>
                  </a:cubicBezTo>
                  <a:cubicBezTo>
                    <a:pt x="13780" y="4448"/>
                    <a:pt x="14091" y="5519"/>
                    <a:pt x="14100" y="6604"/>
                  </a:cubicBezTo>
                  <a:cubicBezTo>
                    <a:pt x="14111" y="8205"/>
                    <a:pt x="13800" y="9820"/>
                    <a:pt x="13506" y="11207"/>
                  </a:cubicBezTo>
                  <a:cubicBezTo>
                    <a:pt x="13444" y="11497"/>
                    <a:pt x="13369" y="11797"/>
                    <a:pt x="13250" y="12088"/>
                  </a:cubicBezTo>
                  <a:cubicBezTo>
                    <a:pt x="13143" y="12072"/>
                    <a:pt x="13040" y="12057"/>
                    <a:pt x="12939" y="12043"/>
                  </a:cubicBezTo>
                  <a:cubicBezTo>
                    <a:pt x="12623" y="12006"/>
                    <a:pt x="12327" y="11986"/>
                    <a:pt x="12044" y="11986"/>
                  </a:cubicBezTo>
                  <a:cubicBezTo>
                    <a:pt x="11577" y="11986"/>
                    <a:pt x="11148" y="12039"/>
                    <a:pt x="10729" y="12146"/>
                  </a:cubicBezTo>
                  <a:cubicBezTo>
                    <a:pt x="10410" y="12227"/>
                    <a:pt x="9816" y="12382"/>
                    <a:pt x="9506" y="12961"/>
                  </a:cubicBezTo>
                  <a:lnTo>
                    <a:pt x="9444" y="13139"/>
                  </a:lnTo>
                  <a:cubicBezTo>
                    <a:pt x="9334" y="13731"/>
                    <a:pt x="9600" y="14232"/>
                    <a:pt x="10165" y="14509"/>
                  </a:cubicBezTo>
                  <a:cubicBezTo>
                    <a:pt x="10553" y="14708"/>
                    <a:pt x="10885" y="14832"/>
                    <a:pt x="11208" y="14898"/>
                  </a:cubicBezTo>
                  <a:cubicBezTo>
                    <a:pt x="12531" y="15176"/>
                    <a:pt x="13729" y="15315"/>
                    <a:pt x="14846" y="15315"/>
                  </a:cubicBezTo>
                  <a:cubicBezTo>
                    <a:pt x="15147" y="15315"/>
                    <a:pt x="15442" y="15305"/>
                    <a:pt x="15731" y="15285"/>
                  </a:cubicBezTo>
                  <a:cubicBezTo>
                    <a:pt x="16207" y="15250"/>
                    <a:pt x="16656" y="15124"/>
                    <a:pt x="17089" y="15002"/>
                  </a:cubicBezTo>
                  <a:lnTo>
                    <a:pt x="17248" y="14957"/>
                  </a:lnTo>
                  <a:cubicBezTo>
                    <a:pt x="18031" y="14733"/>
                    <a:pt x="18226" y="14189"/>
                    <a:pt x="18271" y="13885"/>
                  </a:cubicBezTo>
                  <a:lnTo>
                    <a:pt x="18290" y="13767"/>
                  </a:lnTo>
                  <a:lnTo>
                    <a:pt x="18261" y="13650"/>
                  </a:lnTo>
                  <a:cubicBezTo>
                    <a:pt x="18128" y="13104"/>
                    <a:pt x="17716" y="12735"/>
                    <a:pt x="17100" y="12612"/>
                  </a:cubicBezTo>
                  <a:lnTo>
                    <a:pt x="17098" y="12612"/>
                  </a:lnTo>
                  <a:cubicBezTo>
                    <a:pt x="16740" y="12541"/>
                    <a:pt x="16380" y="12508"/>
                    <a:pt x="16034" y="12476"/>
                  </a:cubicBezTo>
                  <a:lnTo>
                    <a:pt x="15808" y="12455"/>
                  </a:lnTo>
                  <a:cubicBezTo>
                    <a:pt x="16712" y="10294"/>
                    <a:pt x="17062" y="7973"/>
                    <a:pt x="16876" y="5376"/>
                  </a:cubicBezTo>
                  <a:cubicBezTo>
                    <a:pt x="16790" y="4165"/>
                    <a:pt x="16430" y="3084"/>
                    <a:pt x="15808" y="2164"/>
                  </a:cubicBezTo>
                  <a:cubicBezTo>
                    <a:pt x="15075" y="1087"/>
                    <a:pt x="14083" y="414"/>
                    <a:pt x="12864" y="165"/>
                  </a:cubicBezTo>
                  <a:cubicBezTo>
                    <a:pt x="12520" y="89"/>
                    <a:pt x="12169" y="41"/>
                    <a:pt x="11816" y="21"/>
                  </a:cubicBezTo>
                  <a:cubicBezTo>
                    <a:pt x="11633" y="7"/>
                    <a:pt x="11452" y="0"/>
                    <a:pt x="112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3057450" y="4050775"/>
              <a:ext cx="647400" cy="1425325"/>
            </a:xfrm>
            <a:custGeom>
              <a:avLst/>
              <a:gdLst/>
              <a:ahLst/>
              <a:cxnLst/>
              <a:rect l="l" t="t" r="r" b="b"/>
              <a:pathLst>
                <a:path w="25896" h="57013" extrusionOk="0">
                  <a:moveTo>
                    <a:pt x="19559" y="0"/>
                  </a:moveTo>
                  <a:cubicBezTo>
                    <a:pt x="19057" y="0"/>
                    <a:pt x="18568" y="88"/>
                    <a:pt x="18046" y="181"/>
                  </a:cubicBezTo>
                  <a:cubicBezTo>
                    <a:pt x="17428" y="294"/>
                    <a:pt x="17039" y="716"/>
                    <a:pt x="17006" y="1310"/>
                  </a:cubicBezTo>
                  <a:lnTo>
                    <a:pt x="17022" y="1596"/>
                  </a:lnTo>
                  <a:lnTo>
                    <a:pt x="17183" y="1783"/>
                  </a:lnTo>
                  <a:cubicBezTo>
                    <a:pt x="17251" y="1873"/>
                    <a:pt x="17355" y="2011"/>
                    <a:pt x="17519" y="2110"/>
                  </a:cubicBezTo>
                  <a:cubicBezTo>
                    <a:pt x="18138" y="2496"/>
                    <a:pt x="18801" y="2533"/>
                    <a:pt x="19386" y="2564"/>
                  </a:cubicBezTo>
                  <a:cubicBezTo>
                    <a:pt x="19487" y="2571"/>
                    <a:pt x="19587" y="2576"/>
                    <a:pt x="19685" y="2583"/>
                  </a:cubicBezTo>
                  <a:cubicBezTo>
                    <a:pt x="19681" y="3273"/>
                    <a:pt x="19678" y="3962"/>
                    <a:pt x="19678" y="4652"/>
                  </a:cubicBezTo>
                  <a:cubicBezTo>
                    <a:pt x="19674" y="6471"/>
                    <a:pt x="19671" y="8351"/>
                    <a:pt x="19621" y="10195"/>
                  </a:cubicBezTo>
                  <a:cubicBezTo>
                    <a:pt x="19578" y="11897"/>
                    <a:pt x="19500" y="13629"/>
                    <a:pt x="19424" y="15304"/>
                  </a:cubicBezTo>
                  <a:cubicBezTo>
                    <a:pt x="19372" y="16438"/>
                    <a:pt x="19320" y="17574"/>
                    <a:pt x="19279" y="18708"/>
                  </a:cubicBezTo>
                  <a:cubicBezTo>
                    <a:pt x="19214" y="20566"/>
                    <a:pt x="19158" y="22423"/>
                    <a:pt x="19102" y="24279"/>
                  </a:cubicBezTo>
                  <a:cubicBezTo>
                    <a:pt x="19056" y="25813"/>
                    <a:pt x="19008" y="27349"/>
                    <a:pt x="18959" y="28883"/>
                  </a:cubicBezTo>
                  <a:cubicBezTo>
                    <a:pt x="18922" y="29934"/>
                    <a:pt x="18876" y="30986"/>
                    <a:pt x="18829" y="32039"/>
                  </a:cubicBezTo>
                  <a:cubicBezTo>
                    <a:pt x="18773" y="33329"/>
                    <a:pt x="18715" y="34619"/>
                    <a:pt x="18676" y="35908"/>
                  </a:cubicBezTo>
                  <a:cubicBezTo>
                    <a:pt x="18606" y="38417"/>
                    <a:pt x="18549" y="40928"/>
                    <a:pt x="18494" y="43440"/>
                  </a:cubicBezTo>
                  <a:lnTo>
                    <a:pt x="18484" y="43860"/>
                  </a:lnTo>
                  <a:cubicBezTo>
                    <a:pt x="16988" y="39307"/>
                    <a:pt x="15587" y="34694"/>
                    <a:pt x="14310" y="30115"/>
                  </a:cubicBezTo>
                  <a:cubicBezTo>
                    <a:pt x="13363" y="26703"/>
                    <a:pt x="12290" y="22835"/>
                    <a:pt x="10987" y="19125"/>
                  </a:cubicBezTo>
                  <a:cubicBezTo>
                    <a:pt x="9919" y="16083"/>
                    <a:pt x="8782" y="13013"/>
                    <a:pt x="7684" y="10043"/>
                  </a:cubicBezTo>
                  <a:cubicBezTo>
                    <a:pt x="7278" y="8948"/>
                    <a:pt x="6874" y="7853"/>
                    <a:pt x="6470" y="6757"/>
                  </a:cubicBezTo>
                  <a:cubicBezTo>
                    <a:pt x="6313" y="6329"/>
                    <a:pt x="6121" y="5921"/>
                    <a:pt x="5936" y="5527"/>
                  </a:cubicBezTo>
                  <a:lnTo>
                    <a:pt x="5878" y="5401"/>
                  </a:lnTo>
                  <a:cubicBezTo>
                    <a:pt x="5643" y="4914"/>
                    <a:pt x="5254" y="4592"/>
                    <a:pt x="4745" y="4469"/>
                  </a:cubicBezTo>
                  <a:cubicBezTo>
                    <a:pt x="4498" y="4411"/>
                    <a:pt x="4220" y="4362"/>
                    <a:pt x="3926" y="4362"/>
                  </a:cubicBezTo>
                  <a:cubicBezTo>
                    <a:pt x="3465" y="4362"/>
                    <a:pt x="2964" y="4482"/>
                    <a:pt x="2474" y="4874"/>
                  </a:cubicBezTo>
                  <a:lnTo>
                    <a:pt x="2326" y="4992"/>
                  </a:lnTo>
                  <a:lnTo>
                    <a:pt x="2272" y="5174"/>
                  </a:lnTo>
                  <a:cubicBezTo>
                    <a:pt x="2078" y="5817"/>
                    <a:pt x="2072" y="6418"/>
                    <a:pt x="2066" y="6996"/>
                  </a:cubicBezTo>
                  <a:cubicBezTo>
                    <a:pt x="1941" y="15501"/>
                    <a:pt x="2014" y="22523"/>
                    <a:pt x="2295" y="29098"/>
                  </a:cubicBezTo>
                  <a:cubicBezTo>
                    <a:pt x="2465" y="33131"/>
                    <a:pt x="2566" y="37276"/>
                    <a:pt x="2593" y="41416"/>
                  </a:cubicBezTo>
                  <a:cubicBezTo>
                    <a:pt x="2616" y="44381"/>
                    <a:pt x="2574" y="47402"/>
                    <a:pt x="2534" y="50322"/>
                  </a:cubicBezTo>
                  <a:cubicBezTo>
                    <a:pt x="2519" y="51428"/>
                    <a:pt x="2505" y="52536"/>
                    <a:pt x="2492" y="53642"/>
                  </a:cubicBezTo>
                  <a:cubicBezTo>
                    <a:pt x="2464" y="53645"/>
                    <a:pt x="2436" y="53648"/>
                    <a:pt x="2409" y="53651"/>
                  </a:cubicBezTo>
                  <a:cubicBezTo>
                    <a:pt x="1655" y="53742"/>
                    <a:pt x="803" y="53844"/>
                    <a:pt x="180" y="54625"/>
                  </a:cubicBezTo>
                  <a:lnTo>
                    <a:pt x="1" y="54852"/>
                  </a:lnTo>
                  <a:lnTo>
                    <a:pt x="63" y="55135"/>
                  </a:lnTo>
                  <a:cubicBezTo>
                    <a:pt x="202" y="55773"/>
                    <a:pt x="320" y="56062"/>
                    <a:pt x="927" y="56357"/>
                  </a:cubicBezTo>
                  <a:cubicBezTo>
                    <a:pt x="1553" y="56654"/>
                    <a:pt x="2206" y="56733"/>
                    <a:pt x="2827" y="56774"/>
                  </a:cubicBezTo>
                  <a:cubicBezTo>
                    <a:pt x="3075" y="56787"/>
                    <a:pt x="3322" y="56806"/>
                    <a:pt x="3569" y="56824"/>
                  </a:cubicBezTo>
                  <a:cubicBezTo>
                    <a:pt x="3819" y="56844"/>
                    <a:pt x="4068" y="56862"/>
                    <a:pt x="4321" y="56876"/>
                  </a:cubicBezTo>
                  <a:cubicBezTo>
                    <a:pt x="4599" y="56890"/>
                    <a:pt x="4878" y="56912"/>
                    <a:pt x="5157" y="56934"/>
                  </a:cubicBezTo>
                  <a:cubicBezTo>
                    <a:pt x="5662" y="56972"/>
                    <a:pt x="6177" y="57012"/>
                    <a:pt x="6698" y="57012"/>
                  </a:cubicBezTo>
                  <a:cubicBezTo>
                    <a:pt x="6713" y="57013"/>
                    <a:pt x="6728" y="57013"/>
                    <a:pt x="6742" y="57013"/>
                  </a:cubicBezTo>
                  <a:cubicBezTo>
                    <a:pt x="7119" y="57013"/>
                    <a:pt x="7496" y="56985"/>
                    <a:pt x="7869" y="56931"/>
                  </a:cubicBezTo>
                  <a:cubicBezTo>
                    <a:pt x="8418" y="56850"/>
                    <a:pt x="8930" y="56680"/>
                    <a:pt x="9427" y="56517"/>
                  </a:cubicBezTo>
                  <a:lnTo>
                    <a:pt x="9486" y="56497"/>
                  </a:lnTo>
                  <a:cubicBezTo>
                    <a:pt x="10256" y="56236"/>
                    <a:pt x="10397" y="55683"/>
                    <a:pt x="10413" y="55376"/>
                  </a:cubicBezTo>
                  <a:lnTo>
                    <a:pt x="10423" y="55163"/>
                  </a:lnTo>
                  <a:lnTo>
                    <a:pt x="10297" y="54988"/>
                  </a:lnTo>
                  <a:cubicBezTo>
                    <a:pt x="9945" y="54504"/>
                    <a:pt x="9843" y="54404"/>
                    <a:pt x="9348" y="54225"/>
                  </a:cubicBezTo>
                  <a:cubicBezTo>
                    <a:pt x="8964" y="54088"/>
                    <a:pt x="8573" y="54019"/>
                    <a:pt x="8191" y="54019"/>
                  </a:cubicBezTo>
                  <a:cubicBezTo>
                    <a:pt x="7966" y="54019"/>
                    <a:pt x="7745" y="54043"/>
                    <a:pt x="7529" y="54091"/>
                  </a:cubicBezTo>
                  <a:cubicBezTo>
                    <a:pt x="7369" y="54128"/>
                    <a:pt x="7209" y="54142"/>
                    <a:pt x="7045" y="54142"/>
                  </a:cubicBezTo>
                  <a:cubicBezTo>
                    <a:pt x="6803" y="54142"/>
                    <a:pt x="6551" y="54111"/>
                    <a:pt x="6277" y="54078"/>
                  </a:cubicBezTo>
                  <a:lnTo>
                    <a:pt x="6030" y="54048"/>
                  </a:lnTo>
                  <a:cubicBezTo>
                    <a:pt x="5773" y="54019"/>
                    <a:pt x="5518" y="53975"/>
                    <a:pt x="5255" y="53928"/>
                  </a:cubicBezTo>
                  <a:cubicBezTo>
                    <a:pt x="5256" y="53903"/>
                    <a:pt x="5257" y="53878"/>
                    <a:pt x="5259" y="53853"/>
                  </a:cubicBezTo>
                  <a:cubicBezTo>
                    <a:pt x="5284" y="53418"/>
                    <a:pt x="5308" y="53006"/>
                    <a:pt x="5313" y="52588"/>
                  </a:cubicBezTo>
                  <a:lnTo>
                    <a:pt x="5322" y="50142"/>
                  </a:lnTo>
                  <a:cubicBezTo>
                    <a:pt x="5333" y="47779"/>
                    <a:pt x="5345" y="45335"/>
                    <a:pt x="5329" y="42927"/>
                  </a:cubicBezTo>
                  <a:cubicBezTo>
                    <a:pt x="5308" y="40590"/>
                    <a:pt x="5277" y="38252"/>
                    <a:pt x="5246" y="35915"/>
                  </a:cubicBezTo>
                  <a:cubicBezTo>
                    <a:pt x="5203" y="32649"/>
                    <a:pt x="5157" y="29271"/>
                    <a:pt x="5144" y="25953"/>
                  </a:cubicBezTo>
                  <a:cubicBezTo>
                    <a:pt x="5137" y="22827"/>
                    <a:pt x="5175" y="19650"/>
                    <a:pt x="5213" y="16578"/>
                  </a:cubicBezTo>
                  <a:cubicBezTo>
                    <a:pt x="5217" y="16329"/>
                    <a:pt x="5220" y="16080"/>
                    <a:pt x="5223" y="15832"/>
                  </a:cubicBezTo>
                  <a:cubicBezTo>
                    <a:pt x="5525" y="16912"/>
                    <a:pt x="5822" y="18010"/>
                    <a:pt x="6081" y="19101"/>
                  </a:cubicBezTo>
                  <a:cubicBezTo>
                    <a:pt x="7179" y="23700"/>
                    <a:pt x="8391" y="28178"/>
                    <a:pt x="9689" y="32410"/>
                  </a:cubicBezTo>
                  <a:cubicBezTo>
                    <a:pt x="10064" y="33636"/>
                    <a:pt x="10433" y="34864"/>
                    <a:pt x="10799" y="36094"/>
                  </a:cubicBezTo>
                  <a:cubicBezTo>
                    <a:pt x="11716" y="39164"/>
                    <a:pt x="12665" y="42335"/>
                    <a:pt x="13716" y="45425"/>
                  </a:cubicBezTo>
                  <a:cubicBezTo>
                    <a:pt x="14586" y="47964"/>
                    <a:pt x="15389" y="50246"/>
                    <a:pt x="16414" y="52463"/>
                  </a:cubicBezTo>
                  <a:lnTo>
                    <a:pt x="16554" y="52764"/>
                  </a:lnTo>
                  <a:cubicBezTo>
                    <a:pt x="16729" y="53146"/>
                    <a:pt x="16910" y="53542"/>
                    <a:pt x="17128" y="53918"/>
                  </a:cubicBezTo>
                  <a:cubicBezTo>
                    <a:pt x="17655" y="54840"/>
                    <a:pt x="18459" y="55317"/>
                    <a:pt x="19467" y="55317"/>
                  </a:cubicBezTo>
                  <a:cubicBezTo>
                    <a:pt x="19594" y="55317"/>
                    <a:pt x="19725" y="55310"/>
                    <a:pt x="19858" y="55294"/>
                  </a:cubicBezTo>
                  <a:cubicBezTo>
                    <a:pt x="20889" y="55167"/>
                    <a:pt x="21445" y="54515"/>
                    <a:pt x="21383" y="53506"/>
                  </a:cubicBezTo>
                  <a:cubicBezTo>
                    <a:pt x="21367" y="53224"/>
                    <a:pt x="21313" y="52964"/>
                    <a:pt x="21259" y="52712"/>
                  </a:cubicBezTo>
                  <a:cubicBezTo>
                    <a:pt x="21233" y="52590"/>
                    <a:pt x="21207" y="52466"/>
                    <a:pt x="21185" y="52329"/>
                  </a:cubicBezTo>
                  <a:lnTo>
                    <a:pt x="21147" y="52136"/>
                  </a:lnTo>
                  <a:cubicBezTo>
                    <a:pt x="21110" y="51952"/>
                    <a:pt x="21075" y="51780"/>
                    <a:pt x="21075" y="51630"/>
                  </a:cubicBezTo>
                  <a:cubicBezTo>
                    <a:pt x="21075" y="50801"/>
                    <a:pt x="21089" y="50077"/>
                    <a:pt x="21119" y="49412"/>
                  </a:cubicBezTo>
                  <a:cubicBezTo>
                    <a:pt x="21162" y="48195"/>
                    <a:pt x="21210" y="46979"/>
                    <a:pt x="21263" y="45762"/>
                  </a:cubicBezTo>
                  <a:cubicBezTo>
                    <a:pt x="21341" y="43839"/>
                    <a:pt x="21420" y="41914"/>
                    <a:pt x="21477" y="39988"/>
                  </a:cubicBezTo>
                  <a:cubicBezTo>
                    <a:pt x="21603" y="35508"/>
                    <a:pt x="21718" y="31029"/>
                    <a:pt x="21820" y="26548"/>
                  </a:cubicBezTo>
                  <a:lnTo>
                    <a:pt x="21956" y="21001"/>
                  </a:lnTo>
                  <a:cubicBezTo>
                    <a:pt x="22027" y="18322"/>
                    <a:pt x="22101" y="15553"/>
                    <a:pt x="22139" y="12827"/>
                  </a:cubicBezTo>
                  <a:cubicBezTo>
                    <a:pt x="22172" y="10698"/>
                    <a:pt x="22185" y="8569"/>
                    <a:pt x="22198" y="6440"/>
                  </a:cubicBezTo>
                  <a:cubicBezTo>
                    <a:pt x="22204" y="5377"/>
                    <a:pt x="22212" y="4314"/>
                    <a:pt x="22221" y="3246"/>
                  </a:cubicBezTo>
                  <a:lnTo>
                    <a:pt x="22221" y="2789"/>
                  </a:lnTo>
                  <a:cubicBezTo>
                    <a:pt x="22646" y="2834"/>
                    <a:pt x="23084" y="2885"/>
                    <a:pt x="23504" y="2956"/>
                  </a:cubicBezTo>
                  <a:cubicBezTo>
                    <a:pt x="23683" y="2985"/>
                    <a:pt x="23858" y="3000"/>
                    <a:pt x="24030" y="3000"/>
                  </a:cubicBezTo>
                  <a:cubicBezTo>
                    <a:pt x="24411" y="3000"/>
                    <a:pt x="24779" y="2929"/>
                    <a:pt x="25144" y="2787"/>
                  </a:cubicBezTo>
                  <a:cubicBezTo>
                    <a:pt x="25805" y="2541"/>
                    <a:pt x="25895" y="2039"/>
                    <a:pt x="25889" y="1761"/>
                  </a:cubicBezTo>
                  <a:lnTo>
                    <a:pt x="25857" y="1578"/>
                  </a:lnTo>
                  <a:cubicBezTo>
                    <a:pt x="25632" y="913"/>
                    <a:pt x="25009" y="765"/>
                    <a:pt x="24657" y="682"/>
                  </a:cubicBezTo>
                  <a:cubicBezTo>
                    <a:pt x="23984" y="520"/>
                    <a:pt x="23304" y="394"/>
                    <a:pt x="22618" y="302"/>
                  </a:cubicBezTo>
                  <a:cubicBezTo>
                    <a:pt x="21770" y="185"/>
                    <a:pt x="20765" y="57"/>
                    <a:pt x="19733" y="4"/>
                  </a:cubicBezTo>
                  <a:cubicBezTo>
                    <a:pt x="19675" y="1"/>
                    <a:pt x="19617" y="0"/>
                    <a:pt x="19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2795550" y="4130425"/>
              <a:ext cx="295950" cy="1345675"/>
            </a:xfrm>
            <a:custGeom>
              <a:avLst/>
              <a:gdLst/>
              <a:ahLst/>
              <a:cxnLst/>
              <a:rect l="l" t="t" r="r" b="b"/>
              <a:pathLst>
                <a:path w="11838" h="53827" extrusionOk="0">
                  <a:moveTo>
                    <a:pt x="8801" y="0"/>
                  </a:moveTo>
                  <a:cubicBezTo>
                    <a:pt x="6468" y="0"/>
                    <a:pt x="4098" y="43"/>
                    <a:pt x="2063" y="82"/>
                  </a:cubicBezTo>
                  <a:cubicBezTo>
                    <a:pt x="1640" y="88"/>
                    <a:pt x="1246" y="194"/>
                    <a:pt x="878" y="302"/>
                  </a:cubicBezTo>
                  <a:cubicBezTo>
                    <a:pt x="131" y="517"/>
                    <a:pt x="19" y="1071"/>
                    <a:pt x="5" y="1300"/>
                  </a:cubicBezTo>
                  <a:lnTo>
                    <a:pt x="1" y="1368"/>
                  </a:lnTo>
                  <a:lnTo>
                    <a:pt x="13" y="1434"/>
                  </a:lnTo>
                  <a:cubicBezTo>
                    <a:pt x="45" y="1641"/>
                    <a:pt x="198" y="2141"/>
                    <a:pt x="872" y="2312"/>
                  </a:cubicBezTo>
                  <a:cubicBezTo>
                    <a:pt x="1215" y="2401"/>
                    <a:pt x="1565" y="2465"/>
                    <a:pt x="1918" y="2502"/>
                  </a:cubicBezTo>
                  <a:cubicBezTo>
                    <a:pt x="2281" y="2535"/>
                    <a:pt x="2643" y="2559"/>
                    <a:pt x="3044" y="2584"/>
                  </a:cubicBezTo>
                  <a:cubicBezTo>
                    <a:pt x="3043" y="2750"/>
                    <a:pt x="3044" y="2909"/>
                    <a:pt x="3048" y="3068"/>
                  </a:cubicBezTo>
                  <a:cubicBezTo>
                    <a:pt x="3185" y="6729"/>
                    <a:pt x="3173" y="10700"/>
                    <a:pt x="3011" y="15209"/>
                  </a:cubicBezTo>
                  <a:lnTo>
                    <a:pt x="2974" y="16168"/>
                  </a:lnTo>
                  <a:cubicBezTo>
                    <a:pt x="2884" y="18551"/>
                    <a:pt x="2790" y="21017"/>
                    <a:pt x="2761" y="23446"/>
                  </a:cubicBezTo>
                  <a:cubicBezTo>
                    <a:pt x="2712" y="27714"/>
                    <a:pt x="2712" y="32051"/>
                    <a:pt x="2712" y="36243"/>
                  </a:cubicBezTo>
                  <a:cubicBezTo>
                    <a:pt x="2712" y="40104"/>
                    <a:pt x="2731" y="44044"/>
                    <a:pt x="2772" y="48287"/>
                  </a:cubicBezTo>
                  <a:cubicBezTo>
                    <a:pt x="2776" y="48848"/>
                    <a:pt x="2843" y="49402"/>
                    <a:pt x="2910" y="49937"/>
                  </a:cubicBezTo>
                  <a:cubicBezTo>
                    <a:pt x="2939" y="50173"/>
                    <a:pt x="2969" y="50409"/>
                    <a:pt x="2991" y="50639"/>
                  </a:cubicBezTo>
                  <a:cubicBezTo>
                    <a:pt x="3000" y="50739"/>
                    <a:pt x="3013" y="50839"/>
                    <a:pt x="3027" y="50939"/>
                  </a:cubicBezTo>
                  <a:cubicBezTo>
                    <a:pt x="3036" y="51010"/>
                    <a:pt x="3046" y="51077"/>
                    <a:pt x="3052" y="51142"/>
                  </a:cubicBezTo>
                  <a:cubicBezTo>
                    <a:pt x="3024" y="51146"/>
                    <a:pt x="2996" y="51149"/>
                    <a:pt x="2969" y="51152"/>
                  </a:cubicBezTo>
                  <a:cubicBezTo>
                    <a:pt x="2298" y="51243"/>
                    <a:pt x="1465" y="51356"/>
                    <a:pt x="909" y="52142"/>
                  </a:cubicBezTo>
                  <a:lnTo>
                    <a:pt x="750" y="52366"/>
                  </a:lnTo>
                  <a:lnTo>
                    <a:pt x="813" y="52632"/>
                  </a:lnTo>
                  <a:cubicBezTo>
                    <a:pt x="898" y="52996"/>
                    <a:pt x="1138" y="53465"/>
                    <a:pt x="1853" y="53640"/>
                  </a:cubicBezTo>
                  <a:cubicBezTo>
                    <a:pt x="2190" y="53727"/>
                    <a:pt x="2570" y="53826"/>
                    <a:pt x="2969" y="53826"/>
                  </a:cubicBezTo>
                  <a:cubicBezTo>
                    <a:pt x="3003" y="53826"/>
                    <a:pt x="3037" y="53826"/>
                    <a:pt x="3072" y="53823"/>
                  </a:cubicBezTo>
                  <a:cubicBezTo>
                    <a:pt x="4539" y="53757"/>
                    <a:pt x="6057" y="53659"/>
                    <a:pt x="7716" y="53524"/>
                  </a:cubicBezTo>
                  <a:cubicBezTo>
                    <a:pt x="8111" y="53492"/>
                    <a:pt x="8467" y="53354"/>
                    <a:pt x="8781" y="53232"/>
                  </a:cubicBezTo>
                  <a:lnTo>
                    <a:pt x="8878" y="53195"/>
                  </a:lnTo>
                  <a:cubicBezTo>
                    <a:pt x="9076" y="53121"/>
                    <a:pt x="9680" y="52897"/>
                    <a:pt x="9774" y="52160"/>
                  </a:cubicBezTo>
                  <a:lnTo>
                    <a:pt x="9796" y="51994"/>
                  </a:lnTo>
                  <a:lnTo>
                    <a:pt x="9730" y="51842"/>
                  </a:lnTo>
                  <a:cubicBezTo>
                    <a:pt x="9602" y="51549"/>
                    <a:pt x="9263" y="51049"/>
                    <a:pt x="8389" y="50980"/>
                  </a:cubicBezTo>
                  <a:cubicBezTo>
                    <a:pt x="8253" y="50969"/>
                    <a:pt x="8119" y="50965"/>
                    <a:pt x="7986" y="50965"/>
                  </a:cubicBezTo>
                  <a:cubicBezTo>
                    <a:pt x="7790" y="50965"/>
                    <a:pt x="7598" y="50974"/>
                    <a:pt x="7410" y="50983"/>
                  </a:cubicBezTo>
                  <a:cubicBezTo>
                    <a:pt x="7295" y="50987"/>
                    <a:pt x="7180" y="50992"/>
                    <a:pt x="7060" y="50996"/>
                  </a:cubicBezTo>
                  <a:cubicBezTo>
                    <a:pt x="6935" y="51000"/>
                    <a:pt x="6810" y="51008"/>
                    <a:pt x="6683" y="51016"/>
                  </a:cubicBezTo>
                  <a:cubicBezTo>
                    <a:pt x="6512" y="51028"/>
                    <a:pt x="6352" y="51037"/>
                    <a:pt x="6198" y="51037"/>
                  </a:cubicBezTo>
                  <a:cubicBezTo>
                    <a:pt x="6168" y="51037"/>
                    <a:pt x="6138" y="51037"/>
                    <a:pt x="6109" y="51036"/>
                  </a:cubicBezTo>
                  <a:cubicBezTo>
                    <a:pt x="6110" y="51009"/>
                    <a:pt x="6112" y="50982"/>
                    <a:pt x="6116" y="50954"/>
                  </a:cubicBezTo>
                  <a:cubicBezTo>
                    <a:pt x="6286" y="49982"/>
                    <a:pt x="6295" y="49010"/>
                    <a:pt x="6305" y="48068"/>
                  </a:cubicBezTo>
                  <a:cubicBezTo>
                    <a:pt x="6307" y="47808"/>
                    <a:pt x="6310" y="47548"/>
                    <a:pt x="6315" y="47290"/>
                  </a:cubicBezTo>
                  <a:cubicBezTo>
                    <a:pt x="6364" y="45336"/>
                    <a:pt x="6417" y="43382"/>
                    <a:pt x="6472" y="41429"/>
                  </a:cubicBezTo>
                  <a:cubicBezTo>
                    <a:pt x="6573" y="37811"/>
                    <a:pt x="6677" y="34069"/>
                    <a:pt x="6744" y="30389"/>
                  </a:cubicBezTo>
                  <a:cubicBezTo>
                    <a:pt x="6802" y="27416"/>
                    <a:pt x="6828" y="24396"/>
                    <a:pt x="6853" y="21473"/>
                  </a:cubicBezTo>
                  <a:cubicBezTo>
                    <a:pt x="6872" y="19383"/>
                    <a:pt x="6894" y="17293"/>
                    <a:pt x="6919" y="15202"/>
                  </a:cubicBezTo>
                  <a:cubicBezTo>
                    <a:pt x="6947" y="13031"/>
                    <a:pt x="7012" y="10708"/>
                    <a:pt x="7130" y="7670"/>
                  </a:cubicBezTo>
                  <a:cubicBezTo>
                    <a:pt x="7172" y="6590"/>
                    <a:pt x="7275" y="5491"/>
                    <a:pt x="7374" y="4426"/>
                  </a:cubicBezTo>
                  <a:lnTo>
                    <a:pt x="7415" y="3978"/>
                  </a:lnTo>
                  <a:cubicBezTo>
                    <a:pt x="7457" y="3539"/>
                    <a:pt x="7524" y="3098"/>
                    <a:pt x="7591" y="2645"/>
                  </a:cubicBezTo>
                  <a:cubicBezTo>
                    <a:pt x="7599" y="2591"/>
                    <a:pt x="7608" y="2539"/>
                    <a:pt x="7615" y="2486"/>
                  </a:cubicBezTo>
                  <a:lnTo>
                    <a:pt x="7692" y="2485"/>
                  </a:lnTo>
                  <a:cubicBezTo>
                    <a:pt x="8375" y="2468"/>
                    <a:pt x="9036" y="2453"/>
                    <a:pt x="9696" y="2427"/>
                  </a:cubicBezTo>
                  <a:cubicBezTo>
                    <a:pt x="10077" y="2411"/>
                    <a:pt x="10485" y="2382"/>
                    <a:pt x="10898" y="2296"/>
                  </a:cubicBezTo>
                  <a:cubicBezTo>
                    <a:pt x="11439" y="2185"/>
                    <a:pt x="11793" y="1802"/>
                    <a:pt x="11823" y="1297"/>
                  </a:cubicBezTo>
                  <a:lnTo>
                    <a:pt x="11837" y="1051"/>
                  </a:lnTo>
                  <a:lnTo>
                    <a:pt x="11579" y="749"/>
                  </a:lnTo>
                  <a:cubicBezTo>
                    <a:pt x="11304" y="423"/>
                    <a:pt x="11156" y="292"/>
                    <a:pt x="10678" y="210"/>
                  </a:cubicBezTo>
                  <a:lnTo>
                    <a:pt x="10606" y="198"/>
                  </a:lnTo>
                  <a:cubicBezTo>
                    <a:pt x="10023" y="100"/>
                    <a:pt x="9419" y="0"/>
                    <a:pt x="88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2356875" y="4234625"/>
              <a:ext cx="501425" cy="1241450"/>
            </a:xfrm>
            <a:custGeom>
              <a:avLst/>
              <a:gdLst/>
              <a:ahLst/>
              <a:cxnLst/>
              <a:rect l="l" t="t" r="r" b="b"/>
              <a:pathLst>
                <a:path w="20057" h="49658" extrusionOk="0">
                  <a:moveTo>
                    <a:pt x="10927" y="1"/>
                  </a:moveTo>
                  <a:cubicBezTo>
                    <a:pt x="9505" y="1"/>
                    <a:pt x="8141" y="485"/>
                    <a:pt x="6916" y="1437"/>
                  </a:cubicBezTo>
                  <a:cubicBezTo>
                    <a:pt x="6350" y="1878"/>
                    <a:pt x="5860" y="2402"/>
                    <a:pt x="5495" y="2809"/>
                  </a:cubicBezTo>
                  <a:cubicBezTo>
                    <a:pt x="3680" y="4843"/>
                    <a:pt x="2401" y="7260"/>
                    <a:pt x="1586" y="10197"/>
                  </a:cubicBezTo>
                  <a:cubicBezTo>
                    <a:pt x="932" y="12547"/>
                    <a:pt x="551" y="15096"/>
                    <a:pt x="387" y="18223"/>
                  </a:cubicBezTo>
                  <a:cubicBezTo>
                    <a:pt x="294" y="20002"/>
                    <a:pt x="230" y="21755"/>
                    <a:pt x="164" y="23841"/>
                  </a:cubicBezTo>
                  <a:cubicBezTo>
                    <a:pt x="47" y="27464"/>
                    <a:pt x="1" y="32244"/>
                    <a:pt x="674" y="37080"/>
                  </a:cubicBezTo>
                  <a:cubicBezTo>
                    <a:pt x="992" y="39382"/>
                    <a:pt x="1488" y="41416"/>
                    <a:pt x="2188" y="43298"/>
                  </a:cubicBezTo>
                  <a:cubicBezTo>
                    <a:pt x="2612" y="44434"/>
                    <a:pt x="3125" y="45387"/>
                    <a:pt x="3757" y="46218"/>
                  </a:cubicBezTo>
                  <a:cubicBezTo>
                    <a:pt x="5321" y="48260"/>
                    <a:pt x="7290" y="49405"/>
                    <a:pt x="9601" y="49617"/>
                  </a:cubicBezTo>
                  <a:cubicBezTo>
                    <a:pt x="9880" y="49644"/>
                    <a:pt x="10177" y="49657"/>
                    <a:pt x="10518" y="49657"/>
                  </a:cubicBezTo>
                  <a:lnTo>
                    <a:pt x="10519" y="49657"/>
                  </a:lnTo>
                  <a:cubicBezTo>
                    <a:pt x="12847" y="49633"/>
                    <a:pt x="14617" y="48569"/>
                    <a:pt x="15780" y="46495"/>
                  </a:cubicBezTo>
                  <a:cubicBezTo>
                    <a:pt x="16077" y="45968"/>
                    <a:pt x="16295" y="45409"/>
                    <a:pt x="16510" y="44831"/>
                  </a:cubicBezTo>
                  <a:cubicBezTo>
                    <a:pt x="17317" y="42638"/>
                    <a:pt x="17811" y="40193"/>
                    <a:pt x="18021" y="37357"/>
                  </a:cubicBezTo>
                  <a:cubicBezTo>
                    <a:pt x="18187" y="35114"/>
                    <a:pt x="18239" y="32829"/>
                    <a:pt x="18290" y="30620"/>
                  </a:cubicBezTo>
                  <a:lnTo>
                    <a:pt x="18327" y="29110"/>
                  </a:lnTo>
                  <a:cubicBezTo>
                    <a:pt x="18344" y="28546"/>
                    <a:pt x="18252" y="27997"/>
                    <a:pt x="18164" y="27467"/>
                  </a:cubicBezTo>
                  <a:lnTo>
                    <a:pt x="18135" y="27289"/>
                  </a:lnTo>
                  <a:cubicBezTo>
                    <a:pt x="17909" y="25920"/>
                    <a:pt x="17078" y="24930"/>
                    <a:pt x="15736" y="24430"/>
                  </a:cubicBezTo>
                  <a:cubicBezTo>
                    <a:pt x="14991" y="24149"/>
                    <a:pt x="14182" y="23965"/>
                    <a:pt x="13193" y="23853"/>
                  </a:cubicBezTo>
                  <a:cubicBezTo>
                    <a:pt x="12700" y="23795"/>
                    <a:pt x="12206" y="23751"/>
                    <a:pt x="11696" y="23705"/>
                  </a:cubicBezTo>
                  <a:lnTo>
                    <a:pt x="11520" y="23689"/>
                  </a:lnTo>
                  <a:cubicBezTo>
                    <a:pt x="11513" y="23616"/>
                    <a:pt x="11506" y="23543"/>
                    <a:pt x="11499" y="23467"/>
                  </a:cubicBezTo>
                  <a:cubicBezTo>
                    <a:pt x="11451" y="22966"/>
                    <a:pt x="11396" y="22397"/>
                    <a:pt x="11099" y="21861"/>
                  </a:cubicBezTo>
                  <a:lnTo>
                    <a:pt x="11012" y="21705"/>
                  </a:lnTo>
                  <a:lnTo>
                    <a:pt x="10855" y="21621"/>
                  </a:lnTo>
                  <a:cubicBezTo>
                    <a:pt x="10429" y="21390"/>
                    <a:pt x="10220" y="21299"/>
                    <a:pt x="9918" y="21299"/>
                  </a:cubicBezTo>
                  <a:cubicBezTo>
                    <a:pt x="9748" y="21299"/>
                    <a:pt x="9548" y="21328"/>
                    <a:pt x="9264" y="21377"/>
                  </a:cubicBezTo>
                  <a:lnTo>
                    <a:pt x="9088" y="21408"/>
                  </a:lnTo>
                  <a:lnTo>
                    <a:pt x="8958" y="21528"/>
                  </a:lnTo>
                  <a:cubicBezTo>
                    <a:pt x="8393" y="22043"/>
                    <a:pt x="8434" y="22748"/>
                    <a:pt x="8451" y="23050"/>
                  </a:cubicBezTo>
                  <a:cubicBezTo>
                    <a:pt x="8506" y="23975"/>
                    <a:pt x="8581" y="24904"/>
                    <a:pt x="8655" y="25829"/>
                  </a:cubicBezTo>
                  <a:lnTo>
                    <a:pt x="8697" y="26351"/>
                  </a:lnTo>
                  <a:cubicBezTo>
                    <a:pt x="8710" y="26498"/>
                    <a:pt x="8746" y="26645"/>
                    <a:pt x="8787" y="26801"/>
                  </a:cubicBezTo>
                  <a:lnTo>
                    <a:pt x="8885" y="27221"/>
                  </a:lnTo>
                  <a:lnTo>
                    <a:pt x="9125" y="27352"/>
                  </a:lnTo>
                  <a:cubicBezTo>
                    <a:pt x="9395" y="27499"/>
                    <a:pt x="9812" y="27727"/>
                    <a:pt x="10309" y="27727"/>
                  </a:cubicBezTo>
                  <a:cubicBezTo>
                    <a:pt x="10600" y="27727"/>
                    <a:pt x="10919" y="27649"/>
                    <a:pt x="11253" y="27431"/>
                  </a:cubicBezTo>
                  <a:lnTo>
                    <a:pt x="11503" y="27267"/>
                  </a:lnTo>
                  <a:lnTo>
                    <a:pt x="11593" y="26122"/>
                  </a:lnTo>
                  <a:cubicBezTo>
                    <a:pt x="11781" y="26151"/>
                    <a:pt x="11967" y="26179"/>
                    <a:pt x="12152" y="26206"/>
                  </a:cubicBezTo>
                  <a:cubicBezTo>
                    <a:pt x="12774" y="26296"/>
                    <a:pt x="13365" y="26382"/>
                    <a:pt x="13923" y="26524"/>
                  </a:cubicBezTo>
                  <a:cubicBezTo>
                    <a:pt x="14337" y="27004"/>
                    <a:pt x="14545" y="27559"/>
                    <a:pt x="14720" y="28235"/>
                  </a:cubicBezTo>
                  <a:cubicBezTo>
                    <a:pt x="14989" y="29266"/>
                    <a:pt x="15136" y="30377"/>
                    <a:pt x="15184" y="31728"/>
                  </a:cubicBezTo>
                  <a:cubicBezTo>
                    <a:pt x="15224" y="32874"/>
                    <a:pt x="15118" y="34048"/>
                    <a:pt x="15015" y="35181"/>
                  </a:cubicBezTo>
                  <a:cubicBezTo>
                    <a:pt x="14980" y="35574"/>
                    <a:pt x="14945" y="35966"/>
                    <a:pt x="14914" y="36359"/>
                  </a:cubicBezTo>
                  <a:cubicBezTo>
                    <a:pt x="14764" y="38314"/>
                    <a:pt x="14413" y="40297"/>
                    <a:pt x="13843" y="42424"/>
                  </a:cubicBezTo>
                  <a:cubicBezTo>
                    <a:pt x="13509" y="43673"/>
                    <a:pt x="13043" y="44759"/>
                    <a:pt x="12421" y="45742"/>
                  </a:cubicBezTo>
                  <a:cubicBezTo>
                    <a:pt x="12067" y="46295"/>
                    <a:pt x="11750" y="46663"/>
                    <a:pt x="11392" y="46937"/>
                  </a:cubicBezTo>
                  <a:cubicBezTo>
                    <a:pt x="10954" y="47271"/>
                    <a:pt x="10469" y="47447"/>
                    <a:pt x="9982" y="47447"/>
                  </a:cubicBezTo>
                  <a:cubicBezTo>
                    <a:pt x="9922" y="47447"/>
                    <a:pt x="9862" y="47444"/>
                    <a:pt x="9801" y="47438"/>
                  </a:cubicBezTo>
                  <a:cubicBezTo>
                    <a:pt x="9352" y="47399"/>
                    <a:pt x="8935" y="47223"/>
                    <a:pt x="8558" y="46909"/>
                  </a:cubicBezTo>
                  <a:cubicBezTo>
                    <a:pt x="8330" y="46725"/>
                    <a:pt x="8104" y="46500"/>
                    <a:pt x="7846" y="46202"/>
                  </a:cubicBezTo>
                  <a:cubicBezTo>
                    <a:pt x="7360" y="45629"/>
                    <a:pt x="6958" y="44954"/>
                    <a:pt x="6648" y="44190"/>
                  </a:cubicBezTo>
                  <a:cubicBezTo>
                    <a:pt x="6116" y="42891"/>
                    <a:pt x="5724" y="41540"/>
                    <a:pt x="5480" y="40158"/>
                  </a:cubicBezTo>
                  <a:cubicBezTo>
                    <a:pt x="4862" y="36631"/>
                    <a:pt x="4583" y="32988"/>
                    <a:pt x="4654" y="29329"/>
                  </a:cubicBezTo>
                  <a:cubicBezTo>
                    <a:pt x="4710" y="26044"/>
                    <a:pt x="4819" y="23372"/>
                    <a:pt x="4995" y="20919"/>
                  </a:cubicBezTo>
                  <a:cubicBezTo>
                    <a:pt x="5212" y="17879"/>
                    <a:pt x="5628" y="14894"/>
                    <a:pt x="6230" y="12048"/>
                  </a:cubicBezTo>
                  <a:cubicBezTo>
                    <a:pt x="6685" y="9899"/>
                    <a:pt x="7365" y="7875"/>
                    <a:pt x="8251" y="6031"/>
                  </a:cubicBezTo>
                  <a:cubicBezTo>
                    <a:pt x="8734" y="5023"/>
                    <a:pt x="9363" y="4149"/>
                    <a:pt x="10115" y="3435"/>
                  </a:cubicBezTo>
                  <a:cubicBezTo>
                    <a:pt x="10672" y="2914"/>
                    <a:pt x="11151" y="2626"/>
                    <a:pt x="11646" y="2515"/>
                  </a:cubicBezTo>
                  <a:cubicBezTo>
                    <a:pt x="12092" y="2672"/>
                    <a:pt x="12407" y="3006"/>
                    <a:pt x="12657" y="3582"/>
                  </a:cubicBezTo>
                  <a:cubicBezTo>
                    <a:pt x="13013" y="4396"/>
                    <a:pt x="13235" y="5306"/>
                    <a:pt x="13336" y="6362"/>
                  </a:cubicBezTo>
                  <a:cubicBezTo>
                    <a:pt x="13369" y="6711"/>
                    <a:pt x="13379" y="7066"/>
                    <a:pt x="13389" y="7421"/>
                  </a:cubicBezTo>
                  <a:lnTo>
                    <a:pt x="13404" y="7829"/>
                  </a:lnTo>
                  <a:cubicBezTo>
                    <a:pt x="13404" y="7837"/>
                    <a:pt x="13404" y="7845"/>
                    <a:pt x="13405" y="7854"/>
                  </a:cubicBezTo>
                  <a:cubicBezTo>
                    <a:pt x="13309" y="7859"/>
                    <a:pt x="13210" y="7867"/>
                    <a:pt x="13112" y="7876"/>
                  </a:cubicBezTo>
                  <a:lnTo>
                    <a:pt x="12869" y="7899"/>
                  </a:lnTo>
                  <a:cubicBezTo>
                    <a:pt x="12546" y="7927"/>
                    <a:pt x="12212" y="7957"/>
                    <a:pt x="11868" y="8021"/>
                  </a:cubicBezTo>
                  <a:cubicBezTo>
                    <a:pt x="11555" y="8081"/>
                    <a:pt x="10904" y="8206"/>
                    <a:pt x="10704" y="8907"/>
                  </a:cubicBezTo>
                  <a:lnTo>
                    <a:pt x="10672" y="9017"/>
                  </a:lnTo>
                  <a:lnTo>
                    <a:pt x="10683" y="9131"/>
                  </a:lnTo>
                  <a:cubicBezTo>
                    <a:pt x="10749" y="9832"/>
                    <a:pt x="11310" y="10076"/>
                    <a:pt x="11587" y="10195"/>
                  </a:cubicBezTo>
                  <a:cubicBezTo>
                    <a:pt x="12091" y="10417"/>
                    <a:pt x="12609" y="10470"/>
                    <a:pt x="13030" y="10470"/>
                  </a:cubicBezTo>
                  <a:cubicBezTo>
                    <a:pt x="13170" y="10470"/>
                    <a:pt x="13298" y="10465"/>
                    <a:pt x="13413" y="10457"/>
                  </a:cubicBezTo>
                  <a:cubicBezTo>
                    <a:pt x="14263" y="10409"/>
                    <a:pt x="15032" y="10341"/>
                    <a:pt x="15760" y="10247"/>
                  </a:cubicBezTo>
                  <a:cubicBezTo>
                    <a:pt x="16664" y="10134"/>
                    <a:pt x="17575" y="9990"/>
                    <a:pt x="18456" y="9851"/>
                  </a:cubicBezTo>
                  <a:lnTo>
                    <a:pt x="18905" y="9780"/>
                  </a:lnTo>
                  <a:cubicBezTo>
                    <a:pt x="19180" y="9736"/>
                    <a:pt x="19750" y="9646"/>
                    <a:pt x="19961" y="9011"/>
                  </a:cubicBezTo>
                  <a:lnTo>
                    <a:pt x="20056" y="8730"/>
                  </a:lnTo>
                  <a:lnTo>
                    <a:pt x="19893" y="8483"/>
                  </a:lnTo>
                  <a:cubicBezTo>
                    <a:pt x="19539" y="7950"/>
                    <a:pt x="19397" y="7844"/>
                    <a:pt x="18818" y="7685"/>
                  </a:cubicBezTo>
                  <a:cubicBezTo>
                    <a:pt x="18449" y="7581"/>
                    <a:pt x="18087" y="7547"/>
                    <a:pt x="17730" y="7547"/>
                  </a:cubicBezTo>
                  <a:cubicBezTo>
                    <a:pt x="17403" y="7547"/>
                    <a:pt x="17080" y="7575"/>
                    <a:pt x="16755" y="7604"/>
                  </a:cubicBezTo>
                  <a:cubicBezTo>
                    <a:pt x="16720" y="7606"/>
                    <a:pt x="16685" y="7609"/>
                    <a:pt x="16651" y="7611"/>
                  </a:cubicBezTo>
                  <a:cubicBezTo>
                    <a:pt x="16661" y="7559"/>
                    <a:pt x="16670" y="7507"/>
                    <a:pt x="16676" y="7454"/>
                  </a:cubicBezTo>
                  <a:lnTo>
                    <a:pt x="16685" y="7348"/>
                  </a:lnTo>
                  <a:cubicBezTo>
                    <a:pt x="16795" y="6178"/>
                    <a:pt x="16909" y="4970"/>
                    <a:pt x="16450" y="3720"/>
                  </a:cubicBezTo>
                  <a:cubicBezTo>
                    <a:pt x="15772" y="1877"/>
                    <a:pt x="14471" y="697"/>
                    <a:pt x="12585" y="215"/>
                  </a:cubicBezTo>
                  <a:cubicBezTo>
                    <a:pt x="12027" y="72"/>
                    <a:pt x="11473" y="1"/>
                    <a:pt x="109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0"/>
            <p:cNvSpPr/>
            <p:nvPr/>
          </p:nvSpPr>
          <p:spPr>
            <a:xfrm>
              <a:off x="1983275" y="4296175"/>
              <a:ext cx="372000" cy="1179925"/>
            </a:xfrm>
            <a:custGeom>
              <a:avLst/>
              <a:gdLst/>
              <a:ahLst/>
              <a:cxnLst/>
              <a:rect l="l" t="t" r="r" b="b"/>
              <a:pathLst>
                <a:path w="14880" h="47197" extrusionOk="0">
                  <a:moveTo>
                    <a:pt x="11428" y="0"/>
                  </a:moveTo>
                  <a:cubicBezTo>
                    <a:pt x="11355" y="0"/>
                    <a:pt x="11281" y="1"/>
                    <a:pt x="11208" y="2"/>
                  </a:cubicBezTo>
                  <a:cubicBezTo>
                    <a:pt x="9688" y="13"/>
                    <a:pt x="8166" y="29"/>
                    <a:pt x="6642" y="50"/>
                  </a:cubicBezTo>
                  <a:cubicBezTo>
                    <a:pt x="5300" y="67"/>
                    <a:pt x="3977" y="263"/>
                    <a:pt x="2696" y="454"/>
                  </a:cubicBezTo>
                  <a:cubicBezTo>
                    <a:pt x="2231" y="523"/>
                    <a:pt x="1768" y="592"/>
                    <a:pt x="1311" y="652"/>
                  </a:cubicBezTo>
                  <a:cubicBezTo>
                    <a:pt x="621" y="731"/>
                    <a:pt x="370" y="1161"/>
                    <a:pt x="280" y="1411"/>
                  </a:cubicBezTo>
                  <a:lnTo>
                    <a:pt x="204" y="1626"/>
                  </a:lnTo>
                  <a:lnTo>
                    <a:pt x="289" y="1839"/>
                  </a:lnTo>
                  <a:cubicBezTo>
                    <a:pt x="500" y="2369"/>
                    <a:pt x="615" y="2580"/>
                    <a:pt x="1062" y="2878"/>
                  </a:cubicBezTo>
                  <a:cubicBezTo>
                    <a:pt x="1659" y="3281"/>
                    <a:pt x="2310" y="3494"/>
                    <a:pt x="3000" y="3514"/>
                  </a:cubicBezTo>
                  <a:lnTo>
                    <a:pt x="3096" y="3517"/>
                  </a:lnTo>
                  <a:cubicBezTo>
                    <a:pt x="3073" y="3736"/>
                    <a:pt x="3052" y="3945"/>
                    <a:pt x="3041" y="4156"/>
                  </a:cubicBezTo>
                  <a:cubicBezTo>
                    <a:pt x="3017" y="4650"/>
                    <a:pt x="2992" y="5144"/>
                    <a:pt x="2965" y="5638"/>
                  </a:cubicBezTo>
                  <a:cubicBezTo>
                    <a:pt x="2898" y="6918"/>
                    <a:pt x="2828" y="8243"/>
                    <a:pt x="2796" y="9550"/>
                  </a:cubicBezTo>
                  <a:cubicBezTo>
                    <a:pt x="2763" y="11045"/>
                    <a:pt x="2765" y="12646"/>
                    <a:pt x="2802" y="14589"/>
                  </a:cubicBezTo>
                  <a:cubicBezTo>
                    <a:pt x="2823" y="15734"/>
                    <a:pt x="2862" y="16880"/>
                    <a:pt x="2901" y="18028"/>
                  </a:cubicBezTo>
                  <a:cubicBezTo>
                    <a:pt x="2941" y="19248"/>
                    <a:pt x="2983" y="20470"/>
                    <a:pt x="3002" y="21689"/>
                  </a:cubicBezTo>
                  <a:cubicBezTo>
                    <a:pt x="3044" y="24205"/>
                    <a:pt x="3078" y="26720"/>
                    <a:pt x="3108" y="29235"/>
                  </a:cubicBezTo>
                  <a:cubicBezTo>
                    <a:pt x="3145" y="32106"/>
                    <a:pt x="3185" y="34977"/>
                    <a:pt x="3230" y="37850"/>
                  </a:cubicBezTo>
                  <a:cubicBezTo>
                    <a:pt x="3256" y="39368"/>
                    <a:pt x="3321" y="40907"/>
                    <a:pt x="3383" y="42394"/>
                  </a:cubicBezTo>
                  <a:cubicBezTo>
                    <a:pt x="3410" y="43042"/>
                    <a:pt x="3438" y="43690"/>
                    <a:pt x="3463" y="44342"/>
                  </a:cubicBezTo>
                  <a:lnTo>
                    <a:pt x="3412" y="44347"/>
                  </a:lnTo>
                  <a:cubicBezTo>
                    <a:pt x="3193" y="44366"/>
                    <a:pt x="2974" y="44383"/>
                    <a:pt x="2755" y="44401"/>
                  </a:cubicBezTo>
                  <a:cubicBezTo>
                    <a:pt x="2294" y="44436"/>
                    <a:pt x="1835" y="44472"/>
                    <a:pt x="1386" y="44527"/>
                  </a:cubicBezTo>
                  <a:lnTo>
                    <a:pt x="1314" y="44534"/>
                  </a:lnTo>
                  <a:cubicBezTo>
                    <a:pt x="988" y="44566"/>
                    <a:pt x="384" y="44626"/>
                    <a:pt x="85" y="45233"/>
                  </a:cubicBezTo>
                  <a:lnTo>
                    <a:pt x="34" y="45337"/>
                  </a:lnTo>
                  <a:lnTo>
                    <a:pt x="26" y="45451"/>
                  </a:lnTo>
                  <a:cubicBezTo>
                    <a:pt x="0" y="45753"/>
                    <a:pt x="65" y="46307"/>
                    <a:pt x="757" y="46647"/>
                  </a:cubicBezTo>
                  <a:cubicBezTo>
                    <a:pt x="1083" y="46813"/>
                    <a:pt x="1425" y="46945"/>
                    <a:pt x="1778" y="47040"/>
                  </a:cubicBezTo>
                  <a:cubicBezTo>
                    <a:pt x="2236" y="47161"/>
                    <a:pt x="2688" y="47196"/>
                    <a:pt x="3131" y="47196"/>
                  </a:cubicBezTo>
                  <a:cubicBezTo>
                    <a:pt x="3474" y="47196"/>
                    <a:pt x="3811" y="47175"/>
                    <a:pt x="4145" y="47153"/>
                  </a:cubicBezTo>
                  <a:lnTo>
                    <a:pt x="4279" y="47145"/>
                  </a:lnTo>
                  <a:cubicBezTo>
                    <a:pt x="5176" y="47086"/>
                    <a:pt x="6075" y="47031"/>
                    <a:pt x="6973" y="46977"/>
                  </a:cubicBezTo>
                  <a:cubicBezTo>
                    <a:pt x="8167" y="46904"/>
                    <a:pt x="9361" y="46830"/>
                    <a:pt x="10557" y="46749"/>
                  </a:cubicBezTo>
                  <a:cubicBezTo>
                    <a:pt x="11308" y="46695"/>
                    <a:pt x="12058" y="46616"/>
                    <a:pt x="12808" y="46538"/>
                  </a:cubicBezTo>
                  <a:lnTo>
                    <a:pt x="13469" y="46470"/>
                  </a:lnTo>
                  <a:cubicBezTo>
                    <a:pt x="13715" y="46446"/>
                    <a:pt x="14291" y="46391"/>
                    <a:pt x="14632" y="45844"/>
                  </a:cubicBezTo>
                  <a:lnTo>
                    <a:pt x="14759" y="45642"/>
                  </a:lnTo>
                  <a:lnTo>
                    <a:pt x="14714" y="45405"/>
                  </a:lnTo>
                  <a:cubicBezTo>
                    <a:pt x="14648" y="45076"/>
                    <a:pt x="14437" y="44638"/>
                    <a:pt x="13780" y="44423"/>
                  </a:cubicBezTo>
                  <a:cubicBezTo>
                    <a:pt x="13438" y="44322"/>
                    <a:pt x="13066" y="44226"/>
                    <a:pt x="12680" y="44220"/>
                  </a:cubicBezTo>
                  <a:cubicBezTo>
                    <a:pt x="12591" y="44218"/>
                    <a:pt x="12503" y="44217"/>
                    <a:pt x="12415" y="44217"/>
                  </a:cubicBezTo>
                  <a:cubicBezTo>
                    <a:pt x="12056" y="44217"/>
                    <a:pt x="11703" y="44233"/>
                    <a:pt x="11358" y="44249"/>
                  </a:cubicBezTo>
                  <a:lnTo>
                    <a:pt x="10122" y="44304"/>
                  </a:lnTo>
                  <a:cubicBezTo>
                    <a:pt x="9366" y="44336"/>
                    <a:pt x="8611" y="44369"/>
                    <a:pt x="7848" y="44394"/>
                  </a:cubicBezTo>
                  <a:lnTo>
                    <a:pt x="7749" y="44401"/>
                  </a:lnTo>
                  <a:lnTo>
                    <a:pt x="7750" y="44230"/>
                  </a:lnTo>
                  <a:cubicBezTo>
                    <a:pt x="7753" y="43797"/>
                    <a:pt x="7758" y="43359"/>
                    <a:pt x="7747" y="42918"/>
                  </a:cubicBezTo>
                  <a:cubicBezTo>
                    <a:pt x="7720" y="41955"/>
                    <a:pt x="7690" y="40993"/>
                    <a:pt x="7658" y="40030"/>
                  </a:cubicBezTo>
                  <a:cubicBezTo>
                    <a:pt x="7619" y="38850"/>
                    <a:pt x="7581" y="37670"/>
                    <a:pt x="7551" y="36488"/>
                  </a:cubicBezTo>
                  <a:cubicBezTo>
                    <a:pt x="7508" y="34962"/>
                    <a:pt x="7486" y="33622"/>
                    <a:pt x="7481" y="32387"/>
                  </a:cubicBezTo>
                  <a:cubicBezTo>
                    <a:pt x="7459" y="29331"/>
                    <a:pt x="7454" y="26270"/>
                    <a:pt x="7449" y="23215"/>
                  </a:cubicBezTo>
                  <a:lnTo>
                    <a:pt x="7449" y="23043"/>
                  </a:lnTo>
                  <a:cubicBezTo>
                    <a:pt x="7449" y="23017"/>
                    <a:pt x="7447" y="22990"/>
                    <a:pt x="7446" y="22964"/>
                  </a:cubicBezTo>
                  <a:lnTo>
                    <a:pt x="7446" y="22964"/>
                  </a:lnTo>
                  <a:cubicBezTo>
                    <a:pt x="7606" y="22965"/>
                    <a:pt x="7770" y="22966"/>
                    <a:pt x="7936" y="22966"/>
                  </a:cubicBezTo>
                  <a:cubicBezTo>
                    <a:pt x="8164" y="22966"/>
                    <a:pt x="8398" y="22964"/>
                    <a:pt x="8633" y="22957"/>
                  </a:cubicBezTo>
                  <a:cubicBezTo>
                    <a:pt x="8935" y="22945"/>
                    <a:pt x="9236" y="22920"/>
                    <a:pt x="9537" y="22895"/>
                  </a:cubicBezTo>
                  <a:cubicBezTo>
                    <a:pt x="9783" y="22875"/>
                    <a:pt x="10030" y="22854"/>
                    <a:pt x="10277" y="22842"/>
                  </a:cubicBezTo>
                  <a:cubicBezTo>
                    <a:pt x="10480" y="22831"/>
                    <a:pt x="10682" y="22830"/>
                    <a:pt x="10886" y="22828"/>
                  </a:cubicBezTo>
                  <a:cubicBezTo>
                    <a:pt x="11234" y="22824"/>
                    <a:pt x="11593" y="22820"/>
                    <a:pt x="11954" y="22780"/>
                  </a:cubicBezTo>
                  <a:cubicBezTo>
                    <a:pt x="11994" y="22776"/>
                    <a:pt x="12036" y="22774"/>
                    <a:pt x="12080" y="22774"/>
                  </a:cubicBezTo>
                  <a:cubicBezTo>
                    <a:pt x="12182" y="22774"/>
                    <a:pt x="12294" y="22784"/>
                    <a:pt x="12411" y="22793"/>
                  </a:cubicBezTo>
                  <a:cubicBezTo>
                    <a:pt x="12546" y="22805"/>
                    <a:pt x="12693" y="22817"/>
                    <a:pt x="12848" y="22817"/>
                  </a:cubicBezTo>
                  <a:cubicBezTo>
                    <a:pt x="13138" y="22817"/>
                    <a:pt x="13455" y="22774"/>
                    <a:pt x="13775" y="22603"/>
                  </a:cubicBezTo>
                  <a:lnTo>
                    <a:pt x="14248" y="22349"/>
                  </a:lnTo>
                  <a:lnTo>
                    <a:pt x="14056" y="21849"/>
                  </a:lnTo>
                  <a:cubicBezTo>
                    <a:pt x="13823" y="21243"/>
                    <a:pt x="13718" y="21071"/>
                    <a:pt x="13208" y="20771"/>
                  </a:cubicBezTo>
                  <a:cubicBezTo>
                    <a:pt x="12628" y="20431"/>
                    <a:pt x="11970" y="20259"/>
                    <a:pt x="11248" y="20259"/>
                  </a:cubicBezTo>
                  <a:cubicBezTo>
                    <a:pt x="10336" y="20262"/>
                    <a:pt x="9422" y="20281"/>
                    <a:pt x="8508" y="20298"/>
                  </a:cubicBezTo>
                  <a:lnTo>
                    <a:pt x="7459" y="20318"/>
                  </a:lnTo>
                  <a:cubicBezTo>
                    <a:pt x="7421" y="17836"/>
                    <a:pt x="7454" y="15325"/>
                    <a:pt x="7486" y="12890"/>
                  </a:cubicBezTo>
                  <a:cubicBezTo>
                    <a:pt x="7527" y="9698"/>
                    <a:pt x="7570" y="6402"/>
                    <a:pt x="7454" y="3134"/>
                  </a:cubicBezTo>
                  <a:cubicBezTo>
                    <a:pt x="8805" y="2998"/>
                    <a:pt x="10108" y="2866"/>
                    <a:pt x="11413" y="2742"/>
                  </a:cubicBezTo>
                  <a:cubicBezTo>
                    <a:pt x="11720" y="2710"/>
                    <a:pt x="12028" y="2688"/>
                    <a:pt x="12337" y="2665"/>
                  </a:cubicBezTo>
                  <a:cubicBezTo>
                    <a:pt x="12651" y="2642"/>
                    <a:pt x="12964" y="2618"/>
                    <a:pt x="13280" y="2589"/>
                  </a:cubicBezTo>
                  <a:lnTo>
                    <a:pt x="13390" y="2579"/>
                  </a:lnTo>
                  <a:cubicBezTo>
                    <a:pt x="13741" y="2548"/>
                    <a:pt x="14225" y="2507"/>
                    <a:pt x="14599" y="2116"/>
                  </a:cubicBezTo>
                  <a:lnTo>
                    <a:pt x="14726" y="1983"/>
                  </a:lnTo>
                  <a:lnTo>
                    <a:pt x="14758" y="1802"/>
                  </a:lnTo>
                  <a:cubicBezTo>
                    <a:pt x="14879" y="1126"/>
                    <a:pt x="14426" y="758"/>
                    <a:pt x="14255" y="620"/>
                  </a:cubicBezTo>
                  <a:lnTo>
                    <a:pt x="14246" y="612"/>
                  </a:lnTo>
                  <a:cubicBezTo>
                    <a:pt x="13758" y="232"/>
                    <a:pt x="13260" y="41"/>
                    <a:pt x="12690" y="28"/>
                  </a:cubicBezTo>
                  <a:cubicBezTo>
                    <a:pt x="12269" y="15"/>
                    <a:pt x="11849" y="0"/>
                    <a:pt x="114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1602925" y="4472975"/>
              <a:ext cx="429250" cy="1003125"/>
            </a:xfrm>
            <a:custGeom>
              <a:avLst/>
              <a:gdLst/>
              <a:ahLst/>
              <a:cxnLst/>
              <a:rect l="l" t="t" r="r" b="b"/>
              <a:pathLst>
                <a:path w="17170" h="40125" extrusionOk="0">
                  <a:moveTo>
                    <a:pt x="8054" y="2085"/>
                  </a:moveTo>
                  <a:cubicBezTo>
                    <a:pt x="9442" y="2085"/>
                    <a:pt x="10477" y="2605"/>
                    <a:pt x="11266" y="3671"/>
                  </a:cubicBezTo>
                  <a:cubicBezTo>
                    <a:pt x="12713" y="5620"/>
                    <a:pt x="13022" y="7624"/>
                    <a:pt x="12210" y="9795"/>
                  </a:cubicBezTo>
                  <a:lnTo>
                    <a:pt x="12211" y="9795"/>
                  </a:lnTo>
                  <a:cubicBezTo>
                    <a:pt x="11822" y="10832"/>
                    <a:pt x="11277" y="11762"/>
                    <a:pt x="10591" y="12555"/>
                  </a:cubicBezTo>
                  <a:cubicBezTo>
                    <a:pt x="9874" y="13377"/>
                    <a:pt x="9048" y="14169"/>
                    <a:pt x="8069" y="14964"/>
                  </a:cubicBezTo>
                  <a:lnTo>
                    <a:pt x="8026" y="13246"/>
                  </a:lnTo>
                  <a:cubicBezTo>
                    <a:pt x="7971" y="11088"/>
                    <a:pt x="7920" y="8930"/>
                    <a:pt x="7871" y="6772"/>
                  </a:cubicBezTo>
                  <a:cubicBezTo>
                    <a:pt x="7857" y="6181"/>
                    <a:pt x="7851" y="5588"/>
                    <a:pt x="7844" y="4995"/>
                  </a:cubicBezTo>
                  <a:cubicBezTo>
                    <a:pt x="7837" y="4392"/>
                    <a:pt x="7830" y="3789"/>
                    <a:pt x="7817" y="3188"/>
                  </a:cubicBezTo>
                  <a:lnTo>
                    <a:pt x="7815" y="2955"/>
                  </a:lnTo>
                  <a:cubicBezTo>
                    <a:pt x="7817" y="2694"/>
                    <a:pt x="7817" y="2401"/>
                    <a:pt x="7756" y="2093"/>
                  </a:cubicBezTo>
                  <a:cubicBezTo>
                    <a:pt x="7857" y="2087"/>
                    <a:pt x="7956" y="2085"/>
                    <a:pt x="8054" y="2085"/>
                  </a:cubicBezTo>
                  <a:close/>
                  <a:moveTo>
                    <a:pt x="8105" y="19214"/>
                  </a:moveTo>
                  <a:cubicBezTo>
                    <a:pt x="8974" y="19671"/>
                    <a:pt x="9642" y="20173"/>
                    <a:pt x="10182" y="20767"/>
                  </a:cubicBezTo>
                  <a:cubicBezTo>
                    <a:pt x="11394" y="22096"/>
                    <a:pt x="12225" y="23785"/>
                    <a:pt x="12719" y="25931"/>
                  </a:cubicBezTo>
                  <a:cubicBezTo>
                    <a:pt x="13302" y="28450"/>
                    <a:pt x="12993" y="30987"/>
                    <a:pt x="11803" y="33469"/>
                  </a:cubicBezTo>
                  <a:lnTo>
                    <a:pt x="11802" y="33471"/>
                  </a:lnTo>
                  <a:cubicBezTo>
                    <a:pt x="11005" y="35150"/>
                    <a:pt x="9737" y="36275"/>
                    <a:pt x="8019" y="36823"/>
                  </a:cubicBezTo>
                  <a:lnTo>
                    <a:pt x="8044" y="35987"/>
                  </a:lnTo>
                  <a:cubicBezTo>
                    <a:pt x="8076" y="35015"/>
                    <a:pt x="8108" y="34010"/>
                    <a:pt x="8108" y="33017"/>
                  </a:cubicBezTo>
                  <a:cubicBezTo>
                    <a:pt x="8117" y="29247"/>
                    <a:pt x="8117" y="25474"/>
                    <a:pt x="8107" y="21701"/>
                  </a:cubicBezTo>
                  <a:lnTo>
                    <a:pt x="8108" y="21701"/>
                  </a:lnTo>
                  <a:lnTo>
                    <a:pt x="8105" y="19214"/>
                  </a:lnTo>
                  <a:close/>
                  <a:moveTo>
                    <a:pt x="8104" y="0"/>
                  </a:moveTo>
                  <a:cubicBezTo>
                    <a:pt x="7480" y="0"/>
                    <a:pt x="6874" y="64"/>
                    <a:pt x="6291" y="136"/>
                  </a:cubicBezTo>
                  <a:cubicBezTo>
                    <a:pt x="4695" y="334"/>
                    <a:pt x="3247" y="870"/>
                    <a:pt x="1777" y="1450"/>
                  </a:cubicBezTo>
                  <a:cubicBezTo>
                    <a:pt x="1509" y="1557"/>
                    <a:pt x="951" y="1780"/>
                    <a:pt x="844" y="2420"/>
                  </a:cubicBezTo>
                  <a:lnTo>
                    <a:pt x="818" y="2577"/>
                  </a:lnTo>
                  <a:lnTo>
                    <a:pt x="873" y="2726"/>
                  </a:lnTo>
                  <a:cubicBezTo>
                    <a:pt x="1026" y="3151"/>
                    <a:pt x="1354" y="3399"/>
                    <a:pt x="1855" y="3465"/>
                  </a:cubicBezTo>
                  <a:cubicBezTo>
                    <a:pt x="1983" y="3481"/>
                    <a:pt x="2110" y="3489"/>
                    <a:pt x="2236" y="3489"/>
                  </a:cubicBezTo>
                  <a:cubicBezTo>
                    <a:pt x="2613" y="3489"/>
                    <a:pt x="2977" y="3420"/>
                    <a:pt x="3321" y="3283"/>
                  </a:cubicBezTo>
                  <a:cubicBezTo>
                    <a:pt x="3464" y="3227"/>
                    <a:pt x="3606" y="3177"/>
                    <a:pt x="3754" y="3127"/>
                  </a:cubicBezTo>
                  <a:lnTo>
                    <a:pt x="3754" y="3127"/>
                  </a:lnTo>
                  <a:cubicBezTo>
                    <a:pt x="3750" y="3791"/>
                    <a:pt x="3745" y="4454"/>
                    <a:pt x="3739" y="5117"/>
                  </a:cubicBezTo>
                  <a:cubicBezTo>
                    <a:pt x="3728" y="6417"/>
                    <a:pt x="3717" y="7716"/>
                    <a:pt x="3717" y="9015"/>
                  </a:cubicBezTo>
                  <a:cubicBezTo>
                    <a:pt x="3717" y="17192"/>
                    <a:pt x="3725" y="25370"/>
                    <a:pt x="3739" y="33546"/>
                  </a:cubicBezTo>
                  <a:cubicBezTo>
                    <a:pt x="3739" y="34129"/>
                    <a:pt x="3766" y="34717"/>
                    <a:pt x="3794" y="35284"/>
                  </a:cubicBezTo>
                  <a:cubicBezTo>
                    <a:pt x="3811" y="35631"/>
                    <a:pt x="3827" y="35980"/>
                    <a:pt x="3837" y="36321"/>
                  </a:cubicBezTo>
                  <a:cubicBezTo>
                    <a:pt x="3840" y="36496"/>
                    <a:pt x="3854" y="36670"/>
                    <a:pt x="3867" y="36845"/>
                  </a:cubicBezTo>
                  <a:cubicBezTo>
                    <a:pt x="3879" y="37014"/>
                    <a:pt x="3892" y="37177"/>
                    <a:pt x="3894" y="37338"/>
                  </a:cubicBezTo>
                  <a:cubicBezTo>
                    <a:pt x="3742" y="37355"/>
                    <a:pt x="3594" y="37368"/>
                    <a:pt x="3449" y="37378"/>
                  </a:cubicBezTo>
                  <a:cubicBezTo>
                    <a:pt x="2433" y="37439"/>
                    <a:pt x="1355" y="37543"/>
                    <a:pt x="329" y="38074"/>
                  </a:cubicBezTo>
                  <a:lnTo>
                    <a:pt x="0" y="38244"/>
                  </a:lnTo>
                  <a:lnTo>
                    <a:pt x="0" y="39229"/>
                  </a:lnTo>
                  <a:lnTo>
                    <a:pt x="251" y="39413"/>
                  </a:lnTo>
                  <a:cubicBezTo>
                    <a:pt x="1040" y="39986"/>
                    <a:pt x="1931" y="40070"/>
                    <a:pt x="2704" y="40104"/>
                  </a:cubicBezTo>
                  <a:cubicBezTo>
                    <a:pt x="3015" y="40118"/>
                    <a:pt x="3329" y="40124"/>
                    <a:pt x="3643" y="40124"/>
                  </a:cubicBezTo>
                  <a:cubicBezTo>
                    <a:pt x="4898" y="40124"/>
                    <a:pt x="6176" y="40013"/>
                    <a:pt x="7521" y="39787"/>
                  </a:cubicBezTo>
                  <a:cubicBezTo>
                    <a:pt x="8807" y="39580"/>
                    <a:pt x="10311" y="39273"/>
                    <a:pt x="11702" y="38575"/>
                  </a:cubicBezTo>
                  <a:cubicBezTo>
                    <a:pt x="13488" y="37676"/>
                    <a:pt x="14753" y="36338"/>
                    <a:pt x="15461" y="34597"/>
                  </a:cubicBezTo>
                  <a:cubicBezTo>
                    <a:pt x="17170" y="30376"/>
                    <a:pt x="16872" y="26283"/>
                    <a:pt x="14572" y="22432"/>
                  </a:cubicBezTo>
                  <a:cubicBezTo>
                    <a:pt x="13375" y="20433"/>
                    <a:pt x="11843" y="18928"/>
                    <a:pt x="10018" y="17954"/>
                  </a:cubicBezTo>
                  <a:cubicBezTo>
                    <a:pt x="9876" y="17878"/>
                    <a:pt x="9735" y="17802"/>
                    <a:pt x="9592" y="17725"/>
                  </a:cubicBezTo>
                  <a:cubicBezTo>
                    <a:pt x="9709" y="17655"/>
                    <a:pt x="9824" y="17582"/>
                    <a:pt x="9936" y="17505"/>
                  </a:cubicBezTo>
                  <a:cubicBezTo>
                    <a:pt x="11164" y="16658"/>
                    <a:pt x="12295" y="15675"/>
                    <a:pt x="13305" y="14576"/>
                  </a:cubicBezTo>
                  <a:cubicBezTo>
                    <a:pt x="14280" y="13512"/>
                    <a:pt x="14974" y="12457"/>
                    <a:pt x="15427" y="11351"/>
                  </a:cubicBezTo>
                  <a:cubicBezTo>
                    <a:pt x="16437" y="8887"/>
                    <a:pt x="16333" y="6555"/>
                    <a:pt x="15114" y="4414"/>
                  </a:cubicBezTo>
                  <a:cubicBezTo>
                    <a:pt x="15031" y="4268"/>
                    <a:pt x="14946" y="4125"/>
                    <a:pt x="14860" y="3983"/>
                  </a:cubicBezTo>
                  <a:cubicBezTo>
                    <a:pt x="14779" y="3849"/>
                    <a:pt x="14700" y="3714"/>
                    <a:pt x="14620" y="3576"/>
                  </a:cubicBezTo>
                  <a:cubicBezTo>
                    <a:pt x="13556" y="1742"/>
                    <a:pt x="11845" y="584"/>
                    <a:pt x="9533" y="132"/>
                  </a:cubicBezTo>
                  <a:cubicBezTo>
                    <a:pt x="9048" y="36"/>
                    <a:pt x="8571" y="0"/>
                    <a:pt x="81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5597425" y="4384000"/>
              <a:ext cx="315425" cy="1061675"/>
            </a:xfrm>
            <a:custGeom>
              <a:avLst/>
              <a:gdLst/>
              <a:ahLst/>
              <a:cxnLst/>
              <a:rect l="l" t="t" r="r" b="b"/>
              <a:pathLst>
                <a:path w="12617" h="42467" extrusionOk="0">
                  <a:moveTo>
                    <a:pt x="11190" y="0"/>
                  </a:moveTo>
                  <a:cubicBezTo>
                    <a:pt x="10839" y="0"/>
                    <a:pt x="10491" y="110"/>
                    <a:pt x="10158" y="330"/>
                  </a:cubicBezTo>
                  <a:lnTo>
                    <a:pt x="10158" y="1355"/>
                  </a:lnTo>
                  <a:cubicBezTo>
                    <a:pt x="10057" y="1391"/>
                    <a:pt x="10007" y="1426"/>
                    <a:pt x="9967" y="1426"/>
                  </a:cubicBezTo>
                  <a:cubicBezTo>
                    <a:pt x="9964" y="1426"/>
                    <a:pt x="9961" y="1425"/>
                    <a:pt x="9958" y="1425"/>
                  </a:cubicBezTo>
                  <a:cubicBezTo>
                    <a:pt x="8227" y="1219"/>
                    <a:pt x="6496" y="1019"/>
                    <a:pt x="4765" y="796"/>
                  </a:cubicBezTo>
                  <a:cubicBezTo>
                    <a:pt x="4021" y="700"/>
                    <a:pt x="3273" y="652"/>
                    <a:pt x="2524" y="652"/>
                  </a:cubicBezTo>
                  <a:cubicBezTo>
                    <a:pt x="1952" y="652"/>
                    <a:pt x="1380" y="680"/>
                    <a:pt x="809" y="736"/>
                  </a:cubicBezTo>
                  <a:cubicBezTo>
                    <a:pt x="511" y="769"/>
                    <a:pt x="206" y="807"/>
                    <a:pt x="28" y="1089"/>
                  </a:cubicBezTo>
                  <a:cubicBezTo>
                    <a:pt x="0" y="1414"/>
                    <a:pt x="223" y="1534"/>
                    <a:pt x="451" y="1643"/>
                  </a:cubicBezTo>
                  <a:cubicBezTo>
                    <a:pt x="885" y="1854"/>
                    <a:pt x="1352" y="1930"/>
                    <a:pt x="1830" y="1941"/>
                  </a:cubicBezTo>
                  <a:cubicBezTo>
                    <a:pt x="2122" y="1947"/>
                    <a:pt x="2415" y="1957"/>
                    <a:pt x="2730" y="1963"/>
                  </a:cubicBezTo>
                  <a:cubicBezTo>
                    <a:pt x="2730" y="2598"/>
                    <a:pt x="2752" y="3162"/>
                    <a:pt x="2730" y="3732"/>
                  </a:cubicBezTo>
                  <a:cubicBezTo>
                    <a:pt x="2583" y="7540"/>
                    <a:pt x="2426" y="11355"/>
                    <a:pt x="2279" y="15165"/>
                  </a:cubicBezTo>
                  <a:cubicBezTo>
                    <a:pt x="2210" y="17009"/>
                    <a:pt x="2170" y="18855"/>
                    <a:pt x="2095" y="20699"/>
                  </a:cubicBezTo>
                  <a:cubicBezTo>
                    <a:pt x="1894" y="25236"/>
                    <a:pt x="1683" y="29767"/>
                    <a:pt x="1688" y="34308"/>
                  </a:cubicBezTo>
                  <a:cubicBezTo>
                    <a:pt x="1688" y="35302"/>
                    <a:pt x="1617" y="36301"/>
                    <a:pt x="1601" y="37299"/>
                  </a:cubicBezTo>
                  <a:cubicBezTo>
                    <a:pt x="1590" y="37792"/>
                    <a:pt x="1623" y="38292"/>
                    <a:pt x="1639" y="38791"/>
                  </a:cubicBezTo>
                  <a:cubicBezTo>
                    <a:pt x="1655" y="39089"/>
                    <a:pt x="1683" y="39387"/>
                    <a:pt x="1699" y="39687"/>
                  </a:cubicBezTo>
                  <a:cubicBezTo>
                    <a:pt x="1721" y="40001"/>
                    <a:pt x="1737" y="40316"/>
                    <a:pt x="1748" y="40603"/>
                  </a:cubicBezTo>
                  <a:cubicBezTo>
                    <a:pt x="1390" y="40787"/>
                    <a:pt x="928" y="40592"/>
                    <a:pt x="733" y="41032"/>
                  </a:cubicBezTo>
                  <a:cubicBezTo>
                    <a:pt x="1070" y="41380"/>
                    <a:pt x="1206" y="41471"/>
                    <a:pt x="1618" y="41558"/>
                  </a:cubicBezTo>
                  <a:cubicBezTo>
                    <a:pt x="1960" y="41629"/>
                    <a:pt x="2306" y="41700"/>
                    <a:pt x="2648" y="41722"/>
                  </a:cubicBezTo>
                  <a:cubicBezTo>
                    <a:pt x="3893" y="41792"/>
                    <a:pt x="5135" y="41871"/>
                    <a:pt x="6377" y="41871"/>
                  </a:cubicBezTo>
                  <a:cubicBezTo>
                    <a:pt x="7053" y="41871"/>
                    <a:pt x="7729" y="41848"/>
                    <a:pt x="8406" y="41787"/>
                  </a:cubicBezTo>
                  <a:cubicBezTo>
                    <a:pt x="8920" y="41738"/>
                    <a:pt x="9437" y="41705"/>
                    <a:pt x="9935" y="41667"/>
                  </a:cubicBezTo>
                  <a:cubicBezTo>
                    <a:pt x="10263" y="42194"/>
                    <a:pt x="10741" y="42467"/>
                    <a:pt x="11285" y="42467"/>
                  </a:cubicBezTo>
                  <a:cubicBezTo>
                    <a:pt x="11588" y="42467"/>
                    <a:pt x="11912" y="42382"/>
                    <a:pt x="12242" y="42209"/>
                  </a:cubicBezTo>
                  <a:cubicBezTo>
                    <a:pt x="12301" y="42031"/>
                    <a:pt x="12394" y="41820"/>
                    <a:pt x="12437" y="41607"/>
                  </a:cubicBezTo>
                  <a:cubicBezTo>
                    <a:pt x="12484" y="41362"/>
                    <a:pt x="12509" y="41114"/>
                    <a:pt x="12513" y="40864"/>
                  </a:cubicBezTo>
                  <a:cubicBezTo>
                    <a:pt x="12546" y="39853"/>
                    <a:pt x="12286" y="39511"/>
                    <a:pt x="11314" y="39284"/>
                  </a:cubicBezTo>
                  <a:cubicBezTo>
                    <a:pt x="11102" y="39236"/>
                    <a:pt x="10887" y="39211"/>
                    <a:pt x="10670" y="39211"/>
                  </a:cubicBezTo>
                  <a:cubicBezTo>
                    <a:pt x="10637" y="39211"/>
                    <a:pt x="10603" y="39212"/>
                    <a:pt x="10570" y="39213"/>
                  </a:cubicBezTo>
                  <a:cubicBezTo>
                    <a:pt x="10272" y="39224"/>
                    <a:pt x="9979" y="39289"/>
                    <a:pt x="9773" y="39637"/>
                  </a:cubicBezTo>
                  <a:cubicBezTo>
                    <a:pt x="9789" y="39880"/>
                    <a:pt x="9806" y="40173"/>
                    <a:pt x="9827" y="40456"/>
                  </a:cubicBezTo>
                  <a:cubicBezTo>
                    <a:pt x="9297" y="40692"/>
                    <a:pt x="8102" y="40815"/>
                    <a:pt x="6920" y="40815"/>
                  </a:cubicBezTo>
                  <a:cubicBezTo>
                    <a:pt x="5875" y="40815"/>
                    <a:pt x="4842" y="40719"/>
                    <a:pt x="4287" y="40521"/>
                  </a:cubicBezTo>
                  <a:cubicBezTo>
                    <a:pt x="4298" y="40385"/>
                    <a:pt x="4314" y="40239"/>
                    <a:pt x="4330" y="40093"/>
                  </a:cubicBezTo>
                  <a:cubicBezTo>
                    <a:pt x="4417" y="39251"/>
                    <a:pt x="4569" y="38411"/>
                    <a:pt x="4580" y="37564"/>
                  </a:cubicBezTo>
                  <a:cubicBezTo>
                    <a:pt x="4612" y="34297"/>
                    <a:pt x="4607" y="31031"/>
                    <a:pt x="4596" y="27769"/>
                  </a:cubicBezTo>
                  <a:cubicBezTo>
                    <a:pt x="4596" y="25946"/>
                    <a:pt x="4558" y="24129"/>
                    <a:pt x="4542" y="22305"/>
                  </a:cubicBezTo>
                  <a:cubicBezTo>
                    <a:pt x="4542" y="22115"/>
                    <a:pt x="4574" y="21926"/>
                    <a:pt x="4596" y="21746"/>
                  </a:cubicBezTo>
                  <a:cubicBezTo>
                    <a:pt x="4824" y="21725"/>
                    <a:pt x="5182" y="21715"/>
                    <a:pt x="5607" y="21715"/>
                  </a:cubicBezTo>
                  <a:cubicBezTo>
                    <a:pt x="7092" y="21715"/>
                    <a:pt x="9397" y="21833"/>
                    <a:pt x="9866" y="21964"/>
                  </a:cubicBezTo>
                  <a:cubicBezTo>
                    <a:pt x="9898" y="22317"/>
                    <a:pt x="9931" y="22681"/>
                    <a:pt x="9968" y="23055"/>
                  </a:cubicBezTo>
                  <a:cubicBezTo>
                    <a:pt x="10285" y="23284"/>
                    <a:pt x="10604" y="23425"/>
                    <a:pt x="10947" y="23425"/>
                  </a:cubicBezTo>
                  <a:cubicBezTo>
                    <a:pt x="11156" y="23425"/>
                    <a:pt x="11375" y="23373"/>
                    <a:pt x="11608" y="23255"/>
                  </a:cubicBezTo>
                  <a:cubicBezTo>
                    <a:pt x="11868" y="22360"/>
                    <a:pt x="11911" y="21455"/>
                    <a:pt x="11689" y="20564"/>
                  </a:cubicBezTo>
                  <a:cubicBezTo>
                    <a:pt x="11264" y="19996"/>
                    <a:pt x="10985" y="19759"/>
                    <a:pt x="10616" y="19759"/>
                  </a:cubicBezTo>
                  <a:cubicBezTo>
                    <a:pt x="10441" y="19759"/>
                    <a:pt x="10247" y="19812"/>
                    <a:pt x="10007" y="19908"/>
                  </a:cubicBezTo>
                  <a:cubicBezTo>
                    <a:pt x="9931" y="20184"/>
                    <a:pt x="9855" y="20473"/>
                    <a:pt x="9773" y="20776"/>
                  </a:cubicBezTo>
                  <a:cubicBezTo>
                    <a:pt x="8020" y="20662"/>
                    <a:pt x="6296" y="20553"/>
                    <a:pt x="4537" y="20440"/>
                  </a:cubicBezTo>
                  <a:cubicBezTo>
                    <a:pt x="4379" y="14265"/>
                    <a:pt x="4646" y="8171"/>
                    <a:pt x="5090" y="2028"/>
                  </a:cubicBezTo>
                  <a:cubicBezTo>
                    <a:pt x="5671" y="2061"/>
                    <a:pt x="6219" y="2083"/>
                    <a:pt x="6762" y="2126"/>
                  </a:cubicBezTo>
                  <a:cubicBezTo>
                    <a:pt x="7309" y="2170"/>
                    <a:pt x="7858" y="2197"/>
                    <a:pt x="8395" y="2299"/>
                  </a:cubicBezTo>
                  <a:cubicBezTo>
                    <a:pt x="8922" y="2397"/>
                    <a:pt x="9486" y="2278"/>
                    <a:pt x="9979" y="2522"/>
                  </a:cubicBezTo>
                  <a:cubicBezTo>
                    <a:pt x="10001" y="2951"/>
                    <a:pt x="10022" y="3341"/>
                    <a:pt x="10039" y="3672"/>
                  </a:cubicBezTo>
                  <a:cubicBezTo>
                    <a:pt x="10476" y="3960"/>
                    <a:pt x="10754" y="4088"/>
                    <a:pt x="11076" y="4088"/>
                  </a:cubicBezTo>
                  <a:cubicBezTo>
                    <a:pt x="11289" y="4088"/>
                    <a:pt x="11520" y="4032"/>
                    <a:pt x="11830" y="3928"/>
                  </a:cubicBezTo>
                  <a:cubicBezTo>
                    <a:pt x="12204" y="2853"/>
                    <a:pt x="12492" y="1735"/>
                    <a:pt x="12617" y="607"/>
                  </a:cubicBezTo>
                  <a:cubicBezTo>
                    <a:pt x="12153" y="204"/>
                    <a:pt x="11668" y="0"/>
                    <a:pt x="11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5172525" y="4231850"/>
              <a:ext cx="432075" cy="1213800"/>
            </a:xfrm>
            <a:custGeom>
              <a:avLst/>
              <a:gdLst/>
              <a:ahLst/>
              <a:cxnLst/>
              <a:rect l="l" t="t" r="r" b="b"/>
              <a:pathLst>
                <a:path w="17283" h="48552" extrusionOk="0">
                  <a:moveTo>
                    <a:pt x="6849" y="2562"/>
                  </a:moveTo>
                  <a:cubicBezTo>
                    <a:pt x="7777" y="2947"/>
                    <a:pt x="8477" y="3408"/>
                    <a:pt x="9090" y="4000"/>
                  </a:cubicBezTo>
                  <a:cubicBezTo>
                    <a:pt x="10870" y="5708"/>
                    <a:pt x="11863" y="7803"/>
                    <a:pt x="12107" y="10250"/>
                  </a:cubicBezTo>
                  <a:cubicBezTo>
                    <a:pt x="12520" y="14353"/>
                    <a:pt x="11147" y="17841"/>
                    <a:pt x="8369" y="20810"/>
                  </a:cubicBezTo>
                  <a:cubicBezTo>
                    <a:pt x="7658" y="21574"/>
                    <a:pt x="6860" y="22263"/>
                    <a:pt x="6106" y="22980"/>
                  </a:cubicBezTo>
                  <a:cubicBezTo>
                    <a:pt x="6035" y="23045"/>
                    <a:pt x="5943" y="23089"/>
                    <a:pt x="5884" y="23132"/>
                  </a:cubicBezTo>
                  <a:cubicBezTo>
                    <a:pt x="5829" y="23111"/>
                    <a:pt x="5802" y="23111"/>
                    <a:pt x="5786" y="23094"/>
                  </a:cubicBezTo>
                  <a:lnTo>
                    <a:pt x="5786" y="23095"/>
                  </a:lnTo>
                  <a:cubicBezTo>
                    <a:pt x="5769" y="23079"/>
                    <a:pt x="5748" y="23052"/>
                    <a:pt x="5748" y="23030"/>
                  </a:cubicBezTo>
                  <a:cubicBezTo>
                    <a:pt x="6226" y="16253"/>
                    <a:pt x="6817" y="9481"/>
                    <a:pt x="6849" y="2562"/>
                  </a:cubicBezTo>
                  <a:close/>
                  <a:moveTo>
                    <a:pt x="2662" y="1"/>
                  </a:moveTo>
                  <a:cubicBezTo>
                    <a:pt x="2415" y="1"/>
                    <a:pt x="2169" y="13"/>
                    <a:pt x="1922" y="38"/>
                  </a:cubicBezTo>
                  <a:cubicBezTo>
                    <a:pt x="1525" y="76"/>
                    <a:pt x="1118" y="120"/>
                    <a:pt x="923" y="532"/>
                  </a:cubicBezTo>
                  <a:cubicBezTo>
                    <a:pt x="962" y="874"/>
                    <a:pt x="1195" y="1016"/>
                    <a:pt x="1444" y="1145"/>
                  </a:cubicBezTo>
                  <a:cubicBezTo>
                    <a:pt x="1829" y="1341"/>
                    <a:pt x="2242" y="1422"/>
                    <a:pt x="2671" y="1422"/>
                  </a:cubicBezTo>
                  <a:lnTo>
                    <a:pt x="3686" y="1422"/>
                  </a:lnTo>
                  <a:cubicBezTo>
                    <a:pt x="3316" y="3251"/>
                    <a:pt x="3295" y="5042"/>
                    <a:pt x="3197" y="6832"/>
                  </a:cubicBezTo>
                  <a:cubicBezTo>
                    <a:pt x="3153" y="7700"/>
                    <a:pt x="3126" y="8574"/>
                    <a:pt x="3071" y="9442"/>
                  </a:cubicBezTo>
                  <a:cubicBezTo>
                    <a:pt x="2855" y="12876"/>
                    <a:pt x="2589" y="16306"/>
                    <a:pt x="2415" y="19741"/>
                  </a:cubicBezTo>
                  <a:cubicBezTo>
                    <a:pt x="2258" y="22905"/>
                    <a:pt x="2182" y="26073"/>
                    <a:pt x="2089" y="29237"/>
                  </a:cubicBezTo>
                  <a:cubicBezTo>
                    <a:pt x="1998" y="32476"/>
                    <a:pt x="1905" y="35716"/>
                    <a:pt x="1862" y="38955"/>
                  </a:cubicBezTo>
                  <a:cubicBezTo>
                    <a:pt x="1835" y="40848"/>
                    <a:pt x="1895" y="42748"/>
                    <a:pt x="1938" y="44641"/>
                  </a:cubicBezTo>
                  <a:cubicBezTo>
                    <a:pt x="1960" y="45358"/>
                    <a:pt x="2035" y="46074"/>
                    <a:pt x="2084" y="46834"/>
                  </a:cubicBezTo>
                  <a:cubicBezTo>
                    <a:pt x="418" y="47029"/>
                    <a:pt x="315" y="47040"/>
                    <a:pt x="55" y="47436"/>
                  </a:cubicBezTo>
                  <a:cubicBezTo>
                    <a:pt x="38" y="47463"/>
                    <a:pt x="22" y="47491"/>
                    <a:pt x="0" y="47523"/>
                  </a:cubicBezTo>
                  <a:cubicBezTo>
                    <a:pt x="27" y="47805"/>
                    <a:pt x="234" y="47962"/>
                    <a:pt x="456" y="48071"/>
                  </a:cubicBezTo>
                  <a:cubicBezTo>
                    <a:pt x="722" y="48206"/>
                    <a:pt x="1000" y="48316"/>
                    <a:pt x="1286" y="48397"/>
                  </a:cubicBezTo>
                  <a:cubicBezTo>
                    <a:pt x="1705" y="48514"/>
                    <a:pt x="2130" y="48546"/>
                    <a:pt x="2559" y="48546"/>
                  </a:cubicBezTo>
                  <a:cubicBezTo>
                    <a:pt x="2902" y="48546"/>
                    <a:pt x="3248" y="48525"/>
                    <a:pt x="3593" y="48511"/>
                  </a:cubicBezTo>
                  <a:cubicBezTo>
                    <a:pt x="4239" y="48484"/>
                    <a:pt x="4884" y="48446"/>
                    <a:pt x="5535" y="48446"/>
                  </a:cubicBezTo>
                  <a:cubicBezTo>
                    <a:pt x="5932" y="48446"/>
                    <a:pt x="6327" y="48522"/>
                    <a:pt x="6723" y="48544"/>
                  </a:cubicBezTo>
                  <a:cubicBezTo>
                    <a:pt x="6802" y="48547"/>
                    <a:pt x="6883" y="48551"/>
                    <a:pt x="6962" y="48551"/>
                  </a:cubicBezTo>
                  <a:cubicBezTo>
                    <a:pt x="7224" y="48551"/>
                    <a:pt x="7474" y="48505"/>
                    <a:pt x="7641" y="48239"/>
                  </a:cubicBezTo>
                  <a:cubicBezTo>
                    <a:pt x="7641" y="47880"/>
                    <a:pt x="7391" y="47745"/>
                    <a:pt x="7158" y="47609"/>
                  </a:cubicBezTo>
                  <a:cubicBezTo>
                    <a:pt x="6718" y="47355"/>
                    <a:pt x="6230" y="47251"/>
                    <a:pt x="5736" y="47181"/>
                  </a:cubicBezTo>
                  <a:cubicBezTo>
                    <a:pt x="5372" y="47127"/>
                    <a:pt x="5008" y="47073"/>
                    <a:pt x="4628" y="47018"/>
                  </a:cubicBezTo>
                  <a:cubicBezTo>
                    <a:pt x="4628" y="46768"/>
                    <a:pt x="4619" y="46573"/>
                    <a:pt x="4628" y="46377"/>
                  </a:cubicBezTo>
                  <a:cubicBezTo>
                    <a:pt x="4683" y="45634"/>
                    <a:pt x="4764" y="44885"/>
                    <a:pt x="4797" y="44142"/>
                  </a:cubicBezTo>
                  <a:cubicBezTo>
                    <a:pt x="4857" y="42498"/>
                    <a:pt x="4884" y="40848"/>
                    <a:pt x="4950" y="39204"/>
                  </a:cubicBezTo>
                  <a:cubicBezTo>
                    <a:pt x="5095" y="35422"/>
                    <a:pt x="5259" y="31634"/>
                    <a:pt x="5416" y="27847"/>
                  </a:cubicBezTo>
                  <a:cubicBezTo>
                    <a:pt x="5432" y="27554"/>
                    <a:pt x="5475" y="27266"/>
                    <a:pt x="5514" y="26897"/>
                  </a:cubicBezTo>
                  <a:cubicBezTo>
                    <a:pt x="6359" y="28167"/>
                    <a:pt x="11835" y="43425"/>
                    <a:pt x="12480" y="46231"/>
                  </a:cubicBezTo>
                  <a:cubicBezTo>
                    <a:pt x="11955" y="46367"/>
                    <a:pt x="11309" y="46106"/>
                    <a:pt x="10913" y="46655"/>
                  </a:cubicBezTo>
                  <a:cubicBezTo>
                    <a:pt x="10864" y="46986"/>
                    <a:pt x="11060" y="47159"/>
                    <a:pt x="11282" y="47266"/>
                  </a:cubicBezTo>
                  <a:cubicBezTo>
                    <a:pt x="11596" y="47413"/>
                    <a:pt x="11921" y="47576"/>
                    <a:pt x="12258" y="47625"/>
                  </a:cubicBezTo>
                  <a:cubicBezTo>
                    <a:pt x="12771" y="47700"/>
                    <a:pt x="13284" y="47733"/>
                    <a:pt x="13797" y="47733"/>
                  </a:cubicBezTo>
                  <a:cubicBezTo>
                    <a:pt x="14550" y="47733"/>
                    <a:pt x="15302" y="47662"/>
                    <a:pt x="16051" y="47548"/>
                  </a:cubicBezTo>
                  <a:cubicBezTo>
                    <a:pt x="16344" y="47505"/>
                    <a:pt x="16621" y="47375"/>
                    <a:pt x="16897" y="47256"/>
                  </a:cubicBezTo>
                  <a:cubicBezTo>
                    <a:pt x="17023" y="47201"/>
                    <a:pt x="17115" y="47072"/>
                    <a:pt x="17283" y="46930"/>
                  </a:cubicBezTo>
                  <a:cubicBezTo>
                    <a:pt x="17127" y="46769"/>
                    <a:pt x="17018" y="46595"/>
                    <a:pt x="16860" y="46503"/>
                  </a:cubicBezTo>
                  <a:cubicBezTo>
                    <a:pt x="16519" y="46308"/>
                    <a:pt x="16160" y="46195"/>
                    <a:pt x="15779" y="46195"/>
                  </a:cubicBezTo>
                  <a:cubicBezTo>
                    <a:pt x="15640" y="46195"/>
                    <a:pt x="15498" y="46210"/>
                    <a:pt x="15352" y="46242"/>
                  </a:cubicBezTo>
                  <a:cubicBezTo>
                    <a:pt x="15193" y="46279"/>
                    <a:pt x="15036" y="46367"/>
                    <a:pt x="14863" y="46367"/>
                  </a:cubicBezTo>
                  <a:cubicBezTo>
                    <a:pt x="14782" y="46367"/>
                    <a:pt x="14698" y="46348"/>
                    <a:pt x="14609" y="46296"/>
                  </a:cubicBezTo>
                  <a:cubicBezTo>
                    <a:pt x="14387" y="45603"/>
                    <a:pt x="14153" y="44896"/>
                    <a:pt x="13925" y="44186"/>
                  </a:cubicBezTo>
                  <a:cubicBezTo>
                    <a:pt x="12743" y="40459"/>
                    <a:pt x="11348" y="36801"/>
                    <a:pt x="9834" y="33192"/>
                  </a:cubicBezTo>
                  <a:cubicBezTo>
                    <a:pt x="8722" y="30550"/>
                    <a:pt x="7571" y="27929"/>
                    <a:pt x="6437" y="25292"/>
                  </a:cubicBezTo>
                  <a:cubicBezTo>
                    <a:pt x="6371" y="25140"/>
                    <a:pt x="6345" y="24971"/>
                    <a:pt x="6301" y="24831"/>
                  </a:cubicBezTo>
                  <a:cubicBezTo>
                    <a:pt x="6442" y="24716"/>
                    <a:pt x="6577" y="24603"/>
                    <a:pt x="6713" y="24489"/>
                  </a:cubicBezTo>
                  <a:cubicBezTo>
                    <a:pt x="7121" y="24152"/>
                    <a:pt x="7500" y="23827"/>
                    <a:pt x="7908" y="23539"/>
                  </a:cubicBezTo>
                  <a:cubicBezTo>
                    <a:pt x="8889" y="22839"/>
                    <a:pt x="9786" y="22047"/>
                    <a:pt x="10609" y="21179"/>
                  </a:cubicBezTo>
                  <a:cubicBezTo>
                    <a:pt x="13811" y="17815"/>
                    <a:pt x="15113" y="13831"/>
                    <a:pt x="14348" y="9241"/>
                  </a:cubicBezTo>
                  <a:cubicBezTo>
                    <a:pt x="13935" y="6766"/>
                    <a:pt x="12731" y="4673"/>
                    <a:pt x="10772" y="3109"/>
                  </a:cubicBezTo>
                  <a:cubicBezTo>
                    <a:pt x="9007" y="1708"/>
                    <a:pt x="6945" y="727"/>
                    <a:pt x="4743" y="245"/>
                  </a:cubicBezTo>
                  <a:cubicBezTo>
                    <a:pt x="4056" y="96"/>
                    <a:pt x="3361" y="1"/>
                    <a:pt x="2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0"/>
            <p:cNvSpPr/>
            <p:nvPr/>
          </p:nvSpPr>
          <p:spPr>
            <a:xfrm>
              <a:off x="4860850" y="4189475"/>
              <a:ext cx="322575" cy="1256150"/>
            </a:xfrm>
            <a:custGeom>
              <a:avLst/>
              <a:gdLst/>
              <a:ahLst/>
              <a:cxnLst/>
              <a:rect l="l" t="t" r="r" b="b"/>
              <a:pathLst>
                <a:path w="12903" h="50246" extrusionOk="0">
                  <a:moveTo>
                    <a:pt x="11669" y="0"/>
                  </a:moveTo>
                  <a:cubicBezTo>
                    <a:pt x="11473" y="0"/>
                    <a:pt x="11268" y="63"/>
                    <a:pt x="11047" y="220"/>
                  </a:cubicBezTo>
                  <a:lnTo>
                    <a:pt x="11047" y="1305"/>
                  </a:lnTo>
                  <a:cubicBezTo>
                    <a:pt x="10098" y="1169"/>
                    <a:pt x="9213" y="1023"/>
                    <a:pt x="8329" y="903"/>
                  </a:cubicBezTo>
                  <a:cubicBezTo>
                    <a:pt x="6696" y="692"/>
                    <a:pt x="5067" y="459"/>
                    <a:pt x="3430" y="307"/>
                  </a:cubicBezTo>
                  <a:cubicBezTo>
                    <a:pt x="3236" y="289"/>
                    <a:pt x="3042" y="282"/>
                    <a:pt x="2847" y="282"/>
                  </a:cubicBezTo>
                  <a:cubicBezTo>
                    <a:pt x="2249" y="282"/>
                    <a:pt x="1645" y="347"/>
                    <a:pt x="1047" y="372"/>
                  </a:cubicBezTo>
                  <a:cubicBezTo>
                    <a:pt x="820" y="383"/>
                    <a:pt x="598" y="443"/>
                    <a:pt x="532" y="747"/>
                  </a:cubicBezTo>
                  <a:cubicBezTo>
                    <a:pt x="733" y="1148"/>
                    <a:pt x="1129" y="1310"/>
                    <a:pt x="1531" y="1447"/>
                  </a:cubicBezTo>
                  <a:cubicBezTo>
                    <a:pt x="1922" y="1576"/>
                    <a:pt x="2329" y="1674"/>
                    <a:pt x="2724" y="1783"/>
                  </a:cubicBezTo>
                  <a:cubicBezTo>
                    <a:pt x="2724" y="3187"/>
                    <a:pt x="2768" y="4533"/>
                    <a:pt x="2713" y="5873"/>
                  </a:cubicBezTo>
                  <a:cubicBezTo>
                    <a:pt x="2513" y="10785"/>
                    <a:pt x="2274" y="15689"/>
                    <a:pt x="2057" y="20595"/>
                  </a:cubicBezTo>
                  <a:cubicBezTo>
                    <a:pt x="2002" y="21740"/>
                    <a:pt x="1965" y="22885"/>
                    <a:pt x="1921" y="24036"/>
                  </a:cubicBezTo>
                  <a:cubicBezTo>
                    <a:pt x="1796" y="27373"/>
                    <a:pt x="1628" y="30710"/>
                    <a:pt x="1551" y="34052"/>
                  </a:cubicBezTo>
                  <a:cubicBezTo>
                    <a:pt x="1486" y="37118"/>
                    <a:pt x="1502" y="40183"/>
                    <a:pt x="1519" y="43249"/>
                  </a:cubicBezTo>
                  <a:cubicBezTo>
                    <a:pt x="1524" y="44498"/>
                    <a:pt x="1617" y="45740"/>
                    <a:pt x="1688" y="46988"/>
                  </a:cubicBezTo>
                  <a:cubicBezTo>
                    <a:pt x="1715" y="47400"/>
                    <a:pt x="1802" y="47807"/>
                    <a:pt x="1861" y="48236"/>
                  </a:cubicBezTo>
                  <a:cubicBezTo>
                    <a:pt x="1249" y="48454"/>
                    <a:pt x="564" y="48127"/>
                    <a:pt x="0" y="48626"/>
                  </a:cubicBezTo>
                  <a:cubicBezTo>
                    <a:pt x="87" y="48784"/>
                    <a:pt x="130" y="48968"/>
                    <a:pt x="244" y="49066"/>
                  </a:cubicBezTo>
                  <a:cubicBezTo>
                    <a:pt x="451" y="49235"/>
                    <a:pt x="695" y="49381"/>
                    <a:pt x="939" y="49495"/>
                  </a:cubicBezTo>
                  <a:cubicBezTo>
                    <a:pt x="1442" y="49727"/>
                    <a:pt x="1982" y="49806"/>
                    <a:pt x="2530" y="49806"/>
                  </a:cubicBezTo>
                  <a:cubicBezTo>
                    <a:pt x="2584" y="49806"/>
                    <a:pt x="2638" y="49806"/>
                    <a:pt x="2691" y="49804"/>
                  </a:cubicBezTo>
                  <a:cubicBezTo>
                    <a:pt x="3912" y="49782"/>
                    <a:pt x="5132" y="49752"/>
                    <a:pt x="6354" y="49712"/>
                  </a:cubicBezTo>
                  <a:cubicBezTo>
                    <a:pt x="7325" y="49684"/>
                    <a:pt x="8296" y="49646"/>
                    <a:pt x="9262" y="49614"/>
                  </a:cubicBezTo>
                  <a:cubicBezTo>
                    <a:pt x="9614" y="50023"/>
                    <a:pt x="10008" y="50246"/>
                    <a:pt x="10479" y="50246"/>
                  </a:cubicBezTo>
                  <a:cubicBezTo>
                    <a:pt x="10678" y="50246"/>
                    <a:pt x="10890" y="50206"/>
                    <a:pt x="11118" y="50124"/>
                  </a:cubicBezTo>
                  <a:cubicBezTo>
                    <a:pt x="11161" y="49555"/>
                    <a:pt x="11193" y="48984"/>
                    <a:pt x="11237" y="48420"/>
                  </a:cubicBezTo>
                  <a:cubicBezTo>
                    <a:pt x="11286" y="47856"/>
                    <a:pt x="11346" y="47286"/>
                    <a:pt x="11411" y="46597"/>
                  </a:cubicBezTo>
                  <a:cubicBezTo>
                    <a:pt x="11231" y="46266"/>
                    <a:pt x="10786" y="46151"/>
                    <a:pt x="10353" y="46065"/>
                  </a:cubicBezTo>
                  <a:cubicBezTo>
                    <a:pt x="10199" y="46037"/>
                    <a:pt x="10042" y="46012"/>
                    <a:pt x="9887" y="46012"/>
                  </a:cubicBezTo>
                  <a:cubicBezTo>
                    <a:pt x="9653" y="46012"/>
                    <a:pt x="9424" y="46070"/>
                    <a:pt x="9218" y="46266"/>
                  </a:cubicBezTo>
                  <a:cubicBezTo>
                    <a:pt x="9055" y="46868"/>
                    <a:pt x="9278" y="47503"/>
                    <a:pt x="9088" y="48089"/>
                  </a:cubicBezTo>
                  <a:cubicBezTo>
                    <a:pt x="8148" y="48185"/>
                    <a:pt x="6850" y="48238"/>
                    <a:pt x="5843" y="48238"/>
                  </a:cubicBezTo>
                  <a:cubicBezTo>
                    <a:pt x="5183" y="48238"/>
                    <a:pt x="4647" y="48215"/>
                    <a:pt x="4421" y="48166"/>
                  </a:cubicBezTo>
                  <a:cubicBezTo>
                    <a:pt x="4709" y="41079"/>
                    <a:pt x="4340" y="33981"/>
                    <a:pt x="4557" y="26900"/>
                  </a:cubicBezTo>
                  <a:cubicBezTo>
                    <a:pt x="4979" y="26820"/>
                    <a:pt x="5670" y="26782"/>
                    <a:pt x="6363" y="26782"/>
                  </a:cubicBezTo>
                  <a:cubicBezTo>
                    <a:pt x="7171" y="26782"/>
                    <a:pt x="7981" y="26834"/>
                    <a:pt x="8372" y="26933"/>
                  </a:cubicBezTo>
                  <a:cubicBezTo>
                    <a:pt x="8443" y="27367"/>
                    <a:pt x="8514" y="27801"/>
                    <a:pt x="8578" y="28186"/>
                  </a:cubicBezTo>
                  <a:cubicBezTo>
                    <a:pt x="9000" y="28441"/>
                    <a:pt x="9201" y="28545"/>
                    <a:pt x="9467" y="28545"/>
                  </a:cubicBezTo>
                  <a:cubicBezTo>
                    <a:pt x="9631" y="28545"/>
                    <a:pt x="9820" y="28505"/>
                    <a:pt x="10102" y="28436"/>
                  </a:cubicBezTo>
                  <a:cubicBezTo>
                    <a:pt x="10217" y="27155"/>
                    <a:pt x="10337" y="25847"/>
                    <a:pt x="10466" y="24464"/>
                  </a:cubicBezTo>
                  <a:cubicBezTo>
                    <a:pt x="10195" y="24078"/>
                    <a:pt x="9713" y="23960"/>
                    <a:pt x="9213" y="23900"/>
                  </a:cubicBezTo>
                  <a:cubicBezTo>
                    <a:pt x="9109" y="23886"/>
                    <a:pt x="9003" y="23873"/>
                    <a:pt x="8897" y="23873"/>
                  </a:cubicBezTo>
                  <a:cubicBezTo>
                    <a:pt x="8659" y="23873"/>
                    <a:pt x="8423" y="23938"/>
                    <a:pt x="8220" y="24209"/>
                  </a:cubicBezTo>
                  <a:cubicBezTo>
                    <a:pt x="8377" y="24643"/>
                    <a:pt x="8426" y="25126"/>
                    <a:pt x="8350" y="25674"/>
                  </a:cubicBezTo>
                  <a:cubicBezTo>
                    <a:pt x="8043" y="25706"/>
                    <a:pt x="7741" y="25719"/>
                    <a:pt x="7439" y="25719"/>
                  </a:cubicBezTo>
                  <a:cubicBezTo>
                    <a:pt x="6491" y="25719"/>
                    <a:pt x="5557" y="25590"/>
                    <a:pt x="4589" y="25495"/>
                  </a:cubicBezTo>
                  <a:cubicBezTo>
                    <a:pt x="4589" y="25234"/>
                    <a:pt x="4584" y="25034"/>
                    <a:pt x="4589" y="24838"/>
                  </a:cubicBezTo>
                  <a:cubicBezTo>
                    <a:pt x="4665" y="19581"/>
                    <a:pt x="4746" y="14321"/>
                    <a:pt x="4829" y="9059"/>
                  </a:cubicBezTo>
                  <a:cubicBezTo>
                    <a:pt x="4867" y="6867"/>
                    <a:pt x="4921" y="4675"/>
                    <a:pt x="4976" y="2483"/>
                  </a:cubicBezTo>
                  <a:cubicBezTo>
                    <a:pt x="4981" y="2314"/>
                    <a:pt x="5018" y="2152"/>
                    <a:pt x="5045" y="1956"/>
                  </a:cubicBezTo>
                  <a:cubicBezTo>
                    <a:pt x="7102" y="2005"/>
                    <a:pt x="9099" y="2314"/>
                    <a:pt x="11112" y="2510"/>
                  </a:cubicBezTo>
                  <a:cubicBezTo>
                    <a:pt x="11177" y="2776"/>
                    <a:pt x="11237" y="3009"/>
                    <a:pt x="11286" y="3216"/>
                  </a:cubicBezTo>
                  <a:cubicBezTo>
                    <a:pt x="11660" y="3415"/>
                    <a:pt x="11819" y="3500"/>
                    <a:pt x="12007" y="3500"/>
                  </a:cubicBezTo>
                  <a:cubicBezTo>
                    <a:pt x="12146" y="3500"/>
                    <a:pt x="12302" y="3454"/>
                    <a:pt x="12572" y="3373"/>
                  </a:cubicBezTo>
                  <a:cubicBezTo>
                    <a:pt x="12577" y="3296"/>
                    <a:pt x="12588" y="3216"/>
                    <a:pt x="12599" y="3140"/>
                  </a:cubicBezTo>
                  <a:cubicBezTo>
                    <a:pt x="12708" y="2185"/>
                    <a:pt x="12903" y="1251"/>
                    <a:pt x="12550" y="328"/>
                  </a:cubicBezTo>
                  <a:cubicBezTo>
                    <a:pt x="12257" y="150"/>
                    <a:pt x="11973" y="0"/>
                    <a:pt x="116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0"/>
            <p:cNvSpPr/>
            <p:nvPr/>
          </p:nvSpPr>
          <p:spPr>
            <a:xfrm>
              <a:off x="4330825" y="4088425"/>
              <a:ext cx="500700" cy="1357250"/>
            </a:xfrm>
            <a:custGeom>
              <a:avLst/>
              <a:gdLst/>
              <a:ahLst/>
              <a:cxnLst/>
              <a:rect l="l" t="t" r="r" b="b"/>
              <a:pathLst>
                <a:path w="20028" h="54290" extrusionOk="0">
                  <a:moveTo>
                    <a:pt x="5192" y="0"/>
                  </a:moveTo>
                  <a:cubicBezTo>
                    <a:pt x="4505" y="0"/>
                    <a:pt x="3818" y="10"/>
                    <a:pt x="3131" y="41"/>
                  </a:cubicBezTo>
                  <a:cubicBezTo>
                    <a:pt x="2311" y="72"/>
                    <a:pt x="1486" y="165"/>
                    <a:pt x="700" y="425"/>
                  </a:cubicBezTo>
                  <a:cubicBezTo>
                    <a:pt x="424" y="517"/>
                    <a:pt x="114" y="583"/>
                    <a:pt x="0" y="952"/>
                  </a:cubicBezTo>
                  <a:cubicBezTo>
                    <a:pt x="86" y="1039"/>
                    <a:pt x="157" y="1158"/>
                    <a:pt x="255" y="1207"/>
                  </a:cubicBezTo>
                  <a:cubicBezTo>
                    <a:pt x="760" y="1466"/>
                    <a:pt x="1297" y="1493"/>
                    <a:pt x="1848" y="1493"/>
                  </a:cubicBezTo>
                  <a:cubicBezTo>
                    <a:pt x="1992" y="1493"/>
                    <a:pt x="2138" y="1491"/>
                    <a:pt x="2283" y="1491"/>
                  </a:cubicBezTo>
                  <a:cubicBezTo>
                    <a:pt x="2501" y="1491"/>
                    <a:pt x="2721" y="1495"/>
                    <a:pt x="2941" y="1516"/>
                  </a:cubicBezTo>
                  <a:cubicBezTo>
                    <a:pt x="2859" y="2758"/>
                    <a:pt x="2750" y="3925"/>
                    <a:pt x="2724" y="5098"/>
                  </a:cubicBezTo>
                  <a:cubicBezTo>
                    <a:pt x="2604" y="10084"/>
                    <a:pt x="2512" y="15071"/>
                    <a:pt x="2409" y="20057"/>
                  </a:cubicBezTo>
                  <a:cubicBezTo>
                    <a:pt x="2317" y="24800"/>
                    <a:pt x="2366" y="29537"/>
                    <a:pt x="2523" y="34274"/>
                  </a:cubicBezTo>
                  <a:cubicBezTo>
                    <a:pt x="2670" y="38658"/>
                    <a:pt x="2854" y="43048"/>
                    <a:pt x="3028" y="47432"/>
                  </a:cubicBezTo>
                  <a:cubicBezTo>
                    <a:pt x="3088" y="49000"/>
                    <a:pt x="3168" y="50569"/>
                    <a:pt x="3234" y="52142"/>
                  </a:cubicBezTo>
                  <a:cubicBezTo>
                    <a:pt x="3234" y="52202"/>
                    <a:pt x="3185" y="52267"/>
                    <a:pt x="3163" y="52326"/>
                  </a:cubicBezTo>
                  <a:cubicBezTo>
                    <a:pt x="1091" y="52539"/>
                    <a:pt x="1091" y="52539"/>
                    <a:pt x="755" y="53146"/>
                  </a:cubicBezTo>
                  <a:cubicBezTo>
                    <a:pt x="880" y="53521"/>
                    <a:pt x="1211" y="53661"/>
                    <a:pt x="1547" y="53721"/>
                  </a:cubicBezTo>
                  <a:cubicBezTo>
                    <a:pt x="2061" y="53810"/>
                    <a:pt x="2583" y="53855"/>
                    <a:pt x="3104" y="53857"/>
                  </a:cubicBezTo>
                  <a:cubicBezTo>
                    <a:pt x="3126" y="53857"/>
                    <a:pt x="3149" y="53857"/>
                    <a:pt x="3171" y="53857"/>
                  </a:cubicBezTo>
                  <a:cubicBezTo>
                    <a:pt x="3807" y="53857"/>
                    <a:pt x="4437" y="53968"/>
                    <a:pt x="5072" y="53968"/>
                  </a:cubicBezTo>
                  <a:cubicBezTo>
                    <a:pt x="5260" y="53968"/>
                    <a:pt x="5448" y="53959"/>
                    <a:pt x="5638" y="53933"/>
                  </a:cubicBezTo>
                  <a:cubicBezTo>
                    <a:pt x="5653" y="53930"/>
                    <a:pt x="5669" y="53929"/>
                    <a:pt x="5685" y="53929"/>
                  </a:cubicBezTo>
                  <a:cubicBezTo>
                    <a:pt x="5765" y="53929"/>
                    <a:pt x="5850" y="53959"/>
                    <a:pt x="5931" y="53977"/>
                  </a:cubicBezTo>
                  <a:cubicBezTo>
                    <a:pt x="6294" y="54053"/>
                    <a:pt x="6663" y="54124"/>
                    <a:pt x="7021" y="54215"/>
                  </a:cubicBezTo>
                  <a:cubicBezTo>
                    <a:pt x="7221" y="54265"/>
                    <a:pt x="7419" y="54290"/>
                    <a:pt x="7615" y="54290"/>
                  </a:cubicBezTo>
                  <a:cubicBezTo>
                    <a:pt x="7887" y="54290"/>
                    <a:pt x="8156" y="54242"/>
                    <a:pt x="8421" y="54151"/>
                  </a:cubicBezTo>
                  <a:cubicBezTo>
                    <a:pt x="8634" y="54080"/>
                    <a:pt x="8850" y="53982"/>
                    <a:pt x="8856" y="53662"/>
                  </a:cubicBezTo>
                  <a:cubicBezTo>
                    <a:pt x="8596" y="53195"/>
                    <a:pt x="8063" y="53142"/>
                    <a:pt x="7608" y="52989"/>
                  </a:cubicBezTo>
                  <a:cubicBezTo>
                    <a:pt x="7119" y="52826"/>
                    <a:pt x="6610" y="52729"/>
                    <a:pt x="6105" y="52598"/>
                  </a:cubicBezTo>
                  <a:cubicBezTo>
                    <a:pt x="6012" y="45073"/>
                    <a:pt x="5926" y="37590"/>
                    <a:pt x="5833" y="30113"/>
                  </a:cubicBezTo>
                  <a:cubicBezTo>
                    <a:pt x="5833" y="29966"/>
                    <a:pt x="5844" y="29814"/>
                    <a:pt x="5850" y="29667"/>
                  </a:cubicBezTo>
                  <a:cubicBezTo>
                    <a:pt x="5856" y="29643"/>
                    <a:pt x="5867" y="29622"/>
                    <a:pt x="5882" y="29602"/>
                  </a:cubicBezTo>
                  <a:cubicBezTo>
                    <a:pt x="5899" y="29580"/>
                    <a:pt x="5915" y="29564"/>
                    <a:pt x="5926" y="29548"/>
                  </a:cubicBezTo>
                  <a:cubicBezTo>
                    <a:pt x="6446" y="29564"/>
                    <a:pt x="6967" y="29575"/>
                    <a:pt x="7488" y="29591"/>
                  </a:cubicBezTo>
                  <a:cubicBezTo>
                    <a:pt x="10076" y="29667"/>
                    <a:pt x="12665" y="29744"/>
                    <a:pt x="15291" y="29820"/>
                  </a:cubicBezTo>
                  <a:cubicBezTo>
                    <a:pt x="15400" y="37112"/>
                    <a:pt x="15394" y="44361"/>
                    <a:pt x="15790" y="51671"/>
                  </a:cubicBezTo>
                  <a:cubicBezTo>
                    <a:pt x="15580" y="51671"/>
                    <a:pt x="15390" y="51673"/>
                    <a:pt x="15207" y="51673"/>
                  </a:cubicBezTo>
                  <a:cubicBezTo>
                    <a:pt x="15116" y="51673"/>
                    <a:pt x="15027" y="51673"/>
                    <a:pt x="14939" y="51671"/>
                  </a:cubicBezTo>
                  <a:cubicBezTo>
                    <a:pt x="14878" y="51669"/>
                    <a:pt x="14817" y="51668"/>
                    <a:pt x="14757" y="51668"/>
                  </a:cubicBezTo>
                  <a:cubicBezTo>
                    <a:pt x="14266" y="51668"/>
                    <a:pt x="13785" y="51730"/>
                    <a:pt x="13322" y="51904"/>
                  </a:cubicBezTo>
                  <a:cubicBezTo>
                    <a:pt x="13040" y="52007"/>
                    <a:pt x="12757" y="52126"/>
                    <a:pt x="12714" y="52479"/>
                  </a:cubicBezTo>
                  <a:cubicBezTo>
                    <a:pt x="12817" y="52821"/>
                    <a:pt x="13093" y="52957"/>
                    <a:pt x="13387" y="53006"/>
                  </a:cubicBezTo>
                  <a:cubicBezTo>
                    <a:pt x="13871" y="53086"/>
                    <a:pt x="14360" y="53163"/>
                    <a:pt x="14845" y="53163"/>
                  </a:cubicBezTo>
                  <a:cubicBezTo>
                    <a:pt x="14876" y="53163"/>
                    <a:pt x="14907" y="53163"/>
                    <a:pt x="14939" y="53162"/>
                  </a:cubicBezTo>
                  <a:cubicBezTo>
                    <a:pt x="15985" y="53135"/>
                    <a:pt x="17031" y="53070"/>
                    <a:pt x="18074" y="52967"/>
                  </a:cubicBezTo>
                  <a:cubicBezTo>
                    <a:pt x="18563" y="52918"/>
                    <a:pt x="19045" y="52766"/>
                    <a:pt x="19518" y="52615"/>
                  </a:cubicBezTo>
                  <a:cubicBezTo>
                    <a:pt x="19745" y="52544"/>
                    <a:pt x="19990" y="52424"/>
                    <a:pt x="20027" y="52034"/>
                  </a:cubicBezTo>
                  <a:cubicBezTo>
                    <a:pt x="19687" y="51698"/>
                    <a:pt x="19307" y="51604"/>
                    <a:pt x="18908" y="51604"/>
                  </a:cubicBezTo>
                  <a:cubicBezTo>
                    <a:pt x="18456" y="51604"/>
                    <a:pt x="17980" y="51725"/>
                    <a:pt x="17510" y="51750"/>
                  </a:cubicBezTo>
                  <a:cubicBezTo>
                    <a:pt x="17488" y="51545"/>
                    <a:pt x="17461" y="51376"/>
                    <a:pt x="17456" y="51208"/>
                  </a:cubicBezTo>
                  <a:cubicBezTo>
                    <a:pt x="17429" y="49966"/>
                    <a:pt x="17418" y="48717"/>
                    <a:pt x="17374" y="47469"/>
                  </a:cubicBezTo>
                  <a:cubicBezTo>
                    <a:pt x="17341" y="46400"/>
                    <a:pt x="17243" y="45326"/>
                    <a:pt x="17233" y="44258"/>
                  </a:cubicBezTo>
                  <a:cubicBezTo>
                    <a:pt x="17168" y="38544"/>
                    <a:pt x="17117" y="32832"/>
                    <a:pt x="17081" y="27122"/>
                  </a:cubicBezTo>
                  <a:cubicBezTo>
                    <a:pt x="17076" y="26102"/>
                    <a:pt x="17119" y="25076"/>
                    <a:pt x="17147" y="24056"/>
                  </a:cubicBezTo>
                  <a:cubicBezTo>
                    <a:pt x="17223" y="21566"/>
                    <a:pt x="17314" y="19070"/>
                    <a:pt x="17380" y="16578"/>
                  </a:cubicBezTo>
                  <a:cubicBezTo>
                    <a:pt x="17488" y="12189"/>
                    <a:pt x="17592" y="7801"/>
                    <a:pt x="17689" y="3415"/>
                  </a:cubicBezTo>
                  <a:cubicBezTo>
                    <a:pt x="17689" y="3289"/>
                    <a:pt x="17716" y="3170"/>
                    <a:pt x="17727" y="3045"/>
                  </a:cubicBezTo>
                  <a:cubicBezTo>
                    <a:pt x="18411" y="2731"/>
                    <a:pt x="19316" y="2987"/>
                    <a:pt x="19794" y="2243"/>
                  </a:cubicBezTo>
                  <a:cubicBezTo>
                    <a:pt x="19724" y="1863"/>
                    <a:pt x="19469" y="1738"/>
                    <a:pt x="19203" y="1683"/>
                  </a:cubicBezTo>
                  <a:cubicBezTo>
                    <a:pt x="18867" y="1608"/>
                    <a:pt x="18514" y="1575"/>
                    <a:pt x="18167" y="1570"/>
                  </a:cubicBezTo>
                  <a:cubicBezTo>
                    <a:pt x="18114" y="1569"/>
                    <a:pt x="18062" y="1568"/>
                    <a:pt x="18009" y="1568"/>
                  </a:cubicBezTo>
                  <a:cubicBezTo>
                    <a:pt x="17589" y="1568"/>
                    <a:pt x="17169" y="1603"/>
                    <a:pt x="16750" y="1603"/>
                  </a:cubicBezTo>
                  <a:cubicBezTo>
                    <a:pt x="16722" y="1603"/>
                    <a:pt x="16694" y="1603"/>
                    <a:pt x="16666" y="1603"/>
                  </a:cubicBezTo>
                  <a:cubicBezTo>
                    <a:pt x="16301" y="1603"/>
                    <a:pt x="15936" y="1581"/>
                    <a:pt x="15574" y="1581"/>
                  </a:cubicBezTo>
                  <a:cubicBezTo>
                    <a:pt x="15441" y="1581"/>
                    <a:pt x="15309" y="1584"/>
                    <a:pt x="15177" y="1592"/>
                  </a:cubicBezTo>
                  <a:cubicBezTo>
                    <a:pt x="14759" y="1614"/>
                    <a:pt x="14341" y="1694"/>
                    <a:pt x="13934" y="1798"/>
                  </a:cubicBezTo>
                  <a:cubicBezTo>
                    <a:pt x="13668" y="1869"/>
                    <a:pt x="13430" y="2025"/>
                    <a:pt x="13430" y="2405"/>
                  </a:cubicBezTo>
                  <a:cubicBezTo>
                    <a:pt x="13593" y="2807"/>
                    <a:pt x="13988" y="2910"/>
                    <a:pt x="14374" y="2987"/>
                  </a:cubicBezTo>
                  <a:cubicBezTo>
                    <a:pt x="14764" y="3056"/>
                    <a:pt x="15166" y="3056"/>
                    <a:pt x="15561" y="3096"/>
                  </a:cubicBezTo>
                  <a:cubicBezTo>
                    <a:pt x="15730" y="3112"/>
                    <a:pt x="15898" y="3133"/>
                    <a:pt x="16083" y="3154"/>
                  </a:cubicBezTo>
                  <a:cubicBezTo>
                    <a:pt x="16083" y="3372"/>
                    <a:pt x="16094" y="3540"/>
                    <a:pt x="16083" y="3708"/>
                  </a:cubicBezTo>
                  <a:cubicBezTo>
                    <a:pt x="15969" y="5478"/>
                    <a:pt x="15812" y="7240"/>
                    <a:pt x="15741" y="9010"/>
                  </a:cubicBezTo>
                  <a:cubicBezTo>
                    <a:pt x="15610" y="12075"/>
                    <a:pt x="15509" y="15141"/>
                    <a:pt x="15437" y="18207"/>
                  </a:cubicBezTo>
                  <a:cubicBezTo>
                    <a:pt x="15361" y="21522"/>
                    <a:pt x="15339" y="24843"/>
                    <a:pt x="15290" y="28158"/>
                  </a:cubicBezTo>
                  <a:cubicBezTo>
                    <a:pt x="15290" y="28349"/>
                    <a:pt x="15252" y="28533"/>
                    <a:pt x="15225" y="28756"/>
                  </a:cubicBezTo>
                  <a:cubicBezTo>
                    <a:pt x="14852" y="28739"/>
                    <a:pt x="14531" y="28723"/>
                    <a:pt x="14210" y="28713"/>
                  </a:cubicBezTo>
                  <a:cubicBezTo>
                    <a:pt x="13212" y="28674"/>
                    <a:pt x="12213" y="28620"/>
                    <a:pt x="11221" y="28615"/>
                  </a:cubicBezTo>
                  <a:cubicBezTo>
                    <a:pt x="11092" y="28613"/>
                    <a:pt x="10963" y="28613"/>
                    <a:pt x="10835" y="28613"/>
                  </a:cubicBezTo>
                  <a:cubicBezTo>
                    <a:pt x="9916" y="28613"/>
                    <a:pt x="8998" y="28643"/>
                    <a:pt x="8080" y="28653"/>
                  </a:cubicBezTo>
                  <a:cubicBezTo>
                    <a:pt x="7894" y="28653"/>
                    <a:pt x="7705" y="28653"/>
                    <a:pt x="7514" y="28642"/>
                  </a:cubicBezTo>
                  <a:cubicBezTo>
                    <a:pt x="7330" y="28636"/>
                    <a:pt x="7145" y="28620"/>
                    <a:pt x="6956" y="28604"/>
                  </a:cubicBezTo>
                  <a:cubicBezTo>
                    <a:pt x="6592" y="28571"/>
                    <a:pt x="6207" y="28631"/>
                    <a:pt x="5870" y="28462"/>
                  </a:cubicBezTo>
                  <a:cubicBezTo>
                    <a:pt x="5529" y="26238"/>
                    <a:pt x="5578" y="3307"/>
                    <a:pt x="5936" y="1332"/>
                  </a:cubicBezTo>
                  <a:cubicBezTo>
                    <a:pt x="6245" y="1364"/>
                    <a:pt x="6560" y="1408"/>
                    <a:pt x="6874" y="1430"/>
                  </a:cubicBezTo>
                  <a:cubicBezTo>
                    <a:pt x="7217" y="1455"/>
                    <a:pt x="7561" y="1496"/>
                    <a:pt x="7901" y="1496"/>
                  </a:cubicBezTo>
                  <a:cubicBezTo>
                    <a:pt x="7981" y="1496"/>
                    <a:pt x="8060" y="1494"/>
                    <a:pt x="8139" y="1489"/>
                  </a:cubicBezTo>
                  <a:cubicBezTo>
                    <a:pt x="8481" y="1467"/>
                    <a:pt x="8829" y="1359"/>
                    <a:pt x="8964" y="984"/>
                  </a:cubicBezTo>
                  <a:cubicBezTo>
                    <a:pt x="8904" y="637"/>
                    <a:pt x="8627" y="550"/>
                    <a:pt x="8383" y="441"/>
                  </a:cubicBezTo>
                  <a:cubicBezTo>
                    <a:pt x="7759" y="170"/>
                    <a:pt x="7098" y="19"/>
                    <a:pt x="6419" y="8"/>
                  </a:cubicBezTo>
                  <a:cubicBezTo>
                    <a:pt x="6010" y="4"/>
                    <a:pt x="5601" y="0"/>
                    <a:pt x="51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3661750" y="4074200"/>
              <a:ext cx="425900" cy="1371475"/>
            </a:xfrm>
            <a:custGeom>
              <a:avLst/>
              <a:gdLst/>
              <a:ahLst/>
              <a:cxnLst/>
              <a:rect l="l" t="t" r="r" b="b"/>
              <a:pathLst>
                <a:path w="17036" h="54859" extrusionOk="0">
                  <a:moveTo>
                    <a:pt x="10632" y="0"/>
                  </a:moveTo>
                  <a:cubicBezTo>
                    <a:pt x="9432" y="0"/>
                    <a:pt x="8295" y="334"/>
                    <a:pt x="7234" y="1060"/>
                  </a:cubicBezTo>
                  <a:cubicBezTo>
                    <a:pt x="5713" y="2101"/>
                    <a:pt x="4557" y="3471"/>
                    <a:pt x="3684" y="5084"/>
                  </a:cubicBezTo>
                  <a:cubicBezTo>
                    <a:pt x="2540" y="7183"/>
                    <a:pt x="2042" y="9450"/>
                    <a:pt x="1944" y="11815"/>
                  </a:cubicBezTo>
                  <a:cubicBezTo>
                    <a:pt x="1782" y="15707"/>
                    <a:pt x="2563" y="19436"/>
                    <a:pt x="4049" y="23004"/>
                  </a:cubicBezTo>
                  <a:cubicBezTo>
                    <a:pt x="5032" y="25358"/>
                    <a:pt x="6141" y="27658"/>
                    <a:pt x="7234" y="29960"/>
                  </a:cubicBezTo>
                  <a:cubicBezTo>
                    <a:pt x="8790" y="33227"/>
                    <a:pt x="10189" y="36552"/>
                    <a:pt x="11080" y="40074"/>
                  </a:cubicBezTo>
                  <a:cubicBezTo>
                    <a:pt x="11530" y="41884"/>
                    <a:pt x="11849" y="43711"/>
                    <a:pt x="11785" y="45584"/>
                  </a:cubicBezTo>
                  <a:cubicBezTo>
                    <a:pt x="11704" y="47724"/>
                    <a:pt x="10999" y="49643"/>
                    <a:pt x="9779" y="51379"/>
                  </a:cubicBezTo>
                  <a:cubicBezTo>
                    <a:pt x="9120" y="52304"/>
                    <a:pt x="8270" y="53008"/>
                    <a:pt x="7217" y="53379"/>
                  </a:cubicBezTo>
                  <a:cubicBezTo>
                    <a:pt x="6511" y="53315"/>
                    <a:pt x="6038" y="52945"/>
                    <a:pt x="5610" y="52495"/>
                  </a:cubicBezTo>
                  <a:cubicBezTo>
                    <a:pt x="4546" y="51379"/>
                    <a:pt x="3788" y="50078"/>
                    <a:pt x="3361" y="48597"/>
                  </a:cubicBezTo>
                  <a:cubicBezTo>
                    <a:pt x="2915" y="47053"/>
                    <a:pt x="2713" y="45474"/>
                    <a:pt x="2828" y="43867"/>
                  </a:cubicBezTo>
                  <a:cubicBezTo>
                    <a:pt x="2944" y="42254"/>
                    <a:pt x="3100" y="40640"/>
                    <a:pt x="3239" y="39021"/>
                  </a:cubicBezTo>
                  <a:cubicBezTo>
                    <a:pt x="3251" y="38899"/>
                    <a:pt x="3314" y="38779"/>
                    <a:pt x="3366" y="38622"/>
                  </a:cubicBezTo>
                  <a:cubicBezTo>
                    <a:pt x="3701" y="38634"/>
                    <a:pt x="4019" y="38663"/>
                    <a:pt x="4337" y="38663"/>
                  </a:cubicBezTo>
                  <a:cubicBezTo>
                    <a:pt x="4841" y="38663"/>
                    <a:pt x="5344" y="38663"/>
                    <a:pt x="5847" y="38640"/>
                  </a:cubicBezTo>
                  <a:cubicBezTo>
                    <a:pt x="6200" y="38616"/>
                    <a:pt x="6523" y="38508"/>
                    <a:pt x="6679" y="38125"/>
                  </a:cubicBezTo>
                  <a:cubicBezTo>
                    <a:pt x="6478" y="37761"/>
                    <a:pt x="6153" y="37692"/>
                    <a:pt x="5806" y="37634"/>
                  </a:cubicBezTo>
                  <a:cubicBezTo>
                    <a:pt x="4707" y="37444"/>
                    <a:pt x="3609" y="37249"/>
                    <a:pt x="2510" y="37050"/>
                  </a:cubicBezTo>
                  <a:cubicBezTo>
                    <a:pt x="2164" y="36990"/>
                    <a:pt x="1814" y="36947"/>
                    <a:pt x="1463" y="36947"/>
                  </a:cubicBezTo>
                  <a:cubicBezTo>
                    <a:pt x="1205" y="36947"/>
                    <a:pt x="946" y="36971"/>
                    <a:pt x="689" y="37027"/>
                  </a:cubicBezTo>
                  <a:cubicBezTo>
                    <a:pt x="383" y="37090"/>
                    <a:pt x="65" y="37172"/>
                    <a:pt x="1" y="37582"/>
                  </a:cubicBezTo>
                  <a:cubicBezTo>
                    <a:pt x="382" y="38253"/>
                    <a:pt x="1174" y="38102"/>
                    <a:pt x="1730" y="38426"/>
                  </a:cubicBezTo>
                  <a:cubicBezTo>
                    <a:pt x="1551" y="39420"/>
                    <a:pt x="1359" y="40380"/>
                    <a:pt x="1204" y="41346"/>
                  </a:cubicBezTo>
                  <a:cubicBezTo>
                    <a:pt x="851" y="43491"/>
                    <a:pt x="811" y="45625"/>
                    <a:pt x="1273" y="47764"/>
                  </a:cubicBezTo>
                  <a:cubicBezTo>
                    <a:pt x="1701" y="49713"/>
                    <a:pt x="2499" y="51489"/>
                    <a:pt x="3626" y="53130"/>
                  </a:cubicBezTo>
                  <a:cubicBezTo>
                    <a:pt x="4216" y="53992"/>
                    <a:pt x="5014" y="54501"/>
                    <a:pt x="6026" y="54697"/>
                  </a:cubicBezTo>
                  <a:cubicBezTo>
                    <a:pt x="6550" y="54801"/>
                    <a:pt x="7075" y="54858"/>
                    <a:pt x="7598" y="54858"/>
                  </a:cubicBezTo>
                  <a:cubicBezTo>
                    <a:pt x="8182" y="54858"/>
                    <a:pt x="8766" y="54787"/>
                    <a:pt x="9345" y="54627"/>
                  </a:cubicBezTo>
                  <a:cubicBezTo>
                    <a:pt x="11548" y="54016"/>
                    <a:pt x="13231" y="52685"/>
                    <a:pt x="14393" y="50742"/>
                  </a:cubicBezTo>
                  <a:cubicBezTo>
                    <a:pt x="15671" y="48608"/>
                    <a:pt x="16180" y="46272"/>
                    <a:pt x="16018" y="43786"/>
                  </a:cubicBezTo>
                  <a:cubicBezTo>
                    <a:pt x="15903" y="42080"/>
                    <a:pt x="15538" y="40420"/>
                    <a:pt x="15047" y="38789"/>
                  </a:cubicBezTo>
                  <a:cubicBezTo>
                    <a:pt x="14237" y="36084"/>
                    <a:pt x="12988" y="33557"/>
                    <a:pt x="11733" y="31035"/>
                  </a:cubicBezTo>
                  <a:cubicBezTo>
                    <a:pt x="10582" y="28728"/>
                    <a:pt x="9443" y="26416"/>
                    <a:pt x="8357" y="24085"/>
                  </a:cubicBezTo>
                  <a:cubicBezTo>
                    <a:pt x="6974" y="21125"/>
                    <a:pt x="6061" y="18025"/>
                    <a:pt x="5673" y="14782"/>
                  </a:cubicBezTo>
                  <a:cubicBezTo>
                    <a:pt x="5378" y="12283"/>
                    <a:pt x="5413" y="9791"/>
                    <a:pt x="5928" y="7322"/>
                  </a:cubicBezTo>
                  <a:cubicBezTo>
                    <a:pt x="6251" y="5743"/>
                    <a:pt x="6847" y="4275"/>
                    <a:pt x="7865" y="2997"/>
                  </a:cubicBezTo>
                  <a:cubicBezTo>
                    <a:pt x="8415" y="2303"/>
                    <a:pt x="9062" y="1724"/>
                    <a:pt x="9860" y="1314"/>
                  </a:cubicBezTo>
                  <a:cubicBezTo>
                    <a:pt x="10207" y="1136"/>
                    <a:pt x="10554" y="1046"/>
                    <a:pt x="10890" y="1046"/>
                  </a:cubicBezTo>
                  <a:cubicBezTo>
                    <a:pt x="10947" y="1046"/>
                    <a:pt x="11002" y="1049"/>
                    <a:pt x="11058" y="1054"/>
                  </a:cubicBezTo>
                  <a:cubicBezTo>
                    <a:pt x="11446" y="1089"/>
                    <a:pt x="11827" y="1244"/>
                    <a:pt x="12179" y="1516"/>
                  </a:cubicBezTo>
                  <a:cubicBezTo>
                    <a:pt x="12534" y="1791"/>
                    <a:pt x="12836" y="2128"/>
                    <a:pt x="13070" y="2512"/>
                  </a:cubicBezTo>
                  <a:cubicBezTo>
                    <a:pt x="13700" y="3581"/>
                    <a:pt x="14064" y="4737"/>
                    <a:pt x="14076" y="5992"/>
                  </a:cubicBezTo>
                  <a:cubicBezTo>
                    <a:pt x="14088" y="7599"/>
                    <a:pt x="13798" y="9167"/>
                    <a:pt x="13468" y="10728"/>
                  </a:cubicBezTo>
                  <a:cubicBezTo>
                    <a:pt x="13365" y="11208"/>
                    <a:pt x="13232" y="11694"/>
                    <a:pt x="12965" y="12150"/>
                  </a:cubicBezTo>
                  <a:cubicBezTo>
                    <a:pt x="12699" y="12110"/>
                    <a:pt x="12461" y="12070"/>
                    <a:pt x="12231" y="12041"/>
                  </a:cubicBezTo>
                  <a:cubicBezTo>
                    <a:pt x="11957" y="12008"/>
                    <a:pt x="11685" y="11988"/>
                    <a:pt x="11413" y="11988"/>
                  </a:cubicBezTo>
                  <a:cubicBezTo>
                    <a:pt x="11023" y="11988"/>
                    <a:pt x="10635" y="12029"/>
                    <a:pt x="10247" y="12127"/>
                  </a:cubicBezTo>
                  <a:cubicBezTo>
                    <a:pt x="9912" y="12214"/>
                    <a:pt x="9582" y="12318"/>
                    <a:pt x="9409" y="12642"/>
                  </a:cubicBezTo>
                  <a:cubicBezTo>
                    <a:pt x="9339" y="13012"/>
                    <a:pt x="9536" y="13226"/>
                    <a:pt x="9807" y="13359"/>
                  </a:cubicBezTo>
                  <a:cubicBezTo>
                    <a:pt x="10091" y="13503"/>
                    <a:pt x="10392" y="13631"/>
                    <a:pt x="10698" y="13695"/>
                  </a:cubicBezTo>
                  <a:cubicBezTo>
                    <a:pt x="11859" y="13938"/>
                    <a:pt x="13035" y="14098"/>
                    <a:pt x="14217" y="14098"/>
                  </a:cubicBezTo>
                  <a:cubicBezTo>
                    <a:pt x="14495" y="14098"/>
                    <a:pt x="14773" y="14089"/>
                    <a:pt x="15051" y="14071"/>
                  </a:cubicBezTo>
                  <a:cubicBezTo>
                    <a:pt x="15521" y="14036"/>
                    <a:pt x="15989" y="13891"/>
                    <a:pt x="16445" y="13764"/>
                  </a:cubicBezTo>
                  <a:cubicBezTo>
                    <a:pt x="16729" y="13683"/>
                    <a:pt x="16983" y="13527"/>
                    <a:pt x="17035" y="13186"/>
                  </a:cubicBezTo>
                  <a:cubicBezTo>
                    <a:pt x="16949" y="12826"/>
                    <a:pt x="16666" y="12664"/>
                    <a:pt x="16348" y="12600"/>
                  </a:cubicBezTo>
                  <a:cubicBezTo>
                    <a:pt x="15938" y="12519"/>
                    <a:pt x="15510" y="12491"/>
                    <a:pt x="15094" y="12451"/>
                  </a:cubicBezTo>
                  <a:cubicBezTo>
                    <a:pt x="15064" y="12448"/>
                    <a:pt x="15033" y="12447"/>
                    <a:pt x="15002" y="12447"/>
                  </a:cubicBezTo>
                  <a:cubicBezTo>
                    <a:pt x="14925" y="12447"/>
                    <a:pt x="14847" y="12453"/>
                    <a:pt x="14770" y="12453"/>
                  </a:cubicBezTo>
                  <a:cubicBezTo>
                    <a:pt x="14622" y="12453"/>
                    <a:pt x="14477" y="12431"/>
                    <a:pt x="14354" y="12300"/>
                  </a:cubicBezTo>
                  <a:cubicBezTo>
                    <a:pt x="14382" y="12197"/>
                    <a:pt x="14388" y="12115"/>
                    <a:pt x="14422" y="12047"/>
                  </a:cubicBezTo>
                  <a:cubicBezTo>
                    <a:pt x="15480" y="9745"/>
                    <a:pt x="15816" y="7323"/>
                    <a:pt x="15637" y="4813"/>
                  </a:cubicBezTo>
                  <a:cubicBezTo>
                    <a:pt x="15562" y="3760"/>
                    <a:pt x="15267" y="2777"/>
                    <a:pt x="14670" y="1899"/>
                  </a:cubicBezTo>
                  <a:cubicBezTo>
                    <a:pt x="14047" y="979"/>
                    <a:pt x="13208" y="378"/>
                    <a:pt x="12103" y="152"/>
                  </a:cubicBezTo>
                  <a:cubicBezTo>
                    <a:pt x="11785" y="83"/>
                    <a:pt x="11463" y="38"/>
                    <a:pt x="11137" y="19"/>
                  </a:cubicBezTo>
                  <a:cubicBezTo>
                    <a:pt x="10968" y="7"/>
                    <a:pt x="10799" y="0"/>
                    <a:pt x="10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3073875" y="4050750"/>
              <a:ext cx="615725" cy="1394875"/>
            </a:xfrm>
            <a:custGeom>
              <a:avLst/>
              <a:gdLst/>
              <a:ahLst/>
              <a:cxnLst/>
              <a:rect l="l" t="t" r="r" b="b"/>
              <a:pathLst>
                <a:path w="24629" h="55795" extrusionOk="0">
                  <a:moveTo>
                    <a:pt x="18903" y="1"/>
                  </a:moveTo>
                  <a:cubicBezTo>
                    <a:pt x="18435" y="1"/>
                    <a:pt x="17965" y="89"/>
                    <a:pt x="17499" y="172"/>
                  </a:cubicBezTo>
                  <a:cubicBezTo>
                    <a:pt x="17234" y="221"/>
                    <a:pt x="16978" y="356"/>
                    <a:pt x="16956" y="736"/>
                  </a:cubicBezTo>
                  <a:cubicBezTo>
                    <a:pt x="17021" y="813"/>
                    <a:pt x="17087" y="927"/>
                    <a:pt x="17185" y="986"/>
                  </a:cubicBezTo>
                  <a:cubicBezTo>
                    <a:pt x="17917" y="1442"/>
                    <a:pt x="18780" y="1280"/>
                    <a:pt x="19593" y="1431"/>
                  </a:cubicBezTo>
                  <a:cubicBezTo>
                    <a:pt x="19609" y="1562"/>
                    <a:pt x="19642" y="1654"/>
                    <a:pt x="19637" y="1751"/>
                  </a:cubicBezTo>
                  <a:cubicBezTo>
                    <a:pt x="19620" y="4367"/>
                    <a:pt x="19642" y="6988"/>
                    <a:pt x="19571" y="9603"/>
                  </a:cubicBezTo>
                  <a:cubicBezTo>
                    <a:pt x="19502" y="12447"/>
                    <a:pt x="19333" y="15284"/>
                    <a:pt x="19229" y="18123"/>
                  </a:cubicBezTo>
                  <a:cubicBezTo>
                    <a:pt x="19111" y="21514"/>
                    <a:pt x="19024" y="24905"/>
                    <a:pt x="18909" y="28297"/>
                  </a:cubicBezTo>
                  <a:cubicBezTo>
                    <a:pt x="18828" y="30635"/>
                    <a:pt x="18698" y="32979"/>
                    <a:pt x="18627" y="35318"/>
                  </a:cubicBezTo>
                  <a:cubicBezTo>
                    <a:pt x="18529" y="38808"/>
                    <a:pt x="18460" y="42301"/>
                    <a:pt x="18378" y="45791"/>
                  </a:cubicBezTo>
                  <a:cubicBezTo>
                    <a:pt x="18373" y="45954"/>
                    <a:pt x="18334" y="46116"/>
                    <a:pt x="18313" y="46278"/>
                  </a:cubicBezTo>
                  <a:cubicBezTo>
                    <a:pt x="18166" y="46154"/>
                    <a:pt x="18107" y="46018"/>
                    <a:pt x="18063" y="45889"/>
                  </a:cubicBezTo>
                  <a:cubicBezTo>
                    <a:pt x="16251" y="40521"/>
                    <a:pt x="14585" y="35114"/>
                    <a:pt x="13066" y="29669"/>
                  </a:cubicBezTo>
                  <a:cubicBezTo>
                    <a:pt x="12045" y="25990"/>
                    <a:pt x="11020" y="22316"/>
                    <a:pt x="9755" y="18718"/>
                  </a:cubicBezTo>
                  <a:cubicBezTo>
                    <a:pt x="8302" y="14579"/>
                    <a:pt x="6755" y="10476"/>
                    <a:pt x="5241" y="6358"/>
                  </a:cubicBezTo>
                  <a:cubicBezTo>
                    <a:pt x="5078" y="5912"/>
                    <a:pt x="4872" y="5484"/>
                    <a:pt x="4671" y="5055"/>
                  </a:cubicBezTo>
                  <a:cubicBezTo>
                    <a:pt x="4525" y="4752"/>
                    <a:pt x="4285" y="4534"/>
                    <a:pt x="3950" y="4453"/>
                  </a:cubicBezTo>
                  <a:cubicBezTo>
                    <a:pt x="3720" y="4399"/>
                    <a:pt x="3492" y="4362"/>
                    <a:pt x="3267" y="4362"/>
                  </a:cubicBezTo>
                  <a:cubicBezTo>
                    <a:pt x="2905" y="4362"/>
                    <a:pt x="2549" y="4459"/>
                    <a:pt x="2197" y="4741"/>
                  </a:cubicBezTo>
                  <a:cubicBezTo>
                    <a:pt x="2029" y="5299"/>
                    <a:pt x="2024" y="5848"/>
                    <a:pt x="2019" y="6396"/>
                  </a:cubicBezTo>
                  <a:cubicBezTo>
                    <a:pt x="1910" y="13753"/>
                    <a:pt x="1931" y="21106"/>
                    <a:pt x="2246" y="28463"/>
                  </a:cubicBezTo>
                  <a:cubicBezTo>
                    <a:pt x="2419" y="32571"/>
                    <a:pt x="2519" y="36684"/>
                    <a:pt x="2544" y="40803"/>
                  </a:cubicBezTo>
                  <a:cubicBezTo>
                    <a:pt x="2577" y="44938"/>
                    <a:pt x="2485" y="49078"/>
                    <a:pt x="2441" y="53218"/>
                  </a:cubicBezTo>
                  <a:cubicBezTo>
                    <a:pt x="2441" y="53338"/>
                    <a:pt x="2397" y="53457"/>
                    <a:pt x="2377" y="53571"/>
                  </a:cubicBezTo>
                  <a:cubicBezTo>
                    <a:pt x="1513" y="53723"/>
                    <a:pt x="591" y="53652"/>
                    <a:pt x="0" y="54396"/>
                  </a:cubicBezTo>
                  <a:cubicBezTo>
                    <a:pt x="119" y="54938"/>
                    <a:pt x="163" y="55020"/>
                    <a:pt x="531" y="55199"/>
                  </a:cubicBezTo>
                  <a:cubicBezTo>
                    <a:pt x="1057" y="55448"/>
                    <a:pt x="1628" y="55519"/>
                    <a:pt x="2203" y="55557"/>
                  </a:cubicBezTo>
                  <a:cubicBezTo>
                    <a:pt x="2702" y="55584"/>
                    <a:pt x="3197" y="55633"/>
                    <a:pt x="3695" y="55660"/>
                  </a:cubicBezTo>
                  <a:cubicBezTo>
                    <a:pt x="4477" y="55700"/>
                    <a:pt x="5259" y="55794"/>
                    <a:pt x="6040" y="55794"/>
                  </a:cubicBezTo>
                  <a:cubicBezTo>
                    <a:pt x="6402" y="55794"/>
                    <a:pt x="6764" y="55774"/>
                    <a:pt x="7125" y="55719"/>
                  </a:cubicBezTo>
                  <a:cubicBezTo>
                    <a:pt x="7640" y="55644"/>
                    <a:pt x="8139" y="55475"/>
                    <a:pt x="8633" y="55313"/>
                  </a:cubicBezTo>
                  <a:cubicBezTo>
                    <a:pt x="8887" y="55226"/>
                    <a:pt x="9132" y="55068"/>
                    <a:pt x="9149" y="54737"/>
                  </a:cubicBezTo>
                  <a:cubicBezTo>
                    <a:pt x="8845" y="54320"/>
                    <a:pt x="8834" y="54314"/>
                    <a:pt x="8487" y="54189"/>
                  </a:cubicBezTo>
                  <a:cubicBezTo>
                    <a:pt x="8176" y="54078"/>
                    <a:pt x="7852" y="54018"/>
                    <a:pt x="7533" y="54018"/>
                  </a:cubicBezTo>
                  <a:cubicBezTo>
                    <a:pt x="7356" y="54018"/>
                    <a:pt x="7181" y="54036"/>
                    <a:pt x="7010" y="54075"/>
                  </a:cubicBezTo>
                  <a:cubicBezTo>
                    <a:pt x="6800" y="54124"/>
                    <a:pt x="6594" y="54142"/>
                    <a:pt x="6391" y="54142"/>
                  </a:cubicBezTo>
                  <a:cubicBezTo>
                    <a:pt x="6026" y="54142"/>
                    <a:pt x="5668" y="54084"/>
                    <a:pt x="5307" y="54042"/>
                  </a:cubicBezTo>
                  <a:cubicBezTo>
                    <a:pt x="4867" y="53994"/>
                    <a:pt x="4433" y="53902"/>
                    <a:pt x="3961" y="53825"/>
                  </a:cubicBezTo>
                  <a:cubicBezTo>
                    <a:pt x="3994" y="53163"/>
                    <a:pt x="4043" y="52571"/>
                    <a:pt x="4048" y="51974"/>
                  </a:cubicBezTo>
                  <a:cubicBezTo>
                    <a:pt x="4059" y="48756"/>
                    <a:pt x="4086" y="45538"/>
                    <a:pt x="4064" y="42321"/>
                  </a:cubicBezTo>
                  <a:cubicBezTo>
                    <a:pt x="4015" y="36662"/>
                    <a:pt x="3901" y="31002"/>
                    <a:pt x="3879" y="25342"/>
                  </a:cubicBezTo>
                  <a:cubicBezTo>
                    <a:pt x="3868" y="20925"/>
                    <a:pt x="3950" y="16514"/>
                    <a:pt x="3994" y="12097"/>
                  </a:cubicBezTo>
                  <a:cubicBezTo>
                    <a:pt x="3999" y="11923"/>
                    <a:pt x="3928" y="11712"/>
                    <a:pt x="4161" y="11532"/>
                  </a:cubicBezTo>
                  <a:cubicBezTo>
                    <a:pt x="4205" y="11690"/>
                    <a:pt x="4243" y="11810"/>
                    <a:pt x="4276" y="11923"/>
                  </a:cubicBezTo>
                  <a:cubicBezTo>
                    <a:pt x="4861" y="14062"/>
                    <a:pt x="5501" y="16189"/>
                    <a:pt x="6018" y="18348"/>
                  </a:cubicBezTo>
                  <a:cubicBezTo>
                    <a:pt x="7081" y="22808"/>
                    <a:pt x="8269" y="27231"/>
                    <a:pt x="9615" y="31621"/>
                  </a:cubicBezTo>
                  <a:cubicBezTo>
                    <a:pt x="10939" y="35956"/>
                    <a:pt x="12177" y="40324"/>
                    <a:pt x="13635" y="44616"/>
                  </a:cubicBezTo>
                  <a:cubicBezTo>
                    <a:pt x="14444" y="46976"/>
                    <a:pt x="15263" y="49331"/>
                    <a:pt x="16310" y="51595"/>
                  </a:cubicBezTo>
                  <a:cubicBezTo>
                    <a:pt x="16534" y="52072"/>
                    <a:pt x="16739" y="52555"/>
                    <a:pt x="17000" y="53005"/>
                  </a:cubicBezTo>
                  <a:cubicBezTo>
                    <a:pt x="17413" y="53726"/>
                    <a:pt x="18023" y="54098"/>
                    <a:pt x="18812" y="54098"/>
                  </a:cubicBezTo>
                  <a:cubicBezTo>
                    <a:pt x="18914" y="54098"/>
                    <a:pt x="19019" y="54092"/>
                    <a:pt x="19127" y="54079"/>
                  </a:cubicBezTo>
                  <a:cubicBezTo>
                    <a:pt x="19827" y="53992"/>
                    <a:pt x="20164" y="53639"/>
                    <a:pt x="20121" y="52930"/>
                  </a:cubicBezTo>
                  <a:cubicBezTo>
                    <a:pt x="20099" y="52560"/>
                    <a:pt x="19990" y="52197"/>
                    <a:pt x="19931" y="51828"/>
                  </a:cubicBezTo>
                  <a:cubicBezTo>
                    <a:pt x="19882" y="51562"/>
                    <a:pt x="19811" y="51290"/>
                    <a:pt x="19811" y="51019"/>
                  </a:cubicBezTo>
                  <a:cubicBezTo>
                    <a:pt x="19811" y="50271"/>
                    <a:pt x="19822" y="49522"/>
                    <a:pt x="19854" y="48778"/>
                  </a:cubicBezTo>
                  <a:cubicBezTo>
                    <a:pt x="19969" y="45636"/>
                    <a:pt x="20120" y="42499"/>
                    <a:pt x="20213" y="39358"/>
                  </a:cubicBezTo>
                  <a:cubicBezTo>
                    <a:pt x="20380" y="33400"/>
                    <a:pt x="20516" y="27442"/>
                    <a:pt x="20662" y="21485"/>
                  </a:cubicBezTo>
                  <a:cubicBezTo>
                    <a:pt x="20744" y="18391"/>
                    <a:pt x="20831" y="15298"/>
                    <a:pt x="20874" y="12205"/>
                  </a:cubicBezTo>
                  <a:cubicBezTo>
                    <a:pt x="20923" y="9015"/>
                    <a:pt x="20929" y="5824"/>
                    <a:pt x="20956" y="2634"/>
                  </a:cubicBezTo>
                  <a:lnTo>
                    <a:pt x="20956" y="1565"/>
                  </a:lnTo>
                  <a:cubicBezTo>
                    <a:pt x="21060" y="1556"/>
                    <a:pt x="21165" y="1535"/>
                    <a:pt x="21264" y="1535"/>
                  </a:cubicBezTo>
                  <a:cubicBezTo>
                    <a:pt x="21283" y="1535"/>
                    <a:pt x="21301" y="1536"/>
                    <a:pt x="21320" y="1538"/>
                  </a:cubicBezTo>
                  <a:cubicBezTo>
                    <a:pt x="21862" y="1598"/>
                    <a:pt x="22411" y="1652"/>
                    <a:pt x="22947" y="1743"/>
                  </a:cubicBezTo>
                  <a:cubicBezTo>
                    <a:pt x="23095" y="1769"/>
                    <a:pt x="23240" y="1781"/>
                    <a:pt x="23383" y="1781"/>
                  </a:cubicBezTo>
                  <a:cubicBezTo>
                    <a:pt x="23686" y="1781"/>
                    <a:pt x="23979" y="1725"/>
                    <a:pt x="24270" y="1611"/>
                  </a:cubicBezTo>
                  <a:cubicBezTo>
                    <a:pt x="24461" y="1540"/>
                    <a:pt x="24628" y="1426"/>
                    <a:pt x="24623" y="1165"/>
                  </a:cubicBezTo>
                  <a:cubicBezTo>
                    <a:pt x="24504" y="813"/>
                    <a:pt x="24157" y="736"/>
                    <a:pt x="23859" y="666"/>
                  </a:cubicBezTo>
                  <a:cubicBezTo>
                    <a:pt x="23204" y="509"/>
                    <a:pt x="22543" y="386"/>
                    <a:pt x="21877" y="298"/>
                  </a:cubicBezTo>
                  <a:cubicBezTo>
                    <a:pt x="20939" y="167"/>
                    <a:pt x="19995" y="53"/>
                    <a:pt x="19051" y="4"/>
                  </a:cubicBezTo>
                  <a:cubicBezTo>
                    <a:pt x="19001" y="2"/>
                    <a:pt x="18952" y="1"/>
                    <a:pt x="189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2810825" y="4130425"/>
              <a:ext cx="265075" cy="1315200"/>
            </a:xfrm>
            <a:custGeom>
              <a:avLst/>
              <a:gdLst/>
              <a:ahLst/>
              <a:cxnLst/>
              <a:rect l="l" t="t" r="r" b="b"/>
              <a:pathLst>
                <a:path w="10603" h="52608" extrusionOk="0">
                  <a:moveTo>
                    <a:pt x="8188" y="0"/>
                  </a:moveTo>
                  <a:cubicBezTo>
                    <a:pt x="5942" y="0"/>
                    <a:pt x="3701" y="37"/>
                    <a:pt x="1459" y="82"/>
                  </a:cubicBezTo>
                  <a:cubicBezTo>
                    <a:pt x="1118" y="87"/>
                    <a:pt x="770" y="179"/>
                    <a:pt x="434" y="277"/>
                  </a:cubicBezTo>
                  <a:cubicBezTo>
                    <a:pt x="228" y="337"/>
                    <a:pt x="17" y="451"/>
                    <a:pt x="1" y="727"/>
                  </a:cubicBezTo>
                  <a:cubicBezTo>
                    <a:pt x="38" y="960"/>
                    <a:pt x="217" y="1064"/>
                    <a:pt x="412" y="1113"/>
                  </a:cubicBezTo>
                  <a:cubicBezTo>
                    <a:pt x="723" y="1195"/>
                    <a:pt x="1041" y="1252"/>
                    <a:pt x="1363" y="1286"/>
                  </a:cubicBezTo>
                  <a:cubicBezTo>
                    <a:pt x="1883" y="1335"/>
                    <a:pt x="2403" y="1362"/>
                    <a:pt x="3045" y="1406"/>
                  </a:cubicBezTo>
                  <a:cubicBezTo>
                    <a:pt x="3045" y="1791"/>
                    <a:pt x="3034" y="2117"/>
                    <a:pt x="3045" y="2437"/>
                  </a:cubicBezTo>
                  <a:cubicBezTo>
                    <a:pt x="3196" y="6496"/>
                    <a:pt x="3153" y="10560"/>
                    <a:pt x="3007" y="14624"/>
                  </a:cubicBezTo>
                  <a:cubicBezTo>
                    <a:pt x="2903" y="17363"/>
                    <a:pt x="2789" y="20104"/>
                    <a:pt x="2756" y="22844"/>
                  </a:cubicBezTo>
                  <a:cubicBezTo>
                    <a:pt x="2708" y="27109"/>
                    <a:pt x="2708" y="31368"/>
                    <a:pt x="2708" y="35634"/>
                  </a:cubicBezTo>
                  <a:cubicBezTo>
                    <a:pt x="2708" y="39649"/>
                    <a:pt x="2728" y="43662"/>
                    <a:pt x="2767" y="47674"/>
                  </a:cubicBezTo>
                  <a:cubicBezTo>
                    <a:pt x="2772" y="48439"/>
                    <a:pt x="2909" y="49209"/>
                    <a:pt x="2985" y="49974"/>
                  </a:cubicBezTo>
                  <a:cubicBezTo>
                    <a:pt x="3017" y="50338"/>
                    <a:pt x="3114" y="50696"/>
                    <a:pt x="3017" y="51054"/>
                  </a:cubicBezTo>
                  <a:cubicBezTo>
                    <a:pt x="2192" y="51228"/>
                    <a:pt x="1319" y="51142"/>
                    <a:pt x="792" y="51884"/>
                  </a:cubicBezTo>
                  <a:cubicBezTo>
                    <a:pt x="874" y="52231"/>
                    <a:pt x="1090" y="52368"/>
                    <a:pt x="1335" y="52427"/>
                  </a:cubicBezTo>
                  <a:cubicBezTo>
                    <a:pt x="1668" y="52513"/>
                    <a:pt x="2014" y="52608"/>
                    <a:pt x="2352" y="52608"/>
                  </a:cubicBezTo>
                  <a:cubicBezTo>
                    <a:pt x="2378" y="52608"/>
                    <a:pt x="2405" y="52607"/>
                    <a:pt x="2431" y="52606"/>
                  </a:cubicBezTo>
                  <a:cubicBezTo>
                    <a:pt x="3972" y="52536"/>
                    <a:pt x="5513" y="52433"/>
                    <a:pt x="7054" y="52308"/>
                  </a:cubicBezTo>
                  <a:cubicBezTo>
                    <a:pt x="7396" y="52280"/>
                    <a:pt x="7727" y="52140"/>
                    <a:pt x="8053" y="52015"/>
                  </a:cubicBezTo>
                  <a:cubicBezTo>
                    <a:pt x="8286" y="51928"/>
                    <a:pt x="8513" y="51809"/>
                    <a:pt x="8557" y="51473"/>
                  </a:cubicBezTo>
                  <a:cubicBezTo>
                    <a:pt x="8411" y="51131"/>
                    <a:pt x="8080" y="51006"/>
                    <a:pt x="7733" y="50978"/>
                  </a:cubicBezTo>
                  <a:cubicBezTo>
                    <a:pt x="7612" y="50969"/>
                    <a:pt x="7491" y="50965"/>
                    <a:pt x="7370" y="50965"/>
                  </a:cubicBezTo>
                  <a:cubicBezTo>
                    <a:pt x="7070" y="50965"/>
                    <a:pt x="6769" y="50987"/>
                    <a:pt x="6468" y="50995"/>
                  </a:cubicBezTo>
                  <a:cubicBezTo>
                    <a:pt x="6184" y="51004"/>
                    <a:pt x="5898" y="51036"/>
                    <a:pt x="5607" y="51036"/>
                  </a:cubicBezTo>
                  <a:cubicBezTo>
                    <a:pt x="5376" y="51036"/>
                    <a:pt x="5140" y="51016"/>
                    <a:pt x="4900" y="50946"/>
                  </a:cubicBezTo>
                  <a:cubicBezTo>
                    <a:pt x="4900" y="50680"/>
                    <a:pt x="4867" y="50458"/>
                    <a:pt x="4905" y="50240"/>
                  </a:cubicBezTo>
                  <a:cubicBezTo>
                    <a:pt x="5111" y="49058"/>
                    <a:pt x="5069" y="47859"/>
                    <a:pt x="5095" y="46665"/>
                  </a:cubicBezTo>
                  <a:cubicBezTo>
                    <a:pt x="5236" y="41033"/>
                    <a:pt x="5421" y="35399"/>
                    <a:pt x="5524" y="29767"/>
                  </a:cubicBezTo>
                  <a:cubicBezTo>
                    <a:pt x="5622" y="24705"/>
                    <a:pt x="5627" y="19642"/>
                    <a:pt x="5698" y="14585"/>
                  </a:cubicBezTo>
                  <a:cubicBezTo>
                    <a:pt x="5731" y="12067"/>
                    <a:pt x="5811" y="9550"/>
                    <a:pt x="5909" y="7037"/>
                  </a:cubicBezTo>
                  <a:cubicBezTo>
                    <a:pt x="5958" y="5789"/>
                    <a:pt x="6083" y="4547"/>
                    <a:pt x="6197" y="3309"/>
                  </a:cubicBezTo>
                  <a:cubicBezTo>
                    <a:pt x="6262" y="2647"/>
                    <a:pt x="6376" y="1985"/>
                    <a:pt x="6473" y="1279"/>
                  </a:cubicBezTo>
                  <a:cubicBezTo>
                    <a:pt x="7369" y="1258"/>
                    <a:pt x="8215" y="1242"/>
                    <a:pt x="9057" y="1210"/>
                  </a:cubicBezTo>
                  <a:cubicBezTo>
                    <a:pt x="9426" y="1193"/>
                    <a:pt x="9799" y="1166"/>
                    <a:pt x="10163" y="1090"/>
                  </a:cubicBezTo>
                  <a:cubicBezTo>
                    <a:pt x="10375" y="1046"/>
                    <a:pt x="10586" y="922"/>
                    <a:pt x="10603" y="650"/>
                  </a:cubicBezTo>
                  <a:cubicBezTo>
                    <a:pt x="10299" y="298"/>
                    <a:pt x="10310" y="260"/>
                    <a:pt x="9962" y="200"/>
                  </a:cubicBezTo>
                  <a:cubicBezTo>
                    <a:pt x="9377" y="103"/>
                    <a:pt x="8780" y="0"/>
                    <a:pt x="8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2372625" y="4234550"/>
              <a:ext cx="468875" cy="1211125"/>
            </a:xfrm>
            <a:custGeom>
              <a:avLst/>
              <a:gdLst/>
              <a:ahLst/>
              <a:cxnLst/>
              <a:rect l="l" t="t" r="r" b="b"/>
              <a:pathLst>
                <a:path w="18755" h="48445" extrusionOk="0">
                  <a:moveTo>
                    <a:pt x="10282" y="1"/>
                  </a:moveTo>
                  <a:cubicBezTo>
                    <a:pt x="8983" y="1"/>
                    <a:pt x="7767" y="452"/>
                    <a:pt x="6660" y="1312"/>
                  </a:cubicBezTo>
                  <a:cubicBezTo>
                    <a:pt x="6171" y="1692"/>
                    <a:pt x="5731" y="2148"/>
                    <a:pt x="5319" y="2609"/>
                  </a:cubicBezTo>
                  <a:cubicBezTo>
                    <a:pt x="3474" y="4676"/>
                    <a:pt x="2281" y="7096"/>
                    <a:pt x="1543" y="9755"/>
                  </a:cubicBezTo>
                  <a:cubicBezTo>
                    <a:pt x="826" y="12333"/>
                    <a:pt x="506" y="14981"/>
                    <a:pt x="365" y="17650"/>
                  </a:cubicBezTo>
                  <a:cubicBezTo>
                    <a:pt x="268" y="19516"/>
                    <a:pt x="201" y="21384"/>
                    <a:pt x="142" y="23255"/>
                  </a:cubicBezTo>
                  <a:cubicBezTo>
                    <a:pt x="1" y="27645"/>
                    <a:pt x="39" y="32029"/>
                    <a:pt x="647" y="36392"/>
                  </a:cubicBezTo>
                  <a:cubicBezTo>
                    <a:pt x="935" y="38470"/>
                    <a:pt x="1396" y="40511"/>
                    <a:pt x="2128" y="42480"/>
                  </a:cubicBezTo>
                  <a:cubicBezTo>
                    <a:pt x="2497" y="43468"/>
                    <a:pt x="2970" y="44402"/>
                    <a:pt x="3610" y="45243"/>
                  </a:cubicBezTo>
                  <a:cubicBezTo>
                    <a:pt x="5015" y="47077"/>
                    <a:pt x="6784" y="48200"/>
                    <a:pt x="9031" y="48406"/>
                  </a:cubicBezTo>
                  <a:cubicBezTo>
                    <a:pt x="9307" y="48433"/>
                    <a:pt x="9589" y="48444"/>
                    <a:pt x="9882" y="48444"/>
                  </a:cubicBezTo>
                  <a:cubicBezTo>
                    <a:pt x="12031" y="48422"/>
                    <a:pt x="13588" y="47430"/>
                    <a:pt x="14619" y="45591"/>
                  </a:cubicBezTo>
                  <a:cubicBezTo>
                    <a:pt x="14901" y="45091"/>
                    <a:pt x="15107" y="44554"/>
                    <a:pt x="15309" y="44016"/>
                  </a:cubicBezTo>
                  <a:cubicBezTo>
                    <a:pt x="16176" y="41656"/>
                    <a:pt x="16600" y="39193"/>
                    <a:pt x="16785" y="36708"/>
                  </a:cubicBezTo>
                  <a:cubicBezTo>
                    <a:pt x="16985" y="33978"/>
                    <a:pt x="17018" y="31227"/>
                    <a:pt x="17088" y="28487"/>
                  </a:cubicBezTo>
                  <a:cubicBezTo>
                    <a:pt x="17104" y="27923"/>
                    <a:pt x="16996" y="27348"/>
                    <a:pt x="16904" y="26784"/>
                  </a:cubicBezTo>
                  <a:cubicBezTo>
                    <a:pt x="16709" y="25595"/>
                    <a:pt x="16014" y="24813"/>
                    <a:pt x="14890" y="24396"/>
                  </a:cubicBezTo>
                  <a:cubicBezTo>
                    <a:pt x="14114" y="24102"/>
                    <a:pt x="13306" y="23945"/>
                    <a:pt x="12492" y="23853"/>
                  </a:cubicBezTo>
                  <a:cubicBezTo>
                    <a:pt x="11798" y="23771"/>
                    <a:pt x="11103" y="23717"/>
                    <a:pt x="10359" y="23647"/>
                  </a:cubicBezTo>
                  <a:cubicBezTo>
                    <a:pt x="10213" y="22952"/>
                    <a:pt x="10295" y="22198"/>
                    <a:pt x="9937" y="21552"/>
                  </a:cubicBezTo>
                  <a:cubicBezTo>
                    <a:pt x="9602" y="21372"/>
                    <a:pt x="9474" y="21303"/>
                    <a:pt x="9271" y="21303"/>
                  </a:cubicBezTo>
                  <a:cubicBezTo>
                    <a:pt x="9145" y="21303"/>
                    <a:pt x="8989" y="21330"/>
                    <a:pt x="8737" y="21374"/>
                  </a:cubicBezTo>
                  <a:cubicBezTo>
                    <a:pt x="8428" y="21656"/>
                    <a:pt x="8406" y="22036"/>
                    <a:pt x="8428" y="22410"/>
                  </a:cubicBezTo>
                  <a:cubicBezTo>
                    <a:pt x="8493" y="23500"/>
                    <a:pt x="8586" y="24596"/>
                    <a:pt x="8672" y="25687"/>
                  </a:cubicBezTo>
                  <a:cubicBezTo>
                    <a:pt x="8688" y="25855"/>
                    <a:pt x="8742" y="26024"/>
                    <a:pt x="8786" y="26213"/>
                  </a:cubicBezTo>
                  <a:cubicBezTo>
                    <a:pt x="9080" y="26373"/>
                    <a:pt x="9367" y="26515"/>
                    <a:pt x="9676" y="26515"/>
                  </a:cubicBezTo>
                  <a:cubicBezTo>
                    <a:pt x="9870" y="26515"/>
                    <a:pt x="10072" y="26459"/>
                    <a:pt x="10289" y="26317"/>
                  </a:cubicBezTo>
                  <a:cubicBezTo>
                    <a:pt x="10328" y="25839"/>
                    <a:pt x="10365" y="25350"/>
                    <a:pt x="10408" y="24808"/>
                  </a:cubicBezTo>
                  <a:cubicBezTo>
                    <a:pt x="11526" y="25015"/>
                    <a:pt x="12612" y="25096"/>
                    <a:pt x="13620" y="25378"/>
                  </a:cubicBezTo>
                  <a:cubicBezTo>
                    <a:pt x="14223" y="26002"/>
                    <a:pt x="14483" y="26729"/>
                    <a:pt x="14678" y="27477"/>
                  </a:cubicBezTo>
                  <a:cubicBezTo>
                    <a:pt x="14987" y="28666"/>
                    <a:pt x="15118" y="29876"/>
                    <a:pt x="15162" y="31103"/>
                  </a:cubicBezTo>
                  <a:cubicBezTo>
                    <a:pt x="15216" y="32681"/>
                    <a:pt x="15009" y="34238"/>
                    <a:pt x="14890" y="35802"/>
                  </a:cubicBezTo>
                  <a:cubicBezTo>
                    <a:pt x="14727" y="37902"/>
                    <a:pt x="14342" y="39952"/>
                    <a:pt x="13800" y="41976"/>
                  </a:cubicBezTo>
                  <a:cubicBezTo>
                    <a:pt x="13469" y="43214"/>
                    <a:pt x="12985" y="44385"/>
                    <a:pt x="12301" y="45465"/>
                  </a:cubicBezTo>
                  <a:cubicBezTo>
                    <a:pt x="11976" y="45976"/>
                    <a:pt x="11612" y="46447"/>
                    <a:pt x="11130" y="46817"/>
                  </a:cubicBezTo>
                  <a:cubicBezTo>
                    <a:pt x="10580" y="47237"/>
                    <a:pt x="9961" y="47450"/>
                    <a:pt x="9346" y="47450"/>
                  </a:cubicBezTo>
                  <a:cubicBezTo>
                    <a:pt x="9270" y="47450"/>
                    <a:pt x="9193" y="47447"/>
                    <a:pt x="9117" y="47440"/>
                  </a:cubicBezTo>
                  <a:cubicBezTo>
                    <a:pt x="8563" y="47391"/>
                    <a:pt x="8021" y="47175"/>
                    <a:pt x="7543" y="46778"/>
                  </a:cubicBezTo>
                  <a:cubicBezTo>
                    <a:pt x="7255" y="46545"/>
                    <a:pt x="6995" y="46274"/>
                    <a:pt x="6751" y="45992"/>
                  </a:cubicBezTo>
                  <a:cubicBezTo>
                    <a:pt x="6197" y="45340"/>
                    <a:pt x="5774" y="44609"/>
                    <a:pt x="5454" y="43816"/>
                  </a:cubicBezTo>
                  <a:cubicBezTo>
                    <a:pt x="4905" y="42478"/>
                    <a:pt x="4501" y="41084"/>
                    <a:pt x="4249" y="39659"/>
                  </a:cubicBezTo>
                  <a:cubicBezTo>
                    <a:pt x="3614" y="36040"/>
                    <a:pt x="3343" y="32389"/>
                    <a:pt x="3414" y="28715"/>
                  </a:cubicBezTo>
                  <a:cubicBezTo>
                    <a:pt x="3463" y="25899"/>
                    <a:pt x="3555" y="23082"/>
                    <a:pt x="3756" y="20272"/>
                  </a:cubicBezTo>
                  <a:cubicBezTo>
                    <a:pt x="3974" y="17255"/>
                    <a:pt x="4380" y="14270"/>
                    <a:pt x="5004" y="11318"/>
                  </a:cubicBezTo>
                  <a:cubicBezTo>
                    <a:pt x="5454" y="9192"/>
                    <a:pt x="6127" y="7130"/>
                    <a:pt x="7071" y="5166"/>
                  </a:cubicBezTo>
                  <a:cubicBezTo>
                    <a:pt x="7570" y="4124"/>
                    <a:pt x="8226" y="3185"/>
                    <a:pt x="9068" y="2387"/>
                  </a:cubicBezTo>
                  <a:cubicBezTo>
                    <a:pt x="9637" y="1855"/>
                    <a:pt x="10267" y="1411"/>
                    <a:pt x="11048" y="1285"/>
                  </a:cubicBezTo>
                  <a:cubicBezTo>
                    <a:pt x="11841" y="1498"/>
                    <a:pt x="12291" y="2062"/>
                    <a:pt x="12583" y="2735"/>
                  </a:cubicBezTo>
                  <a:cubicBezTo>
                    <a:pt x="12996" y="3678"/>
                    <a:pt x="13213" y="4677"/>
                    <a:pt x="13311" y="5702"/>
                  </a:cubicBezTo>
                  <a:cubicBezTo>
                    <a:pt x="13354" y="6169"/>
                    <a:pt x="13360" y="6646"/>
                    <a:pt x="13376" y="7119"/>
                  </a:cubicBezTo>
                  <a:cubicBezTo>
                    <a:pt x="13387" y="7363"/>
                    <a:pt x="13430" y="7618"/>
                    <a:pt x="13176" y="7835"/>
                  </a:cubicBezTo>
                  <a:cubicBezTo>
                    <a:pt x="12986" y="7851"/>
                    <a:pt x="12764" y="7856"/>
                    <a:pt x="12541" y="7878"/>
                  </a:cubicBezTo>
                  <a:cubicBezTo>
                    <a:pt x="12146" y="7915"/>
                    <a:pt x="11744" y="7942"/>
                    <a:pt x="11353" y="8014"/>
                  </a:cubicBezTo>
                  <a:cubicBezTo>
                    <a:pt x="11071" y="8068"/>
                    <a:pt x="10757" y="8127"/>
                    <a:pt x="10659" y="8469"/>
                  </a:cubicBezTo>
                  <a:cubicBezTo>
                    <a:pt x="10691" y="8816"/>
                    <a:pt x="10953" y="8925"/>
                    <a:pt x="11202" y="9034"/>
                  </a:cubicBezTo>
                  <a:cubicBezTo>
                    <a:pt x="11586" y="9203"/>
                    <a:pt x="11990" y="9257"/>
                    <a:pt x="12398" y="9257"/>
                  </a:cubicBezTo>
                  <a:cubicBezTo>
                    <a:pt x="12514" y="9257"/>
                    <a:pt x="12631" y="9252"/>
                    <a:pt x="12748" y="9245"/>
                  </a:cubicBezTo>
                  <a:cubicBezTo>
                    <a:pt x="13519" y="9202"/>
                    <a:pt x="14290" y="9136"/>
                    <a:pt x="15054" y="9038"/>
                  </a:cubicBezTo>
                  <a:cubicBezTo>
                    <a:pt x="16090" y="8909"/>
                    <a:pt x="17121" y="8740"/>
                    <a:pt x="18158" y="8578"/>
                  </a:cubicBezTo>
                  <a:cubicBezTo>
                    <a:pt x="18396" y="8540"/>
                    <a:pt x="18658" y="8507"/>
                    <a:pt x="18754" y="8214"/>
                  </a:cubicBezTo>
                  <a:cubicBezTo>
                    <a:pt x="18478" y="7796"/>
                    <a:pt x="18456" y="7785"/>
                    <a:pt x="18023" y="7667"/>
                  </a:cubicBezTo>
                  <a:cubicBezTo>
                    <a:pt x="17716" y="7579"/>
                    <a:pt x="17406" y="7551"/>
                    <a:pt x="17096" y="7551"/>
                  </a:cubicBezTo>
                  <a:cubicBezTo>
                    <a:pt x="16786" y="7551"/>
                    <a:pt x="16476" y="7579"/>
                    <a:pt x="16166" y="7607"/>
                  </a:cubicBezTo>
                  <a:cubicBezTo>
                    <a:pt x="15846" y="7628"/>
                    <a:pt x="15532" y="7661"/>
                    <a:pt x="15119" y="7699"/>
                  </a:cubicBezTo>
                  <a:cubicBezTo>
                    <a:pt x="15261" y="7303"/>
                    <a:pt x="15412" y="7052"/>
                    <a:pt x="15439" y="6792"/>
                  </a:cubicBezTo>
                  <a:cubicBezTo>
                    <a:pt x="15548" y="5632"/>
                    <a:pt x="15673" y="4481"/>
                    <a:pt x="15249" y="3326"/>
                  </a:cubicBezTo>
                  <a:cubicBezTo>
                    <a:pt x="14636" y="1659"/>
                    <a:pt x="13479" y="628"/>
                    <a:pt x="11804" y="200"/>
                  </a:cubicBezTo>
                  <a:cubicBezTo>
                    <a:pt x="11285" y="66"/>
                    <a:pt x="10778" y="1"/>
                    <a:pt x="10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1998375" y="4296150"/>
              <a:ext cx="340250" cy="1149500"/>
            </a:xfrm>
            <a:custGeom>
              <a:avLst/>
              <a:gdLst/>
              <a:ahLst/>
              <a:cxnLst/>
              <a:rect l="l" t="t" r="r" b="b"/>
              <a:pathLst>
                <a:path w="13610" h="45980" extrusionOk="0">
                  <a:moveTo>
                    <a:pt x="10810" y="1"/>
                  </a:moveTo>
                  <a:cubicBezTo>
                    <a:pt x="10743" y="1"/>
                    <a:pt x="10676" y="1"/>
                    <a:pt x="10609" y="2"/>
                  </a:cubicBezTo>
                  <a:cubicBezTo>
                    <a:pt x="9091" y="12"/>
                    <a:pt x="7569" y="29"/>
                    <a:pt x="6047" y="51"/>
                  </a:cubicBezTo>
                  <a:cubicBezTo>
                    <a:pt x="4272" y="72"/>
                    <a:pt x="2530" y="420"/>
                    <a:pt x="777" y="647"/>
                  </a:cubicBezTo>
                  <a:cubicBezTo>
                    <a:pt x="544" y="674"/>
                    <a:pt x="337" y="762"/>
                    <a:pt x="251" y="1005"/>
                  </a:cubicBezTo>
                  <a:cubicBezTo>
                    <a:pt x="435" y="1467"/>
                    <a:pt x="490" y="1560"/>
                    <a:pt x="799" y="1765"/>
                  </a:cubicBezTo>
                  <a:cubicBezTo>
                    <a:pt x="1282" y="2091"/>
                    <a:pt x="1820" y="2280"/>
                    <a:pt x="2410" y="2297"/>
                  </a:cubicBezTo>
                  <a:cubicBezTo>
                    <a:pt x="2650" y="2302"/>
                    <a:pt x="2894" y="2313"/>
                    <a:pt x="3165" y="2318"/>
                  </a:cubicBezTo>
                  <a:cubicBezTo>
                    <a:pt x="3121" y="2786"/>
                    <a:pt x="3067" y="3182"/>
                    <a:pt x="3045" y="3578"/>
                  </a:cubicBezTo>
                  <a:cubicBezTo>
                    <a:pt x="2959" y="5368"/>
                    <a:pt x="2845" y="7164"/>
                    <a:pt x="2801" y="8955"/>
                  </a:cubicBezTo>
                  <a:cubicBezTo>
                    <a:pt x="2763" y="10627"/>
                    <a:pt x="2774" y="12298"/>
                    <a:pt x="2806" y="13969"/>
                  </a:cubicBezTo>
                  <a:cubicBezTo>
                    <a:pt x="2850" y="16335"/>
                    <a:pt x="2970" y="18706"/>
                    <a:pt x="3008" y="21072"/>
                  </a:cubicBezTo>
                  <a:cubicBezTo>
                    <a:pt x="3094" y="26460"/>
                    <a:pt x="3144" y="31843"/>
                    <a:pt x="3235" y="37231"/>
                  </a:cubicBezTo>
                  <a:cubicBezTo>
                    <a:pt x="3273" y="39450"/>
                    <a:pt x="3392" y="41664"/>
                    <a:pt x="3474" y="43883"/>
                  </a:cubicBezTo>
                  <a:cubicBezTo>
                    <a:pt x="3479" y="44003"/>
                    <a:pt x="3474" y="44122"/>
                    <a:pt x="3474" y="44285"/>
                  </a:cubicBezTo>
                  <a:cubicBezTo>
                    <a:pt x="3246" y="44307"/>
                    <a:pt x="3056" y="44329"/>
                    <a:pt x="2861" y="44345"/>
                  </a:cubicBezTo>
                  <a:cubicBezTo>
                    <a:pt x="2188" y="44404"/>
                    <a:pt x="1515" y="44442"/>
                    <a:pt x="848" y="44523"/>
                  </a:cubicBezTo>
                  <a:cubicBezTo>
                    <a:pt x="544" y="44556"/>
                    <a:pt x="191" y="44562"/>
                    <a:pt x="28" y="44893"/>
                  </a:cubicBezTo>
                  <a:cubicBezTo>
                    <a:pt x="1" y="45224"/>
                    <a:pt x="208" y="45386"/>
                    <a:pt x="430" y="45495"/>
                  </a:cubicBezTo>
                  <a:cubicBezTo>
                    <a:pt x="717" y="45643"/>
                    <a:pt x="1019" y="45759"/>
                    <a:pt x="1331" y="45842"/>
                  </a:cubicBezTo>
                  <a:cubicBezTo>
                    <a:pt x="1728" y="45947"/>
                    <a:pt x="2129" y="45980"/>
                    <a:pt x="2531" y="45980"/>
                  </a:cubicBezTo>
                  <a:cubicBezTo>
                    <a:pt x="2899" y="45980"/>
                    <a:pt x="3269" y="45952"/>
                    <a:pt x="3637" y="45929"/>
                  </a:cubicBezTo>
                  <a:cubicBezTo>
                    <a:pt x="5725" y="45793"/>
                    <a:pt x="7820" y="45674"/>
                    <a:pt x="9909" y="45533"/>
                  </a:cubicBezTo>
                  <a:cubicBezTo>
                    <a:pt x="10875" y="45462"/>
                    <a:pt x="11841" y="45354"/>
                    <a:pt x="12806" y="45256"/>
                  </a:cubicBezTo>
                  <a:cubicBezTo>
                    <a:pt x="13084" y="45229"/>
                    <a:pt x="13350" y="45175"/>
                    <a:pt x="13512" y="44914"/>
                  </a:cubicBezTo>
                  <a:cubicBezTo>
                    <a:pt x="13452" y="44611"/>
                    <a:pt x="13235" y="44474"/>
                    <a:pt x="13002" y="44398"/>
                  </a:cubicBezTo>
                  <a:cubicBezTo>
                    <a:pt x="12693" y="44307"/>
                    <a:pt x="12373" y="44225"/>
                    <a:pt x="12059" y="44220"/>
                  </a:cubicBezTo>
                  <a:cubicBezTo>
                    <a:pt x="11971" y="44217"/>
                    <a:pt x="11883" y="44216"/>
                    <a:pt x="11796" y="44216"/>
                  </a:cubicBezTo>
                  <a:cubicBezTo>
                    <a:pt x="11308" y="44216"/>
                    <a:pt x="10821" y="44250"/>
                    <a:pt x="10338" y="44269"/>
                  </a:cubicBezTo>
                  <a:cubicBezTo>
                    <a:pt x="9313" y="44312"/>
                    <a:pt x="8293" y="44360"/>
                    <a:pt x="7272" y="44393"/>
                  </a:cubicBezTo>
                  <a:cubicBezTo>
                    <a:pt x="7176" y="44397"/>
                    <a:pt x="7076" y="44411"/>
                    <a:pt x="6975" y="44411"/>
                  </a:cubicBezTo>
                  <a:cubicBezTo>
                    <a:pt x="6826" y="44411"/>
                    <a:pt x="6676" y="44380"/>
                    <a:pt x="6534" y="44242"/>
                  </a:cubicBezTo>
                  <a:cubicBezTo>
                    <a:pt x="6534" y="43618"/>
                    <a:pt x="6551" y="42972"/>
                    <a:pt x="6534" y="42326"/>
                  </a:cubicBezTo>
                  <a:cubicBezTo>
                    <a:pt x="6474" y="40183"/>
                    <a:pt x="6393" y="38039"/>
                    <a:pt x="6339" y="35896"/>
                  </a:cubicBezTo>
                  <a:cubicBezTo>
                    <a:pt x="6301" y="34529"/>
                    <a:pt x="6274" y="33156"/>
                    <a:pt x="6269" y="31783"/>
                  </a:cubicBezTo>
                  <a:cubicBezTo>
                    <a:pt x="6247" y="28668"/>
                    <a:pt x="6241" y="25548"/>
                    <a:pt x="6236" y="22433"/>
                  </a:cubicBezTo>
                  <a:cubicBezTo>
                    <a:pt x="6236" y="22216"/>
                    <a:pt x="6171" y="21978"/>
                    <a:pt x="6420" y="21744"/>
                  </a:cubicBezTo>
                  <a:cubicBezTo>
                    <a:pt x="6699" y="21744"/>
                    <a:pt x="6998" y="21747"/>
                    <a:pt x="7305" y="21747"/>
                  </a:cubicBezTo>
                  <a:cubicBezTo>
                    <a:pt x="7535" y="21747"/>
                    <a:pt x="7770" y="21745"/>
                    <a:pt x="8005" y="21738"/>
                  </a:cubicBezTo>
                  <a:cubicBezTo>
                    <a:pt x="8553" y="21717"/>
                    <a:pt x="9095" y="21652"/>
                    <a:pt x="9644" y="21625"/>
                  </a:cubicBezTo>
                  <a:cubicBezTo>
                    <a:pt x="10191" y="21598"/>
                    <a:pt x="10744" y="21625"/>
                    <a:pt x="11288" y="21565"/>
                  </a:cubicBezTo>
                  <a:cubicBezTo>
                    <a:pt x="11350" y="21559"/>
                    <a:pt x="11412" y="21556"/>
                    <a:pt x="11475" y="21556"/>
                  </a:cubicBezTo>
                  <a:cubicBezTo>
                    <a:pt x="11729" y="21556"/>
                    <a:pt x="11987" y="21598"/>
                    <a:pt x="12243" y="21598"/>
                  </a:cubicBezTo>
                  <a:cubicBezTo>
                    <a:pt x="12460" y="21598"/>
                    <a:pt x="12674" y="21568"/>
                    <a:pt x="12883" y="21456"/>
                  </a:cubicBezTo>
                  <a:cubicBezTo>
                    <a:pt x="12688" y="20946"/>
                    <a:pt x="12655" y="20898"/>
                    <a:pt x="12297" y="20685"/>
                  </a:cubicBezTo>
                  <a:cubicBezTo>
                    <a:pt x="11786" y="20387"/>
                    <a:pt x="11228" y="20257"/>
                    <a:pt x="10648" y="20257"/>
                  </a:cubicBezTo>
                  <a:cubicBezTo>
                    <a:pt x="9378" y="20263"/>
                    <a:pt x="8107" y="20295"/>
                    <a:pt x="6833" y="20316"/>
                  </a:cubicBezTo>
                  <a:lnTo>
                    <a:pt x="6258" y="20316"/>
                  </a:lnTo>
                  <a:cubicBezTo>
                    <a:pt x="6133" y="14196"/>
                    <a:pt x="6474" y="8103"/>
                    <a:pt x="6220" y="1977"/>
                  </a:cubicBezTo>
                  <a:cubicBezTo>
                    <a:pt x="7777" y="1819"/>
                    <a:pt x="9264" y="1667"/>
                    <a:pt x="10751" y="1526"/>
                  </a:cubicBezTo>
                  <a:cubicBezTo>
                    <a:pt x="11369" y="1466"/>
                    <a:pt x="11993" y="1433"/>
                    <a:pt x="12617" y="1374"/>
                  </a:cubicBezTo>
                  <a:cubicBezTo>
                    <a:pt x="12953" y="1342"/>
                    <a:pt x="13311" y="1342"/>
                    <a:pt x="13556" y="1086"/>
                  </a:cubicBezTo>
                  <a:cubicBezTo>
                    <a:pt x="13610" y="783"/>
                    <a:pt x="13441" y="625"/>
                    <a:pt x="13268" y="485"/>
                  </a:cubicBezTo>
                  <a:cubicBezTo>
                    <a:pt x="12926" y="218"/>
                    <a:pt x="12546" y="40"/>
                    <a:pt x="12106" y="29"/>
                  </a:cubicBezTo>
                  <a:cubicBezTo>
                    <a:pt x="11675" y="15"/>
                    <a:pt x="11242" y="1"/>
                    <a:pt x="10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1618150" y="4473025"/>
              <a:ext cx="397750" cy="972600"/>
            </a:xfrm>
            <a:custGeom>
              <a:avLst/>
              <a:gdLst/>
              <a:ahLst/>
              <a:cxnLst/>
              <a:rect l="l" t="t" r="r" b="b"/>
              <a:pathLst>
                <a:path w="15910" h="38904" extrusionOk="0">
                  <a:moveTo>
                    <a:pt x="7429" y="866"/>
                  </a:moveTo>
                  <a:cubicBezTo>
                    <a:pt x="8935" y="866"/>
                    <a:pt x="10191" y="1407"/>
                    <a:pt x="11145" y="2697"/>
                  </a:cubicBezTo>
                  <a:cubicBezTo>
                    <a:pt x="12660" y="4737"/>
                    <a:pt x="13077" y="6972"/>
                    <a:pt x="12171" y="9398"/>
                  </a:cubicBezTo>
                  <a:cubicBezTo>
                    <a:pt x="11764" y="10484"/>
                    <a:pt x="11194" y="11471"/>
                    <a:pt x="10440" y="12345"/>
                  </a:cubicBezTo>
                  <a:cubicBezTo>
                    <a:pt x="9485" y="13441"/>
                    <a:pt x="8411" y="14401"/>
                    <a:pt x="7261" y="15286"/>
                  </a:cubicBezTo>
                  <a:cubicBezTo>
                    <a:pt x="7174" y="15357"/>
                    <a:pt x="7059" y="15399"/>
                    <a:pt x="6892" y="15497"/>
                  </a:cubicBezTo>
                  <a:cubicBezTo>
                    <a:pt x="6881" y="15177"/>
                    <a:pt x="6865" y="14933"/>
                    <a:pt x="6859" y="14688"/>
                  </a:cubicBezTo>
                  <a:cubicBezTo>
                    <a:pt x="6788" y="11851"/>
                    <a:pt x="6712" y="9013"/>
                    <a:pt x="6652" y="6175"/>
                  </a:cubicBezTo>
                  <a:cubicBezTo>
                    <a:pt x="6625" y="4981"/>
                    <a:pt x="6625" y="3782"/>
                    <a:pt x="6599" y="2588"/>
                  </a:cubicBezTo>
                  <a:cubicBezTo>
                    <a:pt x="6588" y="2051"/>
                    <a:pt x="6658" y="1498"/>
                    <a:pt x="6278" y="960"/>
                  </a:cubicBezTo>
                  <a:cubicBezTo>
                    <a:pt x="6676" y="898"/>
                    <a:pt x="7060" y="866"/>
                    <a:pt x="7429" y="866"/>
                  </a:cubicBezTo>
                  <a:close/>
                  <a:moveTo>
                    <a:pt x="6919" y="17732"/>
                  </a:moveTo>
                  <a:cubicBezTo>
                    <a:pt x="7017" y="17743"/>
                    <a:pt x="7098" y="17727"/>
                    <a:pt x="7157" y="17760"/>
                  </a:cubicBezTo>
                  <a:cubicBezTo>
                    <a:pt x="8233" y="18254"/>
                    <a:pt x="9220" y="18861"/>
                    <a:pt x="10023" y="19747"/>
                  </a:cubicBezTo>
                  <a:cubicBezTo>
                    <a:pt x="11444" y="21304"/>
                    <a:pt x="12236" y="23159"/>
                    <a:pt x="12703" y="25183"/>
                  </a:cubicBezTo>
                  <a:cubicBezTo>
                    <a:pt x="13344" y="27950"/>
                    <a:pt x="12953" y="30598"/>
                    <a:pt x="11742" y="33122"/>
                  </a:cubicBezTo>
                  <a:lnTo>
                    <a:pt x="11743" y="33122"/>
                  </a:lnTo>
                  <a:cubicBezTo>
                    <a:pt x="10831" y="35042"/>
                    <a:pt x="9334" y="36334"/>
                    <a:pt x="7255" y="36893"/>
                  </a:cubicBezTo>
                  <a:cubicBezTo>
                    <a:pt x="7182" y="36915"/>
                    <a:pt x="7108" y="36929"/>
                    <a:pt x="7032" y="36937"/>
                  </a:cubicBezTo>
                  <a:cubicBezTo>
                    <a:pt x="7024" y="36938"/>
                    <a:pt x="7016" y="36938"/>
                    <a:pt x="7007" y="36938"/>
                  </a:cubicBezTo>
                  <a:cubicBezTo>
                    <a:pt x="6965" y="36938"/>
                    <a:pt x="6911" y="36928"/>
                    <a:pt x="6794" y="36910"/>
                  </a:cubicBezTo>
                  <a:lnTo>
                    <a:pt x="6794" y="36442"/>
                  </a:lnTo>
                  <a:cubicBezTo>
                    <a:pt x="6832" y="35097"/>
                    <a:pt x="6892" y="33751"/>
                    <a:pt x="6892" y="32405"/>
                  </a:cubicBezTo>
                  <a:cubicBezTo>
                    <a:pt x="6903" y="27668"/>
                    <a:pt x="6892" y="22926"/>
                    <a:pt x="6886" y="18189"/>
                  </a:cubicBezTo>
                  <a:cubicBezTo>
                    <a:pt x="6886" y="18042"/>
                    <a:pt x="6908" y="17896"/>
                    <a:pt x="6919" y="17732"/>
                  </a:cubicBezTo>
                  <a:close/>
                  <a:moveTo>
                    <a:pt x="7496" y="1"/>
                  </a:moveTo>
                  <a:cubicBezTo>
                    <a:pt x="6917" y="1"/>
                    <a:pt x="6339" y="59"/>
                    <a:pt x="5757" y="131"/>
                  </a:cubicBezTo>
                  <a:cubicBezTo>
                    <a:pt x="4233" y="321"/>
                    <a:pt x="2810" y="847"/>
                    <a:pt x="1395" y="1406"/>
                  </a:cubicBezTo>
                  <a:cubicBezTo>
                    <a:pt x="1150" y="1504"/>
                    <a:pt x="884" y="1618"/>
                    <a:pt x="835" y="1911"/>
                  </a:cubicBezTo>
                  <a:cubicBezTo>
                    <a:pt x="928" y="2166"/>
                    <a:pt x="1117" y="2226"/>
                    <a:pt x="1319" y="2253"/>
                  </a:cubicBezTo>
                  <a:cubicBezTo>
                    <a:pt x="1423" y="2265"/>
                    <a:pt x="1526" y="2272"/>
                    <a:pt x="1628" y="2272"/>
                  </a:cubicBezTo>
                  <a:cubicBezTo>
                    <a:pt x="1921" y="2272"/>
                    <a:pt x="2208" y="2219"/>
                    <a:pt x="2490" y="2106"/>
                  </a:cubicBezTo>
                  <a:cubicBezTo>
                    <a:pt x="2881" y="1954"/>
                    <a:pt x="3283" y="1835"/>
                    <a:pt x="3728" y="1688"/>
                  </a:cubicBezTo>
                  <a:cubicBezTo>
                    <a:pt x="3739" y="1911"/>
                    <a:pt x="3755" y="2057"/>
                    <a:pt x="3755" y="2204"/>
                  </a:cubicBezTo>
                  <a:cubicBezTo>
                    <a:pt x="3744" y="4271"/>
                    <a:pt x="3717" y="6339"/>
                    <a:pt x="3717" y="8405"/>
                  </a:cubicBezTo>
                  <a:cubicBezTo>
                    <a:pt x="3717" y="16583"/>
                    <a:pt x="3724" y="24760"/>
                    <a:pt x="3739" y="32938"/>
                  </a:cubicBezTo>
                  <a:cubicBezTo>
                    <a:pt x="3739" y="33855"/>
                    <a:pt x="3810" y="34777"/>
                    <a:pt x="3836" y="35699"/>
                  </a:cubicBezTo>
                  <a:cubicBezTo>
                    <a:pt x="3847" y="36215"/>
                    <a:pt x="3945" y="36730"/>
                    <a:pt x="3857" y="37284"/>
                  </a:cubicBezTo>
                  <a:cubicBezTo>
                    <a:pt x="3516" y="37317"/>
                    <a:pt x="3196" y="37355"/>
                    <a:pt x="2875" y="37376"/>
                  </a:cubicBezTo>
                  <a:cubicBezTo>
                    <a:pt x="1882" y="37435"/>
                    <a:pt x="900" y="37539"/>
                    <a:pt x="0" y="38006"/>
                  </a:cubicBezTo>
                  <a:lnTo>
                    <a:pt x="0" y="38309"/>
                  </a:lnTo>
                  <a:cubicBezTo>
                    <a:pt x="635" y="38770"/>
                    <a:pt x="1368" y="38852"/>
                    <a:pt x="2122" y="38883"/>
                  </a:cubicBezTo>
                  <a:cubicBezTo>
                    <a:pt x="2424" y="38897"/>
                    <a:pt x="2725" y="38904"/>
                    <a:pt x="3026" y="38904"/>
                  </a:cubicBezTo>
                  <a:cubicBezTo>
                    <a:pt x="4298" y="38904"/>
                    <a:pt x="5560" y="38786"/>
                    <a:pt x="6816" y="38574"/>
                  </a:cubicBezTo>
                  <a:cubicBezTo>
                    <a:pt x="8194" y="38352"/>
                    <a:pt x="9556" y="38054"/>
                    <a:pt x="10820" y="37419"/>
                  </a:cubicBezTo>
                  <a:cubicBezTo>
                    <a:pt x="12415" y="36616"/>
                    <a:pt x="13614" y="35411"/>
                    <a:pt x="14286" y="33757"/>
                  </a:cubicBezTo>
                  <a:cubicBezTo>
                    <a:pt x="15910" y="29752"/>
                    <a:pt x="15660" y="25850"/>
                    <a:pt x="13441" y="22133"/>
                  </a:cubicBezTo>
                  <a:cubicBezTo>
                    <a:pt x="12377" y="20360"/>
                    <a:pt x="10982" y="18872"/>
                    <a:pt x="9122" y="17879"/>
                  </a:cubicBezTo>
                  <a:cubicBezTo>
                    <a:pt x="8665" y="17636"/>
                    <a:pt x="8216" y="17385"/>
                    <a:pt x="7727" y="17114"/>
                  </a:cubicBezTo>
                  <a:cubicBezTo>
                    <a:pt x="8167" y="16865"/>
                    <a:pt x="8596" y="16659"/>
                    <a:pt x="8980" y="16393"/>
                  </a:cubicBezTo>
                  <a:cubicBezTo>
                    <a:pt x="10172" y="15572"/>
                    <a:pt x="11267" y="14620"/>
                    <a:pt x="12246" y="13555"/>
                  </a:cubicBezTo>
                  <a:cubicBezTo>
                    <a:pt x="13077" y="12649"/>
                    <a:pt x="13788" y="11650"/>
                    <a:pt x="14254" y="10511"/>
                  </a:cubicBezTo>
                  <a:cubicBezTo>
                    <a:pt x="15144" y="8341"/>
                    <a:pt x="15166" y="6197"/>
                    <a:pt x="13977" y="4108"/>
                  </a:cubicBezTo>
                  <a:cubicBezTo>
                    <a:pt x="13814" y="3826"/>
                    <a:pt x="13646" y="3555"/>
                    <a:pt x="13484" y="3273"/>
                  </a:cubicBezTo>
                  <a:cubicBezTo>
                    <a:pt x="12437" y="1466"/>
                    <a:pt x="10809" y="511"/>
                    <a:pt x="8807" y="120"/>
                  </a:cubicBezTo>
                  <a:cubicBezTo>
                    <a:pt x="8368" y="34"/>
                    <a:pt x="7932" y="1"/>
                    <a:pt x="74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4226450" y="368450"/>
              <a:ext cx="974900" cy="1572125"/>
            </a:xfrm>
            <a:custGeom>
              <a:avLst/>
              <a:gdLst/>
              <a:ahLst/>
              <a:cxnLst/>
              <a:rect l="l" t="t" r="r" b="b"/>
              <a:pathLst>
                <a:path w="38996" h="62885" extrusionOk="0">
                  <a:moveTo>
                    <a:pt x="16431" y="9679"/>
                  </a:moveTo>
                  <a:cubicBezTo>
                    <a:pt x="18701" y="9679"/>
                    <a:pt x="20905" y="10287"/>
                    <a:pt x="23034" y="11423"/>
                  </a:cubicBezTo>
                  <a:cubicBezTo>
                    <a:pt x="24939" y="12433"/>
                    <a:pt x="25877" y="14327"/>
                    <a:pt x="25372" y="16773"/>
                  </a:cubicBezTo>
                  <a:cubicBezTo>
                    <a:pt x="24647" y="20230"/>
                    <a:pt x="22626" y="22660"/>
                    <a:pt x="19346" y="23974"/>
                  </a:cubicBezTo>
                  <a:cubicBezTo>
                    <a:pt x="18262" y="24406"/>
                    <a:pt x="17105" y="24656"/>
                    <a:pt x="15973" y="24954"/>
                  </a:cubicBezTo>
                  <a:cubicBezTo>
                    <a:pt x="15633" y="25045"/>
                    <a:pt x="15261" y="25021"/>
                    <a:pt x="14835" y="25057"/>
                  </a:cubicBezTo>
                  <a:cubicBezTo>
                    <a:pt x="14609" y="24284"/>
                    <a:pt x="14372" y="23572"/>
                    <a:pt x="14184" y="22848"/>
                  </a:cubicBezTo>
                  <a:cubicBezTo>
                    <a:pt x="13562" y="20438"/>
                    <a:pt x="12972" y="18027"/>
                    <a:pt x="12345" y="15617"/>
                  </a:cubicBezTo>
                  <a:cubicBezTo>
                    <a:pt x="11999" y="14266"/>
                    <a:pt x="11614" y="12920"/>
                    <a:pt x="11250" y="11574"/>
                  </a:cubicBezTo>
                  <a:cubicBezTo>
                    <a:pt x="11201" y="11386"/>
                    <a:pt x="11189" y="11191"/>
                    <a:pt x="11158" y="10996"/>
                  </a:cubicBezTo>
                  <a:cubicBezTo>
                    <a:pt x="11548" y="10618"/>
                    <a:pt x="12016" y="10430"/>
                    <a:pt x="12491" y="10284"/>
                  </a:cubicBezTo>
                  <a:cubicBezTo>
                    <a:pt x="13825" y="9876"/>
                    <a:pt x="15139" y="9679"/>
                    <a:pt x="16431" y="9679"/>
                  </a:cubicBezTo>
                  <a:close/>
                  <a:moveTo>
                    <a:pt x="12790" y="1"/>
                  </a:moveTo>
                  <a:cubicBezTo>
                    <a:pt x="10269" y="1"/>
                    <a:pt x="7769" y="277"/>
                    <a:pt x="5309" y="869"/>
                  </a:cubicBezTo>
                  <a:cubicBezTo>
                    <a:pt x="3976" y="1191"/>
                    <a:pt x="2691" y="1679"/>
                    <a:pt x="1468" y="2305"/>
                  </a:cubicBezTo>
                  <a:cubicBezTo>
                    <a:pt x="342" y="2884"/>
                    <a:pt x="1" y="3608"/>
                    <a:pt x="214" y="4850"/>
                  </a:cubicBezTo>
                  <a:cubicBezTo>
                    <a:pt x="249" y="5071"/>
                    <a:pt x="296" y="5291"/>
                    <a:pt x="355" y="5508"/>
                  </a:cubicBezTo>
                  <a:cubicBezTo>
                    <a:pt x="1103" y="8088"/>
                    <a:pt x="1504" y="10748"/>
                    <a:pt x="1931" y="13397"/>
                  </a:cubicBezTo>
                  <a:cubicBezTo>
                    <a:pt x="2241" y="15302"/>
                    <a:pt x="2472" y="17213"/>
                    <a:pt x="2734" y="19125"/>
                  </a:cubicBezTo>
                  <a:cubicBezTo>
                    <a:pt x="2965" y="20786"/>
                    <a:pt x="3227" y="22448"/>
                    <a:pt x="3403" y="24116"/>
                  </a:cubicBezTo>
                  <a:cubicBezTo>
                    <a:pt x="3750" y="27397"/>
                    <a:pt x="3896" y="30696"/>
                    <a:pt x="3945" y="34001"/>
                  </a:cubicBezTo>
                  <a:cubicBezTo>
                    <a:pt x="3981" y="36344"/>
                    <a:pt x="3939" y="38700"/>
                    <a:pt x="3884" y="41043"/>
                  </a:cubicBezTo>
                  <a:cubicBezTo>
                    <a:pt x="3823" y="43813"/>
                    <a:pt x="3701" y="46583"/>
                    <a:pt x="3391" y="49334"/>
                  </a:cubicBezTo>
                  <a:cubicBezTo>
                    <a:pt x="2965" y="53199"/>
                    <a:pt x="2484" y="57052"/>
                    <a:pt x="1742" y="60875"/>
                  </a:cubicBezTo>
                  <a:cubicBezTo>
                    <a:pt x="1681" y="61197"/>
                    <a:pt x="1687" y="61532"/>
                    <a:pt x="1657" y="61892"/>
                  </a:cubicBezTo>
                  <a:cubicBezTo>
                    <a:pt x="1602" y="62007"/>
                    <a:pt x="1516" y="62146"/>
                    <a:pt x="1450" y="62300"/>
                  </a:cubicBezTo>
                  <a:cubicBezTo>
                    <a:pt x="1425" y="62348"/>
                    <a:pt x="1443" y="62409"/>
                    <a:pt x="1443" y="62470"/>
                  </a:cubicBezTo>
                  <a:cubicBezTo>
                    <a:pt x="1658" y="62755"/>
                    <a:pt x="1790" y="62885"/>
                    <a:pt x="1986" y="62885"/>
                  </a:cubicBezTo>
                  <a:cubicBezTo>
                    <a:pt x="2095" y="62885"/>
                    <a:pt x="2225" y="62844"/>
                    <a:pt x="2399" y="62768"/>
                  </a:cubicBezTo>
                  <a:cubicBezTo>
                    <a:pt x="3367" y="62342"/>
                    <a:pt x="4347" y="61922"/>
                    <a:pt x="5284" y="61429"/>
                  </a:cubicBezTo>
                  <a:cubicBezTo>
                    <a:pt x="6453" y="60827"/>
                    <a:pt x="7585" y="60151"/>
                    <a:pt x="8729" y="59512"/>
                  </a:cubicBezTo>
                  <a:cubicBezTo>
                    <a:pt x="9168" y="59268"/>
                    <a:pt x="9606" y="59025"/>
                    <a:pt x="10038" y="58788"/>
                  </a:cubicBezTo>
                  <a:cubicBezTo>
                    <a:pt x="10202" y="58830"/>
                    <a:pt x="10336" y="58854"/>
                    <a:pt x="10470" y="58891"/>
                  </a:cubicBezTo>
                  <a:cubicBezTo>
                    <a:pt x="11231" y="59122"/>
                    <a:pt x="11894" y="59524"/>
                    <a:pt x="12564" y="59944"/>
                  </a:cubicBezTo>
                  <a:cubicBezTo>
                    <a:pt x="13703" y="60650"/>
                    <a:pt x="14847" y="61349"/>
                    <a:pt x="15998" y="62044"/>
                  </a:cubicBezTo>
                  <a:cubicBezTo>
                    <a:pt x="16253" y="62196"/>
                    <a:pt x="16518" y="62347"/>
                    <a:pt x="16809" y="62347"/>
                  </a:cubicBezTo>
                  <a:cubicBezTo>
                    <a:pt x="16927" y="62347"/>
                    <a:pt x="17050" y="62322"/>
                    <a:pt x="17178" y="62263"/>
                  </a:cubicBezTo>
                  <a:cubicBezTo>
                    <a:pt x="17561" y="61990"/>
                    <a:pt x="17513" y="61617"/>
                    <a:pt x="17464" y="61210"/>
                  </a:cubicBezTo>
                  <a:cubicBezTo>
                    <a:pt x="17257" y="59432"/>
                    <a:pt x="16983" y="57655"/>
                    <a:pt x="16903" y="55872"/>
                  </a:cubicBezTo>
                  <a:cubicBezTo>
                    <a:pt x="16771" y="52766"/>
                    <a:pt x="16759" y="49662"/>
                    <a:pt x="16704" y="46557"/>
                  </a:cubicBezTo>
                  <a:cubicBezTo>
                    <a:pt x="16698" y="46404"/>
                    <a:pt x="16728" y="46252"/>
                    <a:pt x="16753" y="45967"/>
                  </a:cubicBezTo>
                  <a:cubicBezTo>
                    <a:pt x="17075" y="46234"/>
                    <a:pt x="17313" y="46416"/>
                    <a:pt x="17532" y="46618"/>
                  </a:cubicBezTo>
                  <a:cubicBezTo>
                    <a:pt x="20247" y="49083"/>
                    <a:pt x="22949" y="51554"/>
                    <a:pt x="25677" y="54007"/>
                  </a:cubicBezTo>
                  <a:cubicBezTo>
                    <a:pt x="26614" y="54853"/>
                    <a:pt x="27533" y="55705"/>
                    <a:pt x="28258" y="56746"/>
                  </a:cubicBezTo>
                  <a:cubicBezTo>
                    <a:pt x="28368" y="56908"/>
                    <a:pt x="28494" y="57060"/>
                    <a:pt x="28635" y="57197"/>
                  </a:cubicBezTo>
                  <a:cubicBezTo>
                    <a:pt x="28799" y="57362"/>
                    <a:pt x="28985" y="57464"/>
                    <a:pt x="29199" y="57464"/>
                  </a:cubicBezTo>
                  <a:cubicBezTo>
                    <a:pt x="29286" y="57464"/>
                    <a:pt x="29378" y="57447"/>
                    <a:pt x="29475" y="57410"/>
                  </a:cubicBezTo>
                  <a:cubicBezTo>
                    <a:pt x="29998" y="56887"/>
                    <a:pt x="30460" y="55839"/>
                    <a:pt x="31137" y="53703"/>
                  </a:cubicBezTo>
                  <a:cubicBezTo>
                    <a:pt x="31557" y="52369"/>
                    <a:pt x="31818" y="51013"/>
                    <a:pt x="31837" y="49618"/>
                  </a:cubicBezTo>
                  <a:cubicBezTo>
                    <a:pt x="32147" y="49552"/>
                    <a:pt x="32391" y="49496"/>
                    <a:pt x="32634" y="49448"/>
                  </a:cubicBezTo>
                  <a:cubicBezTo>
                    <a:pt x="34527" y="49089"/>
                    <a:pt x="36280" y="48382"/>
                    <a:pt x="37924" y="47403"/>
                  </a:cubicBezTo>
                  <a:cubicBezTo>
                    <a:pt x="38141" y="47277"/>
                    <a:pt x="38352" y="47137"/>
                    <a:pt x="38551" y="46982"/>
                  </a:cubicBezTo>
                  <a:cubicBezTo>
                    <a:pt x="38867" y="46728"/>
                    <a:pt x="38995" y="46417"/>
                    <a:pt x="38739" y="45900"/>
                  </a:cubicBezTo>
                  <a:cubicBezTo>
                    <a:pt x="35647" y="44341"/>
                    <a:pt x="32457" y="42722"/>
                    <a:pt x="29572" y="40586"/>
                  </a:cubicBezTo>
                  <a:cubicBezTo>
                    <a:pt x="26358" y="38199"/>
                    <a:pt x="22627" y="34773"/>
                    <a:pt x="21678" y="33270"/>
                  </a:cubicBezTo>
                  <a:cubicBezTo>
                    <a:pt x="21969" y="33165"/>
                    <a:pt x="22256" y="33062"/>
                    <a:pt x="22536" y="32958"/>
                  </a:cubicBezTo>
                  <a:cubicBezTo>
                    <a:pt x="27594" y="31163"/>
                    <a:pt x="31184" y="27864"/>
                    <a:pt x="33059" y="22763"/>
                  </a:cubicBezTo>
                  <a:cubicBezTo>
                    <a:pt x="34302" y="19373"/>
                    <a:pt x="34229" y="16019"/>
                    <a:pt x="32938" y="12683"/>
                  </a:cubicBezTo>
                  <a:cubicBezTo>
                    <a:pt x="32159" y="10668"/>
                    <a:pt x="31123" y="8782"/>
                    <a:pt x="29906" y="6992"/>
                  </a:cubicBezTo>
                  <a:cubicBezTo>
                    <a:pt x="29335" y="6158"/>
                    <a:pt x="28684" y="5385"/>
                    <a:pt x="27898" y="4746"/>
                  </a:cubicBezTo>
                  <a:cubicBezTo>
                    <a:pt x="25841" y="3072"/>
                    <a:pt x="23558" y="1776"/>
                    <a:pt x="21007" y="1033"/>
                  </a:cubicBezTo>
                  <a:cubicBezTo>
                    <a:pt x="18603" y="327"/>
                    <a:pt x="16126" y="72"/>
                    <a:pt x="13630" y="11"/>
                  </a:cubicBezTo>
                  <a:cubicBezTo>
                    <a:pt x="13350" y="4"/>
                    <a:pt x="13070" y="1"/>
                    <a:pt x="127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3279325" y="268550"/>
              <a:ext cx="929850" cy="1743125"/>
            </a:xfrm>
            <a:custGeom>
              <a:avLst/>
              <a:gdLst/>
              <a:ahLst/>
              <a:cxnLst/>
              <a:rect l="l" t="t" r="r" b="b"/>
              <a:pathLst>
                <a:path w="37194" h="69725" extrusionOk="0">
                  <a:moveTo>
                    <a:pt x="31427" y="0"/>
                  </a:moveTo>
                  <a:cubicBezTo>
                    <a:pt x="30801" y="280"/>
                    <a:pt x="30308" y="731"/>
                    <a:pt x="29857" y="1230"/>
                  </a:cubicBezTo>
                  <a:cubicBezTo>
                    <a:pt x="28573" y="2630"/>
                    <a:pt x="27307" y="4055"/>
                    <a:pt x="26230" y="5625"/>
                  </a:cubicBezTo>
                  <a:cubicBezTo>
                    <a:pt x="26157" y="5734"/>
                    <a:pt x="26052" y="5820"/>
                    <a:pt x="25913" y="5965"/>
                  </a:cubicBezTo>
                  <a:cubicBezTo>
                    <a:pt x="25218" y="5301"/>
                    <a:pt x="24482" y="4742"/>
                    <a:pt x="23618" y="4406"/>
                  </a:cubicBezTo>
                  <a:cubicBezTo>
                    <a:pt x="22849" y="4115"/>
                    <a:pt x="22105" y="3710"/>
                    <a:pt x="21255" y="3710"/>
                  </a:cubicBezTo>
                  <a:cubicBezTo>
                    <a:pt x="21163" y="3710"/>
                    <a:pt x="21071" y="3715"/>
                    <a:pt x="20977" y="3725"/>
                  </a:cubicBezTo>
                  <a:cubicBezTo>
                    <a:pt x="20879" y="3865"/>
                    <a:pt x="20799" y="3974"/>
                    <a:pt x="20714" y="4091"/>
                  </a:cubicBezTo>
                  <a:cubicBezTo>
                    <a:pt x="20751" y="4237"/>
                    <a:pt x="20775" y="4370"/>
                    <a:pt x="20812" y="4504"/>
                  </a:cubicBezTo>
                  <a:cubicBezTo>
                    <a:pt x="21500" y="7128"/>
                    <a:pt x="22273" y="9732"/>
                    <a:pt x="22863" y="12375"/>
                  </a:cubicBezTo>
                  <a:cubicBezTo>
                    <a:pt x="23551" y="15455"/>
                    <a:pt x="24099" y="18565"/>
                    <a:pt x="24696" y="21669"/>
                  </a:cubicBezTo>
                  <a:cubicBezTo>
                    <a:pt x="25255" y="24580"/>
                    <a:pt x="25657" y="27514"/>
                    <a:pt x="25706" y="30490"/>
                  </a:cubicBezTo>
                  <a:cubicBezTo>
                    <a:pt x="25761" y="33911"/>
                    <a:pt x="25560" y="37308"/>
                    <a:pt x="24708" y="40643"/>
                  </a:cubicBezTo>
                  <a:cubicBezTo>
                    <a:pt x="24215" y="42567"/>
                    <a:pt x="23667" y="44472"/>
                    <a:pt x="22894" y="46310"/>
                  </a:cubicBezTo>
                  <a:cubicBezTo>
                    <a:pt x="22455" y="47344"/>
                    <a:pt x="21907" y="48313"/>
                    <a:pt x="21160" y="49164"/>
                  </a:cubicBezTo>
                  <a:cubicBezTo>
                    <a:pt x="20642" y="49761"/>
                    <a:pt x="20039" y="50254"/>
                    <a:pt x="19290" y="50547"/>
                  </a:cubicBezTo>
                  <a:cubicBezTo>
                    <a:pt x="18808" y="50740"/>
                    <a:pt x="18344" y="50837"/>
                    <a:pt x="17904" y="50837"/>
                  </a:cubicBezTo>
                  <a:cubicBezTo>
                    <a:pt x="16946" y="50837"/>
                    <a:pt x="16103" y="50379"/>
                    <a:pt x="15432" y="49469"/>
                  </a:cubicBezTo>
                  <a:cubicBezTo>
                    <a:pt x="15168" y="49109"/>
                    <a:pt x="14934" y="48728"/>
                    <a:pt x="14732" y="48331"/>
                  </a:cubicBezTo>
                  <a:cubicBezTo>
                    <a:pt x="13934" y="46779"/>
                    <a:pt x="13320" y="45160"/>
                    <a:pt x="12966" y="43455"/>
                  </a:cubicBezTo>
                  <a:cubicBezTo>
                    <a:pt x="12279" y="40071"/>
                    <a:pt x="12053" y="36637"/>
                    <a:pt x="12157" y="33193"/>
                  </a:cubicBezTo>
                  <a:cubicBezTo>
                    <a:pt x="12266" y="29389"/>
                    <a:pt x="12406" y="25583"/>
                    <a:pt x="12972" y="21816"/>
                  </a:cubicBezTo>
                  <a:cubicBezTo>
                    <a:pt x="13392" y="18998"/>
                    <a:pt x="13830" y="16179"/>
                    <a:pt x="14396" y="13385"/>
                  </a:cubicBezTo>
                  <a:cubicBezTo>
                    <a:pt x="15066" y="10098"/>
                    <a:pt x="16076" y="6896"/>
                    <a:pt x="17185" y="3725"/>
                  </a:cubicBezTo>
                  <a:cubicBezTo>
                    <a:pt x="17300" y="3379"/>
                    <a:pt x="17458" y="3043"/>
                    <a:pt x="17288" y="2684"/>
                  </a:cubicBezTo>
                  <a:cubicBezTo>
                    <a:pt x="17105" y="2391"/>
                    <a:pt x="16841" y="2300"/>
                    <a:pt x="16551" y="2300"/>
                  </a:cubicBezTo>
                  <a:cubicBezTo>
                    <a:pt x="16503" y="2300"/>
                    <a:pt x="16454" y="2303"/>
                    <a:pt x="16405" y="2307"/>
                  </a:cubicBezTo>
                  <a:cubicBezTo>
                    <a:pt x="16132" y="2326"/>
                    <a:pt x="15851" y="2392"/>
                    <a:pt x="15590" y="2472"/>
                  </a:cubicBezTo>
                  <a:cubicBezTo>
                    <a:pt x="14506" y="2794"/>
                    <a:pt x="13550" y="3372"/>
                    <a:pt x="12606" y="3975"/>
                  </a:cubicBezTo>
                  <a:cubicBezTo>
                    <a:pt x="11432" y="4730"/>
                    <a:pt x="10238" y="5466"/>
                    <a:pt x="9095" y="6184"/>
                  </a:cubicBezTo>
                  <a:cubicBezTo>
                    <a:pt x="8943" y="6123"/>
                    <a:pt x="8857" y="6106"/>
                    <a:pt x="8784" y="6062"/>
                  </a:cubicBezTo>
                  <a:cubicBezTo>
                    <a:pt x="7378" y="5265"/>
                    <a:pt x="5972" y="4450"/>
                    <a:pt x="4560" y="3665"/>
                  </a:cubicBezTo>
                  <a:cubicBezTo>
                    <a:pt x="4073" y="3391"/>
                    <a:pt x="3556" y="3172"/>
                    <a:pt x="3044" y="2946"/>
                  </a:cubicBezTo>
                  <a:cubicBezTo>
                    <a:pt x="2898" y="2885"/>
                    <a:pt x="2750" y="2837"/>
                    <a:pt x="2600" y="2837"/>
                  </a:cubicBezTo>
                  <a:cubicBezTo>
                    <a:pt x="2425" y="2837"/>
                    <a:pt x="2248" y="2902"/>
                    <a:pt x="2071" y="3086"/>
                  </a:cubicBezTo>
                  <a:cubicBezTo>
                    <a:pt x="2058" y="3512"/>
                    <a:pt x="2046" y="3987"/>
                    <a:pt x="2034" y="4455"/>
                  </a:cubicBezTo>
                  <a:cubicBezTo>
                    <a:pt x="1961" y="6750"/>
                    <a:pt x="1552" y="9015"/>
                    <a:pt x="1286" y="11285"/>
                  </a:cubicBezTo>
                  <a:cubicBezTo>
                    <a:pt x="1115" y="12728"/>
                    <a:pt x="865" y="14165"/>
                    <a:pt x="828" y="15626"/>
                  </a:cubicBezTo>
                  <a:cubicBezTo>
                    <a:pt x="804" y="16490"/>
                    <a:pt x="694" y="17348"/>
                    <a:pt x="622" y="18213"/>
                  </a:cubicBezTo>
                  <a:cubicBezTo>
                    <a:pt x="488" y="19856"/>
                    <a:pt x="318" y="21500"/>
                    <a:pt x="220" y="23142"/>
                  </a:cubicBezTo>
                  <a:cubicBezTo>
                    <a:pt x="6" y="26917"/>
                    <a:pt x="1" y="30697"/>
                    <a:pt x="74" y="34471"/>
                  </a:cubicBezTo>
                  <a:cubicBezTo>
                    <a:pt x="147" y="38385"/>
                    <a:pt x="269" y="42299"/>
                    <a:pt x="853" y="46182"/>
                  </a:cubicBezTo>
                  <a:cubicBezTo>
                    <a:pt x="1383" y="49700"/>
                    <a:pt x="2149" y="53158"/>
                    <a:pt x="3398" y="56499"/>
                  </a:cubicBezTo>
                  <a:cubicBezTo>
                    <a:pt x="4281" y="58862"/>
                    <a:pt x="5322" y="61150"/>
                    <a:pt x="6819" y="63202"/>
                  </a:cubicBezTo>
                  <a:cubicBezTo>
                    <a:pt x="8864" y="65990"/>
                    <a:pt x="11494" y="67992"/>
                    <a:pt x="14774" y="69100"/>
                  </a:cubicBezTo>
                  <a:cubicBezTo>
                    <a:pt x="16009" y="69520"/>
                    <a:pt x="17262" y="69724"/>
                    <a:pt x="18530" y="69724"/>
                  </a:cubicBezTo>
                  <a:cubicBezTo>
                    <a:pt x="19231" y="69724"/>
                    <a:pt x="19938" y="69662"/>
                    <a:pt x="20649" y="69538"/>
                  </a:cubicBezTo>
                  <a:cubicBezTo>
                    <a:pt x="22986" y="69130"/>
                    <a:pt x="25055" y="68126"/>
                    <a:pt x="26985" y="66793"/>
                  </a:cubicBezTo>
                  <a:cubicBezTo>
                    <a:pt x="29845" y="64809"/>
                    <a:pt x="31830" y="62106"/>
                    <a:pt x="33254" y="58971"/>
                  </a:cubicBezTo>
                  <a:cubicBezTo>
                    <a:pt x="34405" y="56433"/>
                    <a:pt x="35117" y="53761"/>
                    <a:pt x="35629" y="51034"/>
                  </a:cubicBezTo>
                  <a:cubicBezTo>
                    <a:pt x="36225" y="47869"/>
                    <a:pt x="36658" y="44692"/>
                    <a:pt x="36858" y="41471"/>
                  </a:cubicBezTo>
                  <a:cubicBezTo>
                    <a:pt x="37029" y="38793"/>
                    <a:pt x="37193" y="36115"/>
                    <a:pt x="37046" y="33423"/>
                  </a:cubicBezTo>
                  <a:cubicBezTo>
                    <a:pt x="36931" y="31391"/>
                    <a:pt x="36800" y="29354"/>
                    <a:pt x="36657" y="27313"/>
                  </a:cubicBezTo>
                  <a:cubicBezTo>
                    <a:pt x="36358" y="23071"/>
                    <a:pt x="35670" y="18877"/>
                    <a:pt x="34892" y="14700"/>
                  </a:cubicBezTo>
                  <a:cubicBezTo>
                    <a:pt x="34209" y="11073"/>
                    <a:pt x="33565" y="7438"/>
                    <a:pt x="32907" y="3811"/>
                  </a:cubicBezTo>
                  <a:cubicBezTo>
                    <a:pt x="32743" y="2904"/>
                    <a:pt x="32578" y="1997"/>
                    <a:pt x="32402" y="1090"/>
                  </a:cubicBezTo>
                  <a:cubicBezTo>
                    <a:pt x="32310" y="603"/>
                    <a:pt x="32110" y="183"/>
                    <a:pt x="315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2287000" y="384675"/>
              <a:ext cx="951150" cy="1424750"/>
            </a:xfrm>
            <a:custGeom>
              <a:avLst/>
              <a:gdLst/>
              <a:ahLst/>
              <a:cxnLst/>
              <a:rect l="l" t="t" r="r" b="b"/>
              <a:pathLst>
                <a:path w="38046" h="56990" extrusionOk="0">
                  <a:moveTo>
                    <a:pt x="18969" y="16075"/>
                  </a:moveTo>
                  <a:cubicBezTo>
                    <a:pt x="19757" y="16075"/>
                    <a:pt x="20536" y="16325"/>
                    <a:pt x="21226" y="16776"/>
                  </a:cubicBezTo>
                  <a:cubicBezTo>
                    <a:pt x="21773" y="17142"/>
                    <a:pt x="22267" y="17622"/>
                    <a:pt x="22704" y="18122"/>
                  </a:cubicBezTo>
                  <a:cubicBezTo>
                    <a:pt x="23606" y="19139"/>
                    <a:pt x="24201" y="20337"/>
                    <a:pt x="24616" y="21628"/>
                  </a:cubicBezTo>
                  <a:cubicBezTo>
                    <a:pt x="25280" y="23684"/>
                    <a:pt x="25621" y="25778"/>
                    <a:pt x="25626" y="28286"/>
                  </a:cubicBezTo>
                  <a:cubicBezTo>
                    <a:pt x="25596" y="30569"/>
                    <a:pt x="25225" y="33095"/>
                    <a:pt x="24104" y="35470"/>
                  </a:cubicBezTo>
                  <a:cubicBezTo>
                    <a:pt x="23648" y="36431"/>
                    <a:pt x="23112" y="37350"/>
                    <a:pt x="22382" y="38130"/>
                  </a:cubicBezTo>
                  <a:cubicBezTo>
                    <a:pt x="21968" y="38580"/>
                    <a:pt x="21517" y="39013"/>
                    <a:pt x="21012" y="39353"/>
                  </a:cubicBezTo>
                  <a:cubicBezTo>
                    <a:pt x="20298" y="39839"/>
                    <a:pt x="19542" y="40079"/>
                    <a:pt x="18787" y="40079"/>
                  </a:cubicBezTo>
                  <a:cubicBezTo>
                    <a:pt x="17973" y="40079"/>
                    <a:pt x="17160" y="39799"/>
                    <a:pt x="16405" y="39250"/>
                  </a:cubicBezTo>
                  <a:cubicBezTo>
                    <a:pt x="15674" y="38714"/>
                    <a:pt x="15090" y="38038"/>
                    <a:pt x="14603" y="37284"/>
                  </a:cubicBezTo>
                  <a:cubicBezTo>
                    <a:pt x="13738" y="35957"/>
                    <a:pt x="13184" y="34502"/>
                    <a:pt x="12813" y="32968"/>
                  </a:cubicBezTo>
                  <a:cubicBezTo>
                    <a:pt x="11888" y="29120"/>
                    <a:pt x="12040" y="25323"/>
                    <a:pt x="13367" y="21591"/>
                  </a:cubicBezTo>
                  <a:cubicBezTo>
                    <a:pt x="13781" y="20422"/>
                    <a:pt x="14305" y="19302"/>
                    <a:pt x="15102" y="18359"/>
                  </a:cubicBezTo>
                  <a:cubicBezTo>
                    <a:pt x="15571" y="17812"/>
                    <a:pt x="16100" y="17293"/>
                    <a:pt x="16673" y="16862"/>
                  </a:cubicBezTo>
                  <a:cubicBezTo>
                    <a:pt x="17395" y="16322"/>
                    <a:pt x="18187" y="16075"/>
                    <a:pt x="18969" y="16075"/>
                  </a:cubicBezTo>
                  <a:close/>
                  <a:moveTo>
                    <a:pt x="19405" y="0"/>
                  </a:moveTo>
                  <a:cubicBezTo>
                    <a:pt x="17367" y="0"/>
                    <a:pt x="15347" y="516"/>
                    <a:pt x="13343" y="1546"/>
                  </a:cubicBezTo>
                  <a:cubicBezTo>
                    <a:pt x="11480" y="2508"/>
                    <a:pt x="9910" y="3847"/>
                    <a:pt x="8461" y="5339"/>
                  </a:cubicBezTo>
                  <a:cubicBezTo>
                    <a:pt x="6264" y="7621"/>
                    <a:pt x="4602" y="10262"/>
                    <a:pt x="3300" y="13137"/>
                  </a:cubicBezTo>
                  <a:cubicBezTo>
                    <a:pt x="1011" y="18219"/>
                    <a:pt x="55" y="23575"/>
                    <a:pt x="1" y="29771"/>
                  </a:cubicBezTo>
                  <a:cubicBezTo>
                    <a:pt x="55" y="30575"/>
                    <a:pt x="116" y="32029"/>
                    <a:pt x="244" y="33472"/>
                  </a:cubicBezTo>
                  <a:cubicBezTo>
                    <a:pt x="560" y="36948"/>
                    <a:pt x="1359" y="40310"/>
                    <a:pt x="2642" y="43558"/>
                  </a:cubicBezTo>
                  <a:cubicBezTo>
                    <a:pt x="3944" y="46877"/>
                    <a:pt x="5759" y="49871"/>
                    <a:pt x="8309" y="52385"/>
                  </a:cubicBezTo>
                  <a:cubicBezTo>
                    <a:pt x="9697" y="53754"/>
                    <a:pt x="11243" y="54893"/>
                    <a:pt x="13014" y="55708"/>
                  </a:cubicBezTo>
                  <a:cubicBezTo>
                    <a:pt x="14813" y="56541"/>
                    <a:pt x="16671" y="56989"/>
                    <a:pt x="18600" y="56989"/>
                  </a:cubicBezTo>
                  <a:cubicBezTo>
                    <a:pt x="19236" y="56989"/>
                    <a:pt x="19879" y="56940"/>
                    <a:pt x="20531" y="56841"/>
                  </a:cubicBezTo>
                  <a:cubicBezTo>
                    <a:pt x="23028" y="56463"/>
                    <a:pt x="25231" y="55441"/>
                    <a:pt x="27227" y="53943"/>
                  </a:cubicBezTo>
                  <a:cubicBezTo>
                    <a:pt x="29820" y="51989"/>
                    <a:pt x="31823" y="49530"/>
                    <a:pt x="33388" y="46712"/>
                  </a:cubicBezTo>
                  <a:cubicBezTo>
                    <a:pt x="36114" y="41805"/>
                    <a:pt x="37453" y="36498"/>
                    <a:pt x="37855" y="30941"/>
                  </a:cubicBezTo>
                  <a:cubicBezTo>
                    <a:pt x="38046" y="28344"/>
                    <a:pt x="37999" y="25737"/>
                    <a:pt x="37716" y="23149"/>
                  </a:cubicBezTo>
                  <a:cubicBezTo>
                    <a:pt x="37453" y="20781"/>
                    <a:pt x="37094" y="18438"/>
                    <a:pt x="36370" y="16161"/>
                  </a:cubicBezTo>
                  <a:cubicBezTo>
                    <a:pt x="35263" y="12698"/>
                    <a:pt x="33734" y="9447"/>
                    <a:pt x="31470" y="6580"/>
                  </a:cubicBezTo>
                  <a:cubicBezTo>
                    <a:pt x="29644" y="4267"/>
                    <a:pt x="27483" y="2344"/>
                    <a:pt x="24744" y="1163"/>
                  </a:cubicBezTo>
                  <a:cubicBezTo>
                    <a:pt x="22952" y="388"/>
                    <a:pt x="21172" y="0"/>
                    <a:pt x="19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4256900" y="338000"/>
              <a:ext cx="974875" cy="1572150"/>
            </a:xfrm>
            <a:custGeom>
              <a:avLst/>
              <a:gdLst/>
              <a:ahLst/>
              <a:cxnLst/>
              <a:rect l="l" t="t" r="r" b="b"/>
              <a:pathLst>
                <a:path w="38995" h="62886" extrusionOk="0">
                  <a:moveTo>
                    <a:pt x="16432" y="9680"/>
                  </a:moveTo>
                  <a:cubicBezTo>
                    <a:pt x="18702" y="9680"/>
                    <a:pt x="20905" y="10287"/>
                    <a:pt x="23034" y="11424"/>
                  </a:cubicBezTo>
                  <a:cubicBezTo>
                    <a:pt x="24940" y="12434"/>
                    <a:pt x="25877" y="14326"/>
                    <a:pt x="25372" y="16774"/>
                  </a:cubicBezTo>
                  <a:cubicBezTo>
                    <a:pt x="24648" y="20232"/>
                    <a:pt x="22626" y="22660"/>
                    <a:pt x="19346" y="23975"/>
                  </a:cubicBezTo>
                  <a:cubicBezTo>
                    <a:pt x="18263" y="24407"/>
                    <a:pt x="17106" y="24656"/>
                    <a:pt x="15974" y="24955"/>
                  </a:cubicBezTo>
                  <a:cubicBezTo>
                    <a:pt x="15632" y="25046"/>
                    <a:pt x="15261" y="25022"/>
                    <a:pt x="14835" y="25058"/>
                  </a:cubicBezTo>
                  <a:cubicBezTo>
                    <a:pt x="14610" y="24285"/>
                    <a:pt x="14372" y="23573"/>
                    <a:pt x="14183" y="22849"/>
                  </a:cubicBezTo>
                  <a:cubicBezTo>
                    <a:pt x="13562" y="20439"/>
                    <a:pt x="12972" y="18028"/>
                    <a:pt x="12345" y="15618"/>
                  </a:cubicBezTo>
                  <a:cubicBezTo>
                    <a:pt x="11998" y="14266"/>
                    <a:pt x="11615" y="12921"/>
                    <a:pt x="11250" y="11575"/>
                  </a:cubicBezTo>
                  <a:cubicBezTo>
                    <a:pt x="11201" y="11387"/>
                    <a:pt x="11189" y="11192"/>
                    <a:pt x="11158" y="10997"/>
                  </a:cubicBezTo>
                  <a:cubicBezTo>
                    <a:pt x="11547" y="10620"/>
                    <a:pt x="12016" y="10431"/>
                    <a:pt x="12492" y="10285"/>
                  </a:cubicBezTo>
                  <a:cubicBezTo>
                    <a:pt x="13826" y="9877"/>
                    <a:pt x="15140" y="9680"/>
                    <a:pt x="16432" y="9680"/>
                  </a:cubicBezTo>
                  <a:close/>
                  <a:moveTo>
                    <a:pt x="12800" y="1"/>
                  </a:moveTo>
                  <a:cubicBezTo>
                    <a:pt x="10274" y="1"/>
                    <a:pt x="7771" y="277"/>
                    <a:pt x="5308" y="869"/>
                  </a:cubicBezTo>
                  <a:cubicBezTo>
                    <a:pt x="3975" y="1192"/>
                    <a:pt x="2690" y="1678"/>
                    <a:pt x="1467" y="2306"/>
                  </a:cubicBezTo>
                  <a:cubicBezTo>
                    <a:pt x="341" y="2884"/>
                    <a:pt x="0" y="3609"/>
                    <a:pt x="212" y="4851"/>
                  </a:cubicBezTo>
                  <a:cubicBezTo>
                    <a:pt x="248" y="5072"/>
                    <a:pt x="295" y="5292"/>
                    <a:pt x="353" y="5509"/>
                  </a:cubicBezTo>
                  <a:cubicBezTo>
                    <a:pt x="1102" y="8089"/>
                    <a:pt x="1504" y="10749"/>
                    <a:pt x="1929" y="13397"/>
                  </a:cubicBezTo>
                  <a:cubicBezTo>
                    <a:pt x="2240" y="15302"/>
                    <a:pt x="2471" y="17214"/>
                    <a:pt x="2733" y="19124"/>
                  </a:cubicBezTo>
                  <a:cubicBezTo>
                    <a:pt x="2964" y="20787"/>
                    <a:pt x="3226" y="22448"/>
                    <a:pt x="3402" y="24116"/>
                  </a:cubicBezTo>
                  <a:cubicBezTo>
                    <a:pt x="3749" y="27397"/>
                    <a:pt x="3896" y="30697"/>
                    <a:pt x="3943" y="34001"/>
                  </a:cubicBezTo>
                  <a:cubicBezTo>
                    <a:pt x="3980" y="36345"/>
                    <a:pt x="3938" y="38701"/>
                    <a:pt x="3882" y="41044"/>
                  </a:cubicBezTo>
                  <a:cubicBezTo>
                    <a:pt x="3823" y="43814"/>
                    <a:pt x="3701" y="46584"/>
                    <a:pt x="3390" y="49335"/>
                  </a:cubicBezTo>
                  <a:cubicBezTo>
                    <a:pt x="2964" y="53200"/>
                    <a:pt x="2483" y="57053"/>
                    <a:pt x="1740" y="60875"/>
                  </a:cubicBezTo>
                  <a:cubicBezTo>
                    <a:pt x="1680" y="61198"/>
                    <a:pt x="1685" y="61533"/>
                    <a:pt x="1655" y="61892"/>
                  </a:cubicBezTo>
                  <a:cubicBezTo>
                    <a:pt x="1600" y="62008"/>
                    <a:pt x="1516" y="62147"/>
                    <a:pt x="1448" y="62301"/>
                  </a:cubicBezTo>
                  <a:cubicBezTo>
                    <a:pt x="1424" y="62349"/>
                    <a:pt x="1441" y="62410"/>
                    <a:pt x="1441" y="62470"/>
                  </a:cubicBezTo>
                  <a:cubicBezTo>
                    <a:pt x="1657" y="62756"/>
                    <a:pt x="1789" y="62886"/>
                    <a:pt x="1985" y="62886"/>
                  </a:cubicBezTo>
                  <a:cubicBezTo>
                    <a:pt x="2094" y="62886"/>
                    <a:pt x="2223" y="62845"/>
                    <a:pt x="2397" y="62769"/>
                  </a:cubicBezTo>
                  <a:cubicBezTo>
                    <a:pt x="3365" y="62343"/>
                    <a:pt x="4345" y="61923"/>
                    <a:pt x="5283" y="61430"/>
                  </a:cubicBezTo>
                  <a:cubicBezTo>
                    <a:pt x="6452" y="60828"/>
                    <a:pt x="7584" y="60151"/>
                    <a:pt x="8728" y="59512"/>
                  </a:cubicBezTo>
                  <a:cubicBezTo>
                    <a:pt x="9166" y="59268"/>
                    <a:pt x="9605" y="59026"/>
                    <a:pt x="10037" y="58788"/>
                  </a:cubicBezTo>
                  <a:cubicBezTo>
                    <a:pt x="10201" y="58831"/>
                    <a:pt x="10335" y="58855"/>
                    <a:pt x="10469" y="58892"/>
                  </a:cubicBezTo>
                  <a:cubicBezTo>
                    <a:pt x="11229" y="59123"/>
                    <a:pt x="11893" y="59524"/>
                    <a:pt x="12563" y="59945"/>
                  </a:cubicBezTo>
                  <a:cubicBezTo>
                    <a:pt x="13701" y="60651"/>
                    <a:pt x="14845" y="61350"/>
                    <a:pt x="15996" y="62045"/>
                  </a:cubicBezTo>
                  <a:cubicBezTo>
                    <a:pt x="16252" y="62197"/>
                    <a:pt x="16517" y="62348"/>
                    <a:pt x="16808" y="62348"/>
                  </a:cubicBezTo>
                  <a:cubicBezTo>
                    <a:pt x="16927" y="62348"/>
                    <a:pt x="17049" y="62323"/>
                    <a:pt x="17177" y="62264"/>
                  </a:cubicBezTo>
                  <a:cubicBezTo>
                    <a:pt x="17560" y="61990"/>
                    <a:pt x="17511" y="61619"/>
                    <a:pt x="17462" y="61211"/>
                  </a:cubicBezTo>
                  <a:cubicBezTo>
                    <a:pt x="17255" y="59433"/>
                    <a:pt x="16982" y="57656"/>
                    <a:pt x="16903" y="55873"/>
                  </a:cubicBezTo>
                  <a:cubicBezTo>
                    <a:pt x="16769" y="52768"/>
                    <a:pt x="16757" y="49664"/>
                    <a:pt x="16701" y="46560"/>
                  </a:cubicBezTo>
                  <a:cubicBezTo>
                    <a:pt x="16696" y="46407"/>
                    <a:pt x="16726" y="46255"/>
                    <a:pt x="16750" y="45968"/>
                  </a:cubicBezTo>
                  <a:cubicBezTo>
                    <a:pt x="17073" y="46236"/>
                    <a:pt x="17311" y="46419"/>
                    <a:pt x="17530" y="46621"/>
                  </a:cubicBezTo>
                  <a:cubicBezTo>
                    <a:pt x="20244" y="49085"/>
                    <a:pt x="22947" y="51557"/>
                    <a:pt x="25674" y="54010"/>
                  </a:cubicBezTo>
                  <a:cubicBezTo>
                    <a:pt x="26611" y="54856"/>
                    <a:pt x="27531" y="55708"/>
                    <a:pt x="28255" y="56749"/>
                  </a:cubicBezTo>
                  <a:cubicBezTo>
                    <a:pt x="28365" y="56911"/>
                    <a:pt x="28492" y="57063"/>
                    <a:pt x="28633" y="57200"/>
                  </a:cubicBezTo>
                  <a:cubicBezTo>
                    <a:pt x="28797" y="57364"/>
                    <a:pt x="28983" y="57467"/>
                    <a:pt x="29197" y="57467"/>
                  </a:cubicBezTo>
                  <a:cubicBezTo>
                    <a:pt x="29284" y="57467"/>
                    <a:pt x="29376" y="57450"/>
                    <a:pt x="29472" y="57413"/>
                  </a:cubicBezTo>
                  <a:cubicBezTo>
                    <a:pt x="29996" y="56890"/>
                    <a:pt x="30459" y="55842"/>
                    <a:pt x="31134" y="53706"/>
                  </a:cubicBezTo>
                  <a:cubicBezTo>
                    <a:pt x="31554" y="52372"/>
                    <a:pt x="31816" y="51016"/>
                    <a:pt x="31834" y="49621"/>
                  </a:cubicBezTo>
                  <a:cubicBezTo>
                    <a:pt x="32145" y="49555"/>
                    <a:pt x="32388" y="49499"/>
                    <a:pt x="32632" y="49451"/>
                  </a:cubicBezTo>
                  <a:cubicBezTo>
                    <a:pt x="34525" y="49092"/>
                    <a:pt x="36278" y="48385"/>
                    <a:pt x="37921" y="47406"/>
                  </a:cubicBezTo>
                  <a:cubicBezTo>
                    <a:pt x="38140" y="47279"/>
                    <a:pt x="38349" y="47140"/>
                    <a:pt x="38548" y="46985"/>
                  </a:cubicBezTo>
                  <a:cubicBezTo>
                    <a:pt x="38866" y="46728"/>
                    <a:pt x="38994" y="46418"/>
                    <a:pt x="38738" y="45901"/>
                  </a:cubicBezTo>
                  <a:cubicBezTo>
                    <a:pt x="35646" y="44342"/>
                    <a:pt x="32456" y="42723"/>
                    <a:pt x="29571" y="40587"/>
                  </a:cubicBezTo>
                  <a:cubicBezTo>
                    <a:pt x="26357" y="38200"/>
                    <a:pt x="22626" y="34773"/>
                    <a:pt x="21677" y="33269"/>
                  </a:cubicBezTo>
                  <a:cubicBezTo>
                    <a:pt x="21969" y="33166"/>
                    <a:pt x="22255" y="33062"/>
                    <a:pt x="22535" y="32959"/>
                  </a:cubicBezTo>
                  <a:cubicBezTo>
                    <a:pt x="27593" y="31164"/>
                    <a:pt x="31185" y="27865"/>
                    <a:pt x="33060" y="22764"/>
                  </a:cubicBezTo>
                  <a:cubicBezTo>
                    <a:pt x="34301" y="19374"/>
                    <a:pt x="34228" y="16019"/>
                    <a:pt x="32937" y="12683"/>
                  </a:cubicBezTo>
                  <a:cubicBezTo>
                    <a:pt x="32157" y="10669"/>
                    <a:pt x="31123" y="8781"/>
                    <a:pt x="29905" y="6993"/>
                  </a:cubicBezTo>
                  <a:cubicBezTo>
                    <a:pt x="29334" y="6159"/>
                    <a:pt x="28682" y="5386"/>
                    <a:pt x="27897" y="4747"/>
                  </a:cubicBezTo>
                  <a:cubicBezTo>
                    <a:pt x="25839" y="3073"/>
                    <a:pt x="23557" y="1776"/>
                    <a:pt x="21006" y="1034"/>
                  </a:cubicBezTo>
                  <a:cubicBezTo>
                    <a:pt x="18602" y="327"/>
                    <a:pt x="16124" y="71"/>
                    <a:pt x="13629" y="10"/>
                  </a:cubicBezTo>
                  <a:cubicBezTo>
                    <a:pt x="13352" y="4"/>
                    <a:pt x="13076" y="1"/>
                    <a:pt x="128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3309775" y="238125"/>
              <a:ext cx="929825" cy="1743125"/>
            </a:xfrm>
            <a:custGeom>
              <a:avLst/>
              <a:gdLst/>
              <a:ahLst/>
              <a:cxnLst/>
              <a:rect l="l" t="t" r="r" b="b"/>
              <a:pathLst>
                <a:path w="37193" h="69725" extrusionOk="0">
                  <a:moveTo>
                    <a:pt x="31428" y="0"/>
                  </a:moveTo>
                  <a:cubicBezTo>
                    <a:pt x="30801" y="280"/>
                    <a:pt x="30307" y="731"/>
                    <a:pt x="29857" y="1229"/>
                  </a:cubicBezTo>
                  <a:cubicBezTo>
                    <a:pt x="28573" y="2629"/>
                    <a:pt x="27307" y="4054"/>
                    <a:pt x="26229" y="5624"/>
                  </a:cubicBezTo>
                  <a:cubicBezTo>
                    <a:pt x="26156" y="5734"/>
                    <a:pt x="26053" y="5819"/>
                    <a:pt x="25912" y="5965"/>
                  </a:cubicBezTo>
                  <a:cubicBezTo>
                    <a:pt x="25219" y="5302"/>
                    <a:pt x="24482" y="4741"/>
                    <a:pt x="23618" y="4407"/>
                  </a:cubicBezTo>
                  <a:cubicBezTo>
                    <a:pt x="22849" y="4116"/>
                    <a:pt x="22104" y="3711"/>
                    <a:pt x="21254" y="3711"/>
                  </a:cubicBezTo>
                  <a:cubicBezTo>
                    <a:pt x="21163" y="3711"/>
                    <a:pt x="21070" y="3716"/>
                    <a:pt x="20976" y="3726"/>
                  </a:cubicBezTo>
                  <a:cubicBezTo>
                    <a:pt x="20879" y="3865"/>
                    <a:pt x="20799" y="3975"/>
                    <a:pt x="20715" y="4090"/>
                  </a:cubicBezTo>
                  <a:cubicBezTo>
                    <a:pt x="20750" y="4236"/>
                    <a:pt x="20775" y="4370"/>
                    <a:pt x="20811" y="4504"/>
                  </a:cubicBezTo>
                  <a:cubicBezTo>
                    <a:pt x="21499" y="7128"/>
                    <a:pt x="22272" y="9733"/>
                    <a:pt x="22863" y="12376"/>
                  </a:cubicBezTo>
                  <a:cubicBezTo>
                    <a:pt x="23551" y="15455"/>
                    <a:pt x="24098" y="18565"/>
                    <a:pt x="24695" y="21670"/>
                  </a:cubicBezTo>
                  <a:cubicBezTo>
                    <a:pt x="25255" y="24581"/>
                    <a:pt x="25656" y="27514"/>
                    <a:pt x="25705" y="30490"/>
                  </a:cubicBezTo>
                  <a:cubicBezTo>
                    <a:pt x="25760" y="33911"/>
                    <a:pt x="25559" y="37308"/>
                    <a:pt x="24707" y="40643"/>
                  </a:cubicBezTo>
                  <a:cubicBezTo>
                    <a:pt x="24214" y="42567"/>
                    <a:pt x="23666" y="44472"/>
                    <a:pt x="22893" y="46310"/>
                  </a:cubicBezTo>
                  <a:cubicBezTo>
                    <a:pt x="22455" y="47344"/>
                    <a:pt x="21907" y="48313"/>
                    <a:pt x="21159" y="49165"/>
                  </a:cubicBezTo>
                  <a:cubicBezTo>
                    <a:pt x="20642" y="49761"/>
                    <a:pt x="20038" y="50254"/>
                    <a:pt x="19289" y="50547"/>
                  </a:cubicBezTo>
                  <a:cubicBezTo>
                    <a:pt x="18807" y="50740"/>
                    <a:pt x="18343" y="50836"/>
                    <a:pt x="17904" y="50836"/>
                  </a:cubicBezTo>
                  <a:cubicBezTo>
                    <a:pt x="16946" y="50836"/>
                    <a:pt x="16103" y="50379"/>
                    <a:pt x="15431" y="49469"/>
                  </a:cubicBezTo>
                  <a:cubicBezTo>
                    <a:pt x="15167" y="49109"/>
                    <a:pt x="14933" y="48729"/>
                    <a:pt x="14731" y="48331"/>
                  </a:cubicBezTo>
                  <a:cubicBezTo>
                    <a:pt x="13933" y="46780"/>
                    <a:pt x="13319" y="45160"/>
                    <a:pt x="12965" y="43455"/>
                  </a:cubicBezTo>
                  <a:cubicBezTo>
                    <a:pt x="12278" y="40071"/>
                    <a:pt x="12053" y="36637"/>
                    <a:pt x="12156" y="33192"/>
                  </a:cubicBezTo>
                  <a:cubicBezTo>
                    <a:pt x="12266" y="29388"/>
                    <a:pt x="12405" y="25583"/>
                    <a:pt x="12971" y="21816"/>
                  </a:cubicBezTo>
                  <a:cubicBezTo>
                    <a:pt x="13392" y="18997"/>
                    <a:pt x="13829" y="16180"/>
                    <a:pt x="14395" y="13385"/>
                  </a:cubicBezTo>
                  <a:cubicBezTo>
                    <a:pt x="15065" y="10098"/>
                    <a:pt x="16075" y="6897"/>
                    <a:pt x="17185" y="3726"/>
                  </a:cubicBezTo>
                  <a:cubicBezTo>
                    <a:pt x="17300" y="3378"/>
                    <a:pt x="17458" y="3044"/>
                    <a:pt x="17288" y="2685"/>
                  </a:cubicBezTo>
                  <a:cubicBezTo>
                    <a:pt x="17104" y="2391"/>
                    <a:pt x="16840" y="2300"/>
                    <a:pt x="16548" y="2300"/>
                  </a:cubicBezTo>
                  <a:cubicBezTo>
                    <a:pt x="16501" y="2300"/>
                    <a:pt x="16453" y="2303"/>
                    <a:pt x="16405" y="2307"/>
                  </a:cubicBezTo>
                  <a:cubicBezTo>
                    <a:pt x="16131" y="2326"/>
                    <a:pt x="15851" y="2392"/>
                    <a:pt x="15590" y="2471"/>
                  </a:cubicBezTo>
                  <a:cubicBezTo>
                    <a:pt x="14507" y="2794"/>
                    <a:pt x="13551" y="3372"/>
                    <a:pt x="12607" y="3975"/>
                  </a:cubicBezTo>
                  <a:cubicBezTo>
                    <a:pt x="11432" y="4729"/>
                    <a:pt x="10239" y="5467"/>
                    <a:pt x="9094" y="6184"/>
                  </a:cubicBezTo>
                  <a:cubicBezTo>
                    <a:pt x="8943" y="6123"/>
                    <a:pt x="8857" y="6106"/>
                    <a:pt x="8784" y="6063"/>
                  </a:cubicBezTo>
                  <a:cubicBezTo>
                    <a:pt x="7377" y="5265"/>
                    <a:pt x="5972" y="4451"/>
                    <a:pt x="4559" y="3665"/>
                  </a:cubicBezTo>
                  <a:cubicBezTo>
                    <a:pt x="4072" y="3390"/>
                    <a:pt x="3555" y="3172"/>
                    <a:pt x="3043" y="2946"/>
                  </a:cubicBezTo>
                  <a:cubicBezTo>
                    <a:pt x="2898" y="2885"/>
                    <a:pt x="2750" y="2837"/>
                    <a:pt x="2601" y="2837"/>
                  </a:cubicBezTo>
                  <a:cubicBezTo>
                    <a:pt x="2425" y="2837"/>
                    <a:pt x="2247" y="2903"/>
                    <a:pt x="2070" y="3087"/>
                  </a:cubicBezTo>
                  <a:cubicBezTo>
                    <a:pt x="2058" y="3512"/>
                    <a:pt x="2045" y="3987"/>
                    <a:pt x="2033" y="4455"/>
                  </a:cubicBezTo>
                  <a:cubicBezTo>
                    <a:pt x="1960" y="6750"/>
                    <a:pt x="1553" y="9015"/>
                    <a:pt x="1285" y="11286"/>
                  </a:cubicBezTo>
                  <a:cubicBezTo>
                    <a:pt x="1114" y="12728"/>
                    <a:pt x="865" y="14165"/>
                    <a:pt x="829" y="15626"/>
                  </a:cubicBezTo>
                  <a:cubicBezTo>
                    <a:pt x="804" y="16490"/>
                    <a:pt x="695" y="17348"/>
                    <a:pt x="621" y="18212"/>
                  </a:cubicBezTo>
                  <a:cubicBezTo>
                    <a:pt x="487" y="19855"/>
                    <a:pt x="317" y="21499"/>
                    <a:pt x="219" y="23142"/>
                  </a:cubicBezTo>
                  <a:cubicBezTo>
                    <a:pt x="7" y="26917"/>
                    <a:pt x="0" y="30697"/>
                    <a:pt x="73" y="34471"/>
                  </a:cubicBezTo>
                  <a:cubicBezTo>
                    <a:pt x="146" y="38385"/>
                    <a:pt x="268" y="42299"/>
                    <a:pt x="853" y="46182"/>
                  </a:cubicBezTo>
                  <a:cubicBezTo>
                    <a:pt x="1382" y="49701"/>
                    <a:pt x="2149" y="53158"/>
                    <a:pt x="3397" y="56500"/>
                  </a:cubicBezTo>
                  <a:cubicBezTo>
                    <a:pt x="4280" y="58862"/>
                    <a:pt x="5321" y="61150"/>
                    <a:pt x="6818" y="63201"/>
                  </a:cubicBezTo>
                  <a:cubicBezTo>
                    <a:pt x="8864" y="65990"/>
                    <a:pt x="11493" y="67992"/>
                    <a:pt x="14774" y="69100"/>
                  </a:cubicBezTo>
                  <a:cubicBezTo>
                    <a:pt x="16009" y="69519"/>
                    <a:pt x="17261" y="69724"/>
                    <a:pt x="18529" y="69724"/>
                  </a:cubicBezTo>
                  <a:cubicBezTo>
                    <a:pt x="19231" y="69724"/>
                    <a:pt x="19937" y="69662"/>
                    <a:pt x="20648" y="69538"/>
                  </a:cubicBezTo>
                  <a:cubicBezTo>
                    <a:pt x="22986" y="69130"/>
                    <a:pt x="25055" y="68126"/>
                    <a:pt x="26985" y="66793"/>
                  </a:cubicBezTo>
                  <a:cubicBezTo>
                    <a:pt x="29846" y="64808"/>
                    <a:pt x="31829" y="62106"/>
                    <a:pt x="33255" y="58971"/>
                  </a:cubicBezTo>
                  <a:cubicBezTo>
                    <a:pt x="34404" y="56433"/>
                    <a:pt x="35116" y="53761"/>
                    <a:pt x="35628" y="51034"/>
                  </a:cubicBezTo>
                  <a:cubicBezTo>
                    <a:pt x="36225" y="47869"/>
                    <a:pt x="36657" y="44691"/>
                    <a:pt x="36857" y="41471"/>
                  </a:cubicBezTo>
                  <a:cubicBezTo>
                    <a:pt x="37028" y="38793"/>
                    <a:pt x="37193" y="36115"/>
                    <a:pt x="37047" y="33423"/>
                  </a:cubicBezTo>
                  <a:cubicBezTo>
                    <a:pt x="36930" y="31391"/>
                    <a:pt x="36800" y="29354"/>
                    <a:pt x="36656" y="27312"/>
                  </a:cubicBezTo>
                  <a:cubicBezTo>
                    <a:pt x="36358" y="23070"/>
                    <a:pt x="35669" y="18876"/>
                    <a:pt x="34891" y="14700"/>
                  </a:cubicBezTo>
                  <a:cubicBezTo>
                    <a:pt x="34209" y="11072"/>
                    <a:pt x="33564" y="7438"/>
                    <a:pt x="32906" y="3811"/>
                  </a:cubicBezTo>
                  <a:cubicBezTo>
                    <a:pt x="32742" y="2904"/>
                    <a:pt x="32577" y="1997"/>
                    <a:pt x="32401" y="1090"/>
                  </a:cubicBezTo>
                  <a:cubicBezTo>
                    <a:pt x="32310" y="603"/>
                    <a:pt x="32109" y="183"/>
                    <a:pt x="31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2317425" y="354250"/>
              <a:ext cx="951175" cy="1424725"/>
            </a:xfrm>
            <a:custGeom>
              <a:avLst/>
              <a:gdLst/>
              <a:ahLst/>
              <a:cxnLst/>
              <a:rect l="l" t="t" r="r" b="b"/>
              <a:pathLst>
                <a:path w="38047" h="56989" extrusionOk="0">
                  <a:moveTo>
                    <a:pt x="18969" y="16075"/>
                  </a:moveTo>
                  <a:cubicBezTo>
                    <a:pt x="19757" y="16075"/>
                    <a:pt x="20536" y="16324"/>
                    <a:pt x="21226" y="16776"/>
                  </a:cubicBezTo>
                  <a:cubicBezTo>
                    <a:pt x="21774" y="17142"/>
                    <a:pt x="22267" y="17622"/>
                    <a:pt x="22705" y="18122"/>
                  </a:cubicBezTo>
                  <a:cubicBezTo>
                    <a:pt x="23606" y="19137"/>
                    <a:pt x="24203" y="20337"/>
                    <a:pt x="24616" y="21627"/>
                  </a:cubicBezTo>
                  <a:cubicBezTo>
                    <a:pt x="25280" y="23685"/>
                    <a:pt x="25621" y="25779"/>
                    <a:pt x="25627" y="28286"/>
                  </a:cubicBezTo>
                  <a:cubicBezTo>
                    <a:pt x="25596" y="30569"/>
                    <a:pt x="25225" y="33095"/>
                    <a:pt x="24106" y="35470"/>
                  </a:cubicBezTo>
                  <a:cubicBezTo>
                    <a:pt x="23648" y="36430"/>
                    <a:pt x="23113" y="37350"/>
                    <a:pt x="22382" y="38129"/>
                  </a:cubicBezTo>
                  <a:cubicBezTo>
                    <a:pt x="21968" y="38579"/>
                    <a:pt x="21519" y="39011"/>
                    <a:pt x="21013" y="39352"/>
                  </a:cubicBezTo>
                  <a:cubicBezTo>
                    <a:pt x="20298" y="39838"/>
                    <a:pt x="19542" y="40078"/>
                    <a:pt x="18787" y="40078"/>
                  </a:cubicBezTo>
                  <a:cubicBezTo>
                    <a:pt x="17972" y="40078"/>
                    <a:pt x="17160" y="39799"/>
                    <a:pt x="16405" y="39249"/>
                  </a:cubicBezTo>
                  <a:cubicBezTo>
                    <a:pt x="15674" y="38713"/>
                    <a:pt x="15091" y="38038"/>
                    <a:pt x="14603" y="37282"/>
                  </a:cubicBezTo>
                  <a:cubicBezTo>
                    <a:pt x="13739" y="35956"/>
                    <a:pt x="13186" y="34501"/>
                    <a:pt x="12814" y="32968"/>
                  </a:cubicBezTo>
                  <a:cubicBezTo>
                    <a:pt x="11889" y="29120"/>
                    <a:pt x="12041" y="25322"/>
                    <a:pt x="13367" y="21590"/>
                  </a:cubicBezTo>
                  <a:cubicBezTo>
                    <a:pt x="13782" y="20422"/>
                    <a:pt x="14305" y="19302"/>
                    <a:pt x="15103" y="18358"/>
                  </a:cubicBezTo>
                  <a:cubicBezTo>
                    <a:pt x="15571" y="17810"/>
                    <a:pt x="16101" y="17293"/>
                    <a:pt x="16673" y="16861"/>
                  </a:cubicBezTo>
                  <a:cubicBezTo>
                    <a:pt x="17395" y="16321"/>
                    <a:pt x="18187" y="16075"/>
                    <a:pt x="18969" y="16075"/>
                  </a:cubicBezTo>
                  <a:close/>
                  <a:moveTo>
                    <a:pt x="19405" y="0"/>
                  </a:moveTo>
                  <a:cubicBezTo>
                    <a:pt x="17367" y="0"/>
                    <a:pt x="15347" y="515"/>
                    <a:pt x="13343" y="1546"/>
                  </a:cubicBezTo>
                  <a:cubicBezTo>
                    <a:pt x="11481" y="2507"/>
                    <a:pt x="9911" y="3846"/>
                    <a:pt x="8462" y="5338"/>
                  </a:cubicBezTo>
                  <a:cubicBezTo>
                    <a:pt x="6264" y="7621"/>
                    <a:pt x="4602" y="10262"/>
                    <a:pt x="3300" y="13136"/>
                  </a:cubicBezTo>
                  <a:cubicBezTo>
                    <a:pt x="1011" y="18219"/>
                    <a:pt x="55" y="23575"/>
                    <a:pt x="1" y="29771"/>
                  </a:cubicBezTo>
                  <a:cubicBezTo>
                    <a:pt x="55" y="30575"/>
                    <a:pt x="116" y="32030"/>
                    <a:pt x="244" y="33473"/>
                  </a:cubicBezTo>
                  <a:cubicBezTo>
                    <a:pt x="561" y="36948"/>
                    <a:pt x="1360" y="40310"/>
                    <a:pt x="2642" y="43559"/>
                  </a:cubicBezTo>
                  <a:cubicBezTo>
                    <a:pt x="3945" y="46876"/>
                    <a:pt x="5759" y="49872"/>
                    <a:pt x="8309" y="52385"/>
                  </a:cubicBezTo>
                  <a:cubicBezTo>
                    <a:pt x="9697" y="53754"/>
                    <a:pt x="11243" y="54893"/>
                    <a:pt x="13015" y="55708"/>
                  </a:cubicBezTo>
                  <a:cubicBezTo>
                    <a:pt x="14813" y="56542"/>
                    <a:pt x="16670" y="56989"/>
                    <a:pt x="18599" y="56989"/>
                  </a:cubicBezTo>
                  <a:cubicBezTo>
                    <a:pt x="19235" y="56989"/>
                    <a:pt x="19880" y="56940"/>
                    <a:pt x="20532" y="56841"/>
                  </a:cubicBezTo>
                  <a:cubicBezTo>
                    <a:pt x="23028" y="56463"/>
                    <a:pt x="25231" y="55440"/>
                    <a:pt x="27228" y="53943"/>
                  </a:cubicBezTo>
                  <a:cubicBezTo>
                    <a:pt x="29820" y="51989"/>
                    <a:pt x="31824" y="49530"/>
                    <a:pt x="33388" y="46712"/>
                  </a:cubicBezTo>
                  <a:cubicBezTo>
                    <a:pt x="36114" y="41806"/>
                    <a:pt x="37454" y="36497"/>
                    <a:pt x="37855" y="30941"/>
                  </a:cubicBezTo>
                  <a:cubicBezTo>
                    <a:pt x="38047" y="28344"/>
                    <a:pt x="38000" y="25736"/>
                    <a:pt x="37716" y="23149"/>
                  </a:cubicBezTo>
                  <a:cubicBezTo>
                    <a:pt x="37454" y="20780"/>
                    <a:pt x="37095" y="18437"/>
                    <a:pt x="36370" y="16161"/>
                  </a:cubicBezTo>
                  <a:cubicBezTo>
                    <a:pt x="35263" y="12696"/>
                    <a:pt x="33734" y="9447"/>
                    <a:pt x="31471" y="6580"/>
                  </a:cubicBezTo>
                  <a:cubicBezTo>
                    <a:pt x="29644" y="4266"/>
                    <a:pt x="27483" y="2343"/>
                    <a:pt x="24745" y="1162"/>
                  </a:cubicBezTo>
                  <a:cubicBezTo>
                    <a:pt x="22952" y="388"/>
                    <a:pt x="21172" y="0"/>
                    <a:pt x="194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4306100" y="383625"/>
              <a:ext cx="846400" cy="1458475"/>
            </a:xfrm>
            <a:custGeom>
              <a:avLst/>
              <a:gdLst/>
              <a:ahLst/>
              <a:cxnLst/>
              <a:rect l="l" t="t" r="r" b="b"/>
              <a:pathLst>
                <a:path w="33856" h="58339" extrusionOk="0">
                  <a:moveTo>
                    <a:pt x="14463" y="6029"/>
                  </a:moveTo>
                  <a:cubicBezTo>
                    <a:pt x="16979" y="6029"/>
                    <a:pt x="19490" y="6687"/>
                    <a:pt x="21921" y="7985"/>
                  </a:cubicBezTo>
                  <a:cubicBezTo>
                    <a:pt x="24622" y="9417"/>
                    <a:pt x="25844" y="12158"/>
                    <a:pt x="25191" y="15323"/>
                  </a:cubicBezTo>
                  <a:cubicBezTo>
                    <a:pt x="24344" y="19367"/>
                    <a:pt x="21876" y="22314"/>
                    <a:pt x="18054" y="23846"/>
                  </a:cubicBezTo>
                  <a:cubicBezTo>
                    <a:pt x="17091" y="24230"/>
                    <a:pt x="16122" y="24475"/>
                    <a:pt x="15186" y="24713"/>
                  </a:cubicBezTo>
                  <a:cubicBezTo>
                    <a:pt x="14948" y="24773"/>
                    <a:pt x="14708" y="24834"/>
                    <a:pt x="14477" y="24894"/>
                  </a:cubicBezTo>
                  <a:cubicBezTo>
                    <a:pt x="14054" y="25008"/>
                    <a:pt x="13663" y="25023"/>
                    <a:pt x="13349" y="25035"/>
                  </a:cubicBezTo>
                  <a:cubicBezTo>
                    <a:pt x="13245" y="25039"/>
                    <a:pt x="13136" y="25044"/>
                    <a:pt x="13023" y="25053"/>
                  </a:cubicBezTo>
                  <a:lnTo>
                    <a:pt x="11532" y="25181"/>
                  </a:lnTo>
                  <a:lnTo>
                    <a:pt x="11114" y="23745"/>
                  </a:lnTo>
                  <a:cubicBezTo>
                    <a:pt x="11034" y="23467"/>
                    <a:pt x="10951" y="23197"/>
                    <a:pt x="10869" y="22933"/>
                  </a:cubicBezTo>
                  <a:cubicBezTo>
                    <a:pt x="10720" y="22442"/>
                    <a:pt x="10574" y="21965"/>
                    <a:pt x="10448" y="21479"/>
                  </a:cubicBezTo>
                  <a:cubicBezTo>
                    <a:pt x="10165" y="20381"/>
                    <a:pt x="9888" y="19282"/>
                    <a:pt x="9611" y="18182"/>
                  </a:cubicBezTo>
                  <a:cubicBezTo>
                    <a:pt x="9281" y="16873"/>
                    <a:pt x="8951" y="15562"/>
                    <a:pt x="8609" y="14247"/>
                  </a:cubicBezTo>
                  <a:cubicBezTo>
                    <a:pt x="8375" y="13337"/>
                    <a:pt x="8125" y="12432"/>
                    <a:pt x="7874" y="11526"/>
                  </a:cubicBezTo>
                  <a:lnTo>
                    <a:pt x="7512" y="10203"/>
                  </a:lnTo>
                  <a:cubicBezTo>
                    <a:pt x="7460" y="10003"/>
                    <a:pt x="7430" y="9798"/>
                    <a:pt x="7405" y="9592"/>
                  </a:cubicBezTo>
                  <a:lnTo>
                    <a:pt x="7386" y="9453"/>
                  </a:lnTo>
                  <a:lnTo>
                    <a:pt x="7241" y="8520"/>
                  </a:lnTo>
                  <a:lnTo>
                    <a:pt x="7919" y="7861"/>
                  </a:lnTo>
                  <a:cubicBezTo>
                    <a:pt x="8603" y="7198"/>
                    <a:pt x="9383" y="6901"/>
                    <a:pt x="9987" y="6715"/>
                  </a:cubicBezTo>
                  <a:cubicBezTo>
                    <a:pt x="11474" y="6260"/>
                    <a:pt x="12980" y="6029"/>
                    <a:pt x="14463" y="6029"/>
                  </a:cubicBezTo>
                  <a:close/>
                  <a:moveTo>
                    <a:pt x="10828" y="0"/>
                  </a:moveTo>
                  <a:cubicBezTo>
                    <a:pt x="8399" y="0"/>
                    <a:pt x="6023" y="276"/>
                    <a:pt x="3771" y="817"/>
                  </a:cubicBezTo>
                  <a:cubicBezTo>
                    <a:pt x="2605" y="1100"/>
                    <a:pt x="1448" y="1532"/>
                    <a:pt x="335" y="2104"/>
                  </a:cubicBezTo>
                  <a:cubicBezTo>
                    <a:pt x="115" y="2217"/>
                    <a:pt x="30" y="2294"/>
                    <a:pt x="18" y="2294"/>
                  </a:cubicBezTo>
                  <a:cubicBezTo>
                    <a:pt x="12" y="2328"/>
                    <a:pt x="0" y="2451"/>
                    <a:pt x="46" y="2721"/>
                  </a:cubicBezTo>
                  <a:cubicBezTo>
                    <a:pt x="73" y="2877"/>
                    <a:pt x="102" y="3034"/>
                    <a:pt x="140" y="3173"/>
                  </a:cubicBezTo>
                  <a:cubicBezTo>
                    <a:pt x="868" y="5686"/>
                    <a:pt x="1281" y="8254"/>
                    <a:pt x="1679" y="10739"/>
                  </a:cubicBezTo>
                  <a:lnTo>
                    <a:pt x="1765" y="11277"/>
                  </a:lnTo>
                  <a:cubicBezTo>
                    <a:pt x="1994" y="12677"/>
                    <a:pt x="2181" y="14091"/>
                    <a:pt x="2362" y="15458"/>
                  </a:cubicBezTo>
                  <a:cubicBezTo>
                    <a:pt x="2433" y="15989"/>
                    <a:pt x="2503" y="16519"/>
                    <a:pt x="2575" y="17046"/>
                  </a:cubicBezTo>
                  <a:cubicBezTo>
                    <a:pt x="2636" y="17477"/>
                    <a:pt x="2697" y="17908"/>
                    <a:pt x="2759" y="18339"/>
                  </a:cubicBezTo>
                  <a:cubicBezTo>
                    <a:pt x="2936" y="19564"/>
                    <a:pt x="3118" y="20830"/>
                    <a:pt x="3251" y="22098"/>
                  </a:cubicBezTo>
                  <a:cubicBezTo>
                    <a:pt x="3573" y="25126"/>
                    <a:pt x="3748" y="28320"/>
                    <a:pt x="3803" y="32145"/>
                  </a:cubicBezTo>
                  <a:cubicBezTo>
                    <a:pt x="3843" y="34629"/>
                    <a:pt x="3793" y="37121"/>
                    <a:pt x="3742" y="39257"/>
                  </a:cubicBezTo>
                  <a:cubicBezTo>
                    <a:pt x="3666" y="42680"/>
                    <a:pt x="3511" y="45288"/>
                    <a:pt x="3238" y="47709"/>
                  </a:cubicBezTo>
                  <a:cubicBezTo>
                    <a:pt x="2866" y="51086"/>
                    <a:pt x="2429" y="54694"/>
                    <a:pt x="1765" y="58338"/>
                  </a:cubicBezTo>
                  <a:cubicBezTo>
                    <a:pt x="2005" y="58224"/>
                    <a:pt x="2243" y="58104"/>
                    <a:pt x="2480" y="57980"/>
                  </a:cubicBezTo>
                  <a:cubicBezTo>
                    <a:pt x="3245" y="57585"/>
                    <a:pt x="3990" y="57160"/>
                    <a:pt x="4777" y="56712"/>
                  </a:cubicBezTo>
                  <a:cubicBezTo>
                    <a:pt x="5141" y="56504"/>
                    <a:pt x="5505" y="56296"/>
                    <a:pt x="5874" y="56089"/>
                  </a:cubicBezTo>
                  <a:cubicBezTo>
                    <a:pt x="6315" y="55845"/>
                    <a:pt x="7828" y="55011"/>
                    <a:pt x="7828" y="55011"/>
                  </a:cubicBezTo>
                  <a:lnTo>
                    <a:pt x="8532" y="55194"/>
                  </a:lnTo>
                  <a:lnTo>
                    <a:pt x="8696" y="55233"/>
                  </a:lnTo>
                  <a:cubicBezTo>
                    <a:pt x="8795" y="55256"/>
                    <a:pt x="8889" y="55278"/>
                    <a:pt x="9034" y="55318"/>
                  </a:cubicBezTo>
                  <a:cubicBezTo>
                    <a:pt x="9994" y="55610"/>
                    <a:pt x="10780" y="56077"/>
                    <a:pt x="11558" y="56566"/>
                  </a:cubicBezTo>
                  <a:cubicBezTo>
                    <a:pt x="12190" y="56957"/>
                    <a:pt x="12820" y="57345"/>
                    <a:pt x="13452" y="57732"/>
                  </a:cubicBezTo>
                  <a:cubicBezTo>
                    <a:pt x="13306" y="56556"/>
                    <a:pt x="13167" y="55349"/>
                    <a:pt x="13112" y="54125"/>
                  </a:cubicBezTo>
                  <a:cubicBezTo>
                    <a:pt x="13012" y="51809"/>
                    <a:pt x="12978" y="49468"/>
                    <a:pt x="12947" y="47205"/>
                  </a:cubicBezTo>
                  <a:cubicBezTo>
                    <a:pt x="12935" y="46392"/>
                    <a:pt x="12924" y="45579"/>
                    <a:pt x="12911" y="44804"/>
                  </a:cubicBezTo>
                  <a:cubicBezTo>
                    <a:pt x="12901" y="44570"/>
                    <a:pt x="12923" y="44377"/>
                    <a:pt x="12941" y="44207"/>
                  </a:cubicBezTo>
                  <a:lnTo>
                    <a:pt x="12964" y="43988"/>
                  </a:lnTo>
                  <a:lnTo>
                    <a:pt x="13261" y="40504"/>
                  </a:lnTo>
                  <a:lnTo>
                    <a:pt x="15950" y="42738"/>
                  </a:lnTo>
                  <a:lnTo>
                    <a:pt x="16227" y="42963"/>
                  </a:lnTo>
                  <a:cubicBezTo>
                    <a:pt x="16444" y="43139"/>
                    <a:pt x="16624" y="43288"/>
                    <a:pt x="16791" y="43440"/>
                  </a:cubicBezTo>
                  <a:lnTo>
                    <a:pt x="19222" y="45651"/>
                  </a:lnTo>
                  <a:cubicBezTo>
                    <a:pt x="21115" y="47381"/>
                    <a:pt x="23019" y="49106"/>
                    <a:pt x="24931" y="50826"/>
                  </a:cubicBezTo>
                  <a:cubicBezTo>
                    <a:pt x="25627" y="51454"/>
                    <a:pt x="26307" y="52084"/>
                    <a:pt x="26931" y="52795"/>
                  </a:cubicBezTo>
                  <a:cubicBezTo>
                    <a:pt x="27074" y="52407"/>
                    <a:pt x="27237" y="51926"/>
                    <a:pt x="27427" y="51329"/>
                  </a:cubicBezTo>
                  <a:cubicBezTo>
                    <a:pt x="27825" y="50061"/>
                    <a:pt x="28027" y="48897"/>
                    <a:pt x="28042" y="47769"/>
                  </a:cubicBezTo>
                  <a:lnTo>
                    <a:pt x="28062" y="46314"/>
                  </a:lnTo>
                  <a:lnTo>
                    <a:pt x="29730" y="45955"/>
                  </a:lnTo>
                  <a:cubicBezTo>
                    <a:pt x="29939" y="45909"/>
                    <a:pt x="30123" y="45870"/>
                    <a:pt x="30325" y="45829"/>
                  </a:cubicBezTo>
                  <a:cubicBezTo>
                    <a:pt x="31536" y="45599"/>
                    <a:pt x="32697" y="45209"/>
                    <a:pt x="33856" y="44642"/>
                  </a:cubicBezTo>
                  <a:cubicBezTo>
                    <a:pt x="31438" y="43394"/>
                    <a:pt x="28880" y="41978"/>
                    <a:pt x="26516" y="40226"/>
                  </a:cubicBezTo>
                  <a:cubicBezTo>
                    <a:pt x="23419" y="37929"/>
                    <a:pt x="19346" y="34290"/>
                    <a:pt x="18165" y="32419"/>
                  </a:cubicBezTo>
                  <a:lnTo>
                    <a:pt x="16942" y="30485"/>
                  </a:lnTo>
                  <a:lnTo>
                    <a:pt x="19100" y="29723"/>
                  </a:lnTo>
                  <a:cubicBezTo>
                    <a:pt x="19384" y="29622"/>
                    <a:pt x="19662" y="29522"/>
                    <a:pt x="19956" y="29413"/>
                  </a:cubicBezTo>
                  <a:cubicBezTo>
                    <a:pt x="24657" y="27744"/>
                    <a:pt x="27739" y="24766"/>
                    <a:pt x="29377" y="20310"/>
                  </a:cubicBezTo>
                  <a:cubicBezTo>
                    <a:pt x="30454" y="17369"/>
                    <a:pt x="30418" y="14493"/>
                    <a:pt x="29267" y="11516"/>
                  </a:cubicBezTo>
                  <a:cubicBezTo>
                    <a:pt x="28573" y="9723"/>
                    <a:pt x="27645" y="7981"/>
                    <a:pt x="26433" y="6200"/>
                  </a:cubicBezTo>
                  <a:cubicBezTo>
                    <a:pt x="25893" y="5414"/>
                    <a:pt x="25352" y="4804"/>
                    <a:pt x="24777" y="4337"/>
                  </a:cubicBezTo>
                  <a:cubicBezTo>
                    <a:pt x="22801" y="2729"/>
                    <a:pt x="20697" y="1592"/>
                    <a:pt x="18524" y="960"/>
                  </a:cubicBezTo>
                  <a:cubicBezTo>
                    <a:pt x="16547" y="378"/>
                    <a:pt x="14352" y="77"/>
                    <a:pt x="11618" y="10"/>
                  </a:cubicBezTo>
                  <a:cubicBezTo>
                    <a:pt x="11355" y="4"/>
                    <a:pt x="11091" y="0"/>
                    <a:pt x="108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3355125" y="308800"/>
              <a:ext cx="838800" cy="1626825"/>
            </a:xfrm>
            <a:custGeom>
              <a:avLst/>
              <a:gdLst/>
              <a:ahLst/>
              <a:cxnLst/>
              <a:rect l="l" t="t" r="r" b="b"/>
              <a:pathLst>
                <a:path w="33552" h="65073" extrusionOk="0">
                  <a:moveTo>
                    <a:pt x="29057" y="0"/>
                  </a:moveTo>
                  <a:cubicBezTo>
                    <a:pt x="27974" y="1189"/>
                    <a:pt x="26864" y="2458"/>
                    <a:pt x="25935" y="3811"/>
                  </a:cubicBezTo>
                  <a:cubicBezTo>
                    <a:pt x="25781" y="4041"/>
                    <a:pt x="25620" y="4200"/>
                    <a:pt x="25504" y="4315"/>
                  </a:cubicBezTo>
                  <a:lnTo>
                    <a:pt x="24156" y="5720"/>
                  </a:lnTo>
                  <a:lnTo>
                    <a:pt x="22837" y="4459"/>
                  </a:lnTo>
                  <a:cubicBezTo>
                    <a:pt x="22286" y="3933"/>
                    <a:pt x="21804" y="3580"/>
                    <a:pt x="21343" y="3367"/>
                  </a:cubicBezTo>
                  <a:lnTo>
                    <a:pt x="21343" y="3367"/>
                  </a:lnTo>
                  <a:cubicBezTo>
                    <a:pt x="21373" y="3480"/>
                    <a:pt x="21405" y="3593"/>
                    <a:pt x="21435" y="3707"/>
                  </a:cubicBezTo>
                  <a:cubicBezTo>
                    <a:pt x="21920" y="5478"/>
                    <a:pt x="22419" y="7310"/>
                    <a:pt x="22831" y="9150"/>
                  </a:cubicBezTo>
                  <a:cubicBezTo>
                    <a:pt x="23349" y="11468"/>
                    <a:pt x="23792" y="13827"/>
                    <a:pt x="24221" y="16109"/>
                  </a:cubicBezTo>
                  <a:cubicBezTo>
                    <a:pt x="24370" y="16906"/>
                    <a:pt x="24521" y="17702"/>
                    <a:pt x="24674" y="18498"/>
                  </a:cubicBezTo>
                  <a:cubicBezTo>
                    <a:pt x="25341" y="21960"/>
                    <a:pt x="25671" y="24863"/>
                    <a:pt x="25718" y="27634"/>
                  </a:cubicBezTo>
                  <a:cubicBezTo>
                    <a:pt x="25785" y="31810"/>
                    <a:pt x="25449" y="35190"/>
                    <a:pt x="24662" y="38270"/>
                  </a:cubicBezTo>
                  <a:cubicBezTo>
                    <a:pt x="24207" y="40047"/>
                    <a:pt x="23625" y="42140"/>
                    <a:pt x="22761" y="44195"/>
                  </a:cubicBezTo>
                  <a:cubicBezTo>
                    <a:pt x="22199" y="45521"/>
                    <a:pt x="21531" y="46616"/>
                    <a:pt x="20724" y="47535"/>
                  </a:cubicBezTo>
                  <a:cubicBezTo>
                    <a:pt x="19949" y="48428"/>
                    <a:pt x="19104" y="49045"/>
                    <a:pt x="18156" y="49415"/>
                  </a:cubicBezTo>
                  <a:cubicBezTo>
                    <a:pt x="17459" y="49694"/>
                    <a:pt x="16763" y="49835"/>
                    <a:pt x="16089" y="49835"/>
                  </a:cubicBezTo>
                  <a:cubicBezTo>
                    <a:pt x="14552" y="49835"/>
                    <a:pt x="13152" y="49087"/>
                    <a:pt x="12141" y="47718"/>
                  </a:cubicBezTo>
                  <a:cubicBezTo>
                    <a:pt x="11822" y="47281"/>
                    <a:pt x="11538" y="46820"/>
                    <a:pt x="11292" y="46338"/>
                  </a:cubicBezTo>
                  <a:cubicBezTo>
                    <a:pt x="10364" y="44531"/>
                    <a:pt x="9733" y="42785"/>
                    <a:pt x="9362" y="40992"/>
                  </a:cubicBezTo>
                  <a:cubicBezTo>
                    <a:pt x="8678" y="37630"/>
                    <a:pt x="8402" y="34136"/>
                    <a:pt x="8516" y="30313"/>
                  </a:cubicBezTo>
                  <a:cubicBezTo>
                    <a:pt x="8630" y="26375"/>
                    <a:pt x="8780" y="22527"/>
                    <a:pt x="9351" y="18720"/>
                  </a:cubicBezTo>
                  <a:cubicBezTo>
                    <a:pt x="9737" y="16136"/>
                    <a:pt x="10197" y="13134"/>
                    <a:pt x="10793" y="10194"/>
                  </a:cubicBezTo>
                  <a:cubicBezTo>
                    <a:pt x="11401" y="7205"/>
                    <a:pt x="12288" y="4304"/>
                    <a:pt x="13095" y="1899"/>
                  </a:cubicBezTo>
                  <a:lnTo>
                    <a:pt x="13095" y="1899"/>
                  </a:lnTo>
                  <a:cubicBezTo>
                    <a:pt x="12656" y="2131"/>
                    <a:pt x="12219" y="2403"/>
                    <a:pt x="11780" y="2683"/>
                  </a:cubicBezTo>
                  <a:cubicBezTo>
                    <a:pt x="10931" y="3229"/>
                    <a:pt x="10073" y="3765"/>
                    <a:pt x="9230" y="4291"/>
                  </a:cubicBezTo>
                  <a:lnTo>
                    <a:pt x="7465" y="5396"/>
                  </a:lnTo>
                  <a:lnTo>
                    <a:pt x="6604" y="5053"/>
                  </a:lnTo>
                  <a:lnTo>
                    <a:pt x="6525" y="5024"/>
                  </a:lnTo>
                  <a:cubicBezTo>
                    <a:pt x="6420" y="4988"/>
                    <a:pt x="6247" y="4927"/>
                    <a:pt x="6069" y="4824"/>
                  </a:cubicBezTo>
                  <a:lnTo>
                    <a:pt x="4589" y="3980"/>
                  </a:lnTo>
                  <a:cubicBezTo>
                    <a:pt x="3731" y="3490"/>
                    <a:pt x="2872" y="2999"/>
                    <a:pt x="2005" y="2514"/>
                  </a:cubicBezTo>
                  <a:cubicBezTo>
                    <a:pt x="1916" y="3943"/>
                    <a:pt x="1726" y="5345"/>
                    <a:pt x="1541" y="6706"/>
                  </a:cubicBezTo>
                  <a:cubicBezTo>
                    <a:pt x="1451" y="7361"/>
                    <a:pt x="1362" y="8016"/>
                    <a:pt x="1284" y="8672"/>
                  </a:cubicBezTo>
                  <a:cubicBezTo>
                    <a:pt x="1237" y="9070"/>
                    <a:pt x="1185" y="9467"/>
                    <a:pt x="1131" y="9863"/>
                  </a:cubicBezTo>
                  <a:cubicBezTo>
                    <a:pt x="994" y="10898"/>
                    <a:pt x="863" y="11874"/>
                    <a:pt x="839" y="12850"/>
                  </a:cubicBezTo>
                  <a:cubicBezTo>
                    <a:pt x="821" y="13516"/>
                    <a:pt x="758" y="14158"/>
                    <a:pt x="698" y="14781"/>
                  </a:cubicBezTo>
                  <a:cubicBezTo>
                    <a:pt x="673" y="15033"/>
                    <a:pt x="648" y="15285"/>
                    <a:pt x="627" y="15534"/>
                  </a:cubicBezTo>
                  <a:cubicBezTo>
                    <a:pt x="582" y="16087"/>
                    <a:pt x="533" y="16640"/>
                    <a:pt x="483" y="17194"/>
                  </a:cubicBezTo>
                  <a:cubicBezTo>
                    <a:pt x="389" y="18258"/>
                    <a:pt x="292" y="19356"/>
                    <a:pt x="229" y="20419"/>
                  </a:cubicBezTo>
                  <a:cubicBezTo>
                    <a:pt x="46" y="23661"/>
                    <a:pt x="0" y="27217"/>
                    <a:pt x="85" y="31610"/>
                  </a:cubicBezTo>
                  <a:cubicBezTo>
                    <a:pt x="155" y="35325"/>
                    <a:pt x="270" y="39270"/>
                    <a:pt x="845" y="43083"/>
                  </a:cubicBezTo>
                  <a:cubicBezTo>
                    <a:pt x="1427" y="46958"/>
                    <a:pt x="2206" y="50120"/>
                    <a:pt x="3293" y="53033"/>
                  </a:cubicBezTo>
                  <a:cubicBezTo>
                    <a:pt x="4301" y="55728"/>
                    <a:pt x="5283" y="57659"/>
                    <a:pt x="6476" y="59294"/>
                  </a:cubicBezTo>
                  <a:cubicBezTo>
                    <a:pt x="8354" y="61854"/>
                    <a:pt x="10665" y="63571"/>
                    <a:pt x="13547" y="64543"/>
                  </a:cubicBezTo>
                  <a:cubicBezTo>
                    <a:pt x="14566" y="64892"/>
                    <a:pt x="15638" y="65070"/>
                    <a:pt x="16715" y="65071"/>
                  </a:cubicBezTo>
                  <a:lnTo>
                    <a:pt x="16715" y="65072"/>
                  </a:lnTo>
                  <a:cubicBezTo>
                    <a:pt x="17320" y="65070"/>
                    <a:pt x="17923" y="65018"/>
                    <a:pt x="18518" y="64912"/>
                  </a:cubicBezTo>
                  <a:cubicBezTo>
                    <a:pt x="20380" y="64588"/>
                    <a:pt x="22217" y="63788"/>
                    <a:pt x="24129" y="62467"/>
                  </a:cubicBezTo>
                  <a:cubicBezTo>
                    <a:pt x="26520" y="60809"/>
                    <a:pt x="28367" y="58494"/>
                    <a:pt x="29776" y="55391"/>
                  </a:cubicBezTo>
                  <a:cubicBezTo>
                    <a:pt x="30745" y="53254"/>
                    <a:pt x="31457" y="50865"/>
                    <a:pt x="32019" y="47869"/>
                  </a:cubicBezTo>
                  <a:cubicBezTo>
                    <a:pt x="32641" y="44565"/>
                    <a:pt x="33035" y="41510"/>
                    <a:pt x="33221" y="38529"/>
                  </a:cubicBezTo>
                  <a:cubicBezTo>
                    <a:pt x="33383" y="35976"/>
                    <a:pt x="33552" y="33336"/>
                    <a:pt x="33409" y="30702"/>
                  </a:cubicBezTo>
                  <a:cubicBezTo>
                    <a:pt x="33283" y="28498"/>
                    <a:pt x="33156" y="26508"/>
                    <a:pt x="33020" y="24614"/>
                  </a:cubicBezTo>
                  <a:cubicBezTo>
                    <a:pt x="32714" y="20256"/>
                    <a:pt x="31970" y="15898"/>
                    <a:pt x="31283" y="12212"/>
                  </a:cubicBezTo>
                  <a:cubicBezTo>
                    <a:pt x="30780" y="9536"/>
                    <a:pt x="30297" y="6857"/>
                    <a:pt x="29814" y="4180"/>
                  </a:cubicBezTo>
                  <a:cubicBezTo>
                    <a:pt x="29814" y="4180"/>
                    <a:pt x="29129" y="392"/>
                    <a:pt x="290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2363075" y="399825"/>
              <a:ext cx="859750" cy="1333500"/>
            </a:xfrm>
            <a:custGeom>
              <a:avLst/>
              <a:gdLst/>
              <a:ahLst/>
              <a:cxnLst/>
              <a:rect l="l" t="t" r="r" b="b"/>
              <a:pathLst>
                <a:path w="34390" h="53340" extrusionOk="0">
                  <a:moveTo>
                    <a:pt x="17144" y="12425"/>
                  </a:moveTo>
                  <a:cubicBezTo>
                    <a:pt x="18275" y="12425"/>
                    <a:pt x="19401" y="12770"/>
                    <a:pt x="20412" y="13433"/>
                  </a:cubicBezTo>
                  <a:cubicBezTo>
                    <a:pt x="21031" y="13846"/>
                    <a:pt x="21633" y="14389"/>
                    <a:pt x="22246" y="15087"/>
                  </a:cubicBezTo>
                  <a:cubicBezTo>
                    <a:pt x="23246" y="16217"/>
                    <a:pt x="23993" y="17578"/>
                    <a:pt x="24528" y="19244"/>
                  </a:cubicBezTo>
                  <a:cubicBezTo>
                    <a:pt x="25270" y="21547"/>
                    <a:pt x="25620" y="23839"/>
                    <a:pt x="25626" y="26488"/>
                  </a:cubicBezTo>
                  <a:cubicBezTo>
                    <a:pt x="25587" y="29453"/>
                    <a:pt x="25017" y="32124"/>
                    <a:pt x="23928" y="34429"/>
                  </a:cubicBezTo>
                  <a:cubicBezTo>
                    <a:pt x="23305" y="35741"/>
                    <a:pt x="22657" y="36735"/>
                    <a:pt x="21901" y="37542"/>
                  </a:cubicBezTo>
                  <a:cubicBezTo>
                    <a:pt x="21307" y="38188"/>
                    <a:pt x="20770" y="38665"/>
                    <a:pt x="20214" y="39039"/>
                  </a:cubicBezTo>
                  <a:cubicBezTo>
                    <a:pt x="19213" y="39721"/>
                    <a:pt x="18088" y="40081"/>
                    <a:pt x="16961" y="40081"/>
                  </a:cubicBezTo>
                  <a:cubicBezTo>
                    <a:pt x="15759" y="40081"/>
                    <a:pt x="14564" y="39674"/>
                    <a:pt x="13499" y="38899"/>
                  </a:cubicBezTo>
                  <a:cubicBezTo>
                    <a:pt x="12636" y="38265"/>
                    <a:pt x="11897" y="37465"/>
                    <a:pt x="11247" y="36457"/>
                  </a:cubicBezTo>
                  <a:cubicBezTo>
                    <a:pt x="10334" y="35054"/>
                    <a:pt x="9669" y="33457"/>
                    <a:pt x="9213" y="31570"/>
                  </a:cubicBezTo>
                  <a:cubicBezTo>
                    <a:pt x="8194" y="27334"/>
                    <a:pt x="8398" y="23157"/>
                    <a:pt x="9820" y="19158"/>
                  </a:cubicBezTo>
                  <a:cubicBezTo>
                    <a:pt x="10386" y="17557"/>
                    <a:pt x="11042" y="16350"/>
                    <a:pt x="11889" y="15348"/>
                  </a:cubicBezTo>
                  <a:cubicBezTo>
                    <a:pt x="12474" y="14663"/>
                    <a:pt x="13098" y="14069"/>
                    <a:pt x="13754" y="13575"/>
                  </a:cubicBezTo>
                  <a:cubicBezTo>
                    <a:pt x="14760" y="12822"/>
                    <a:pt x="15932" y="12425"/>
                    <a:pt x="17144" y="12425"/>
                  </a:cubicBezTo>
                  <a:close/>
                  <a:moveTo>
                    <a:pt x="17573" y="0"/>
                  </a:moveTo>
                  <a:cubicBezTo>
                    <a:pt x="15838" y="0"/>
                    <a:pt x="14082" y="452"/>
                    <a:pt x="12355" y="1344"/>
                  </a:cubicBezTo>
                  <a:cubicBezTo>
                    <a:pt x="10896" y="2097"/>
                    <a:pt x="9495" y="3191"/>
                    <a:pt x="7951" y="4780"/>
                  </a:cubicBezTo>
                  <a:cubicBezTo>
                    <a:pt x="6028" y="6778"/>
                    <a:pt x="4454" y="9160"/>
                    <a:pt x="3138" y="12061"/>
                  </a:cubicBezTo>
                  <a:cubicBezTo>
                    <a:pt x="1060" y="16678"/>
                    <a:pt x="63" y="21710"/>
                    <a:pt x="1" y="27895"/>
                  </a:cubicBezTo>
                  <a:cubicBezTo>
                    <a:pt x="17" y="28138"/>
                    <a:pt x="33" y="28432"/>
                    <a:pt x="52" y="28761"/>
                  </a:cubicBezTo>
                  <a:cubicBezTo>
                    <a:pt x="95" y="29545"/>
                    <a:pt x="151" y="30522"/>
                    <a:pt x="236" y="31483"/>
                  </a:cubicBezTo>
                  <a:cubicBezTo>
                    <a:pt x="536" y="34769"/>
                    <a:pt x="1304" y="37997"/>
                    <a:pt x="2516" y="41068"/>
                  </a:cubicBezTo>
                  <a:cubicBezTo>
                    <a:pt x="3817" y="44382"/>
                    <a:pt x="5534" y="47062"/>
                    <a:pt x="7766" y="49261"/>
                  </a:cubicBezTo>
                  <a:cubicBezTo>
                    <a:pt x="9092" y="50570"/>
                    <a:pt x="10460" y="51540"/>
                    <a:pt x="11955" y="52228"/>
                  </a:cubicBezTo>
                  <a:cubicBezTo>
                    <a:pt x="13571" y="52976"/>
                    <a:pt x="15147" y="53340"/>
                    <a:pt x="16773" y="53340"/>
                  </a:cubicBezTo>
                  <a:cubicBezTo>
                    <a:pt x="17329" y="53338"/>
                    <a:pt x="17883" y="53294"/>
                    <a:pt x="18432" y="53209"/>
                  </a:cubicBezTo>
                  <a:cubicBezTo>
                    <a:pt x="20515" y="52895"/>
                    <a:pt x="22435" y="52059"/>
                    <a:pt x="24302" y="50658"/>
                  </a:cubicBezTo>
                  <a:cubicBezTo>
                    <a:pt x="26577" y="48945"/>
                    <a:pt x="28429" y="46766"/>
                    <a:pt x="29965" y="43998"/>
                  </a:cubicBezTo>
                  <a:cubicBezTo>
                    <a:pt x="32408" y="39605"/>
                    <a:pt x="33795" y="34693"/>
                    <a:pt x="34208" y="28981"/>
                  </a:cubicBezTo>
                  <a:cubicBezTo>
                    <a:pt x="34390" y="26497"/>
                    <a:pt x="34345" y="24000"/>
                    <a:pt x="34074" y="21524"/>
                  </a:cubicBezTo>
                  <a:cubicBezTo>
                    <a:pt x="33853" y="19522"/>
                    <a:pt x="33530" y="17169"/>
                    <a:pt x="32804" y="14892"/>
                  </a:cubicBezTo>
                  <a:cubicBezTo>
                    <a:pt x="31651" y="11286"/>
                    <a:pt x="30149" y="8340"/>
                    <a:pt x="28211" y="5886"/>
                  </a:cubicBezTo>
                  <a:cubicBezTo>
                    <a:pt x="26377" y="3563"/>
                    <a:pt x="24408" y="1969"/>
                    <a:pt x="22194" y="1014"/>
                  </a:cubicBezTo>
                  <a:cubicBezTo>
                    <a:pt x="20637" y="341"/>
                    <a:pt x="19082" y="0"/>
                    <a:pt x="175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2768700" y="522725"/>
              <a:ext cx="77200" cy="74300"/>
            </a:xfrm>
            <a:custGeom>
              <a:avLst/>
              <a:gdLst/>
              <a:ahLst/>
              <a:cxnLst/>
              <a:rect l="l" t="t" r="r" b="b"/>
              <a:pathLst>
                <a:path w="3088" h="2972" extrusionOk="0">
                  <a:moveTo>
                    <a:pt x="1603" y="1"/>
                  </a:moveTo>
                  <a:cubicBezTo>
                    <a:pt x="1002" y="1"/>
                    <a:pt x="461" y="362"/>
                    <a:pt x="230" y="918"/>
                  </a:cubicBezTo>
                  <a:cubicBezTo>
                    <a:pt x="0" y="1473"/>
                    <a:pt x="128" y="2111"/>
                    <a:pt x="552" y="2537"/>
                  </a:cubicBezTo>
                  <a:cubicBezTo>
                    <a:pt x="836" y="2820"/>
                    <a:pt x="1216" y="2971"/>
                    <a:pt x="1602" y="2971"/>
                  </a:cubicBezTo>
                  <a:cubicBezTo>
                    <a:pt x="1794" y="2971"/>
                    <a:pt x="1987" y="2934"/>
                    <a:pt x="2171" y="2858"/>
                  </a:cubicBezTo>
                  <a:cubicBezTo>
                    <a:pt x="2726" y="2628"/>
                    <a:pt x="3088" y="2087"/>
                    <a:pt x="3088" y="1486"/>
                  </a:cubicBezTo>
                  <a:cubicBezTo>
                    <a:pt x="3088" y="666"/>
                    <a:pt x="2423" y="1"/>
                    <a:pt x="1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3983825" y="488250"/>
              <a:ext cx="77225" cy="74275"/>
            </a:xfrm>
            <a:custGeom>
              <a:avLst/>
              <a:gdLst/>
              <a:ahLst/>
              <a:cxnLst/>
              <a:rect l="l" t="t" r="r" b="b"/>
              <a:pathLst>
                <a:path w="3089" h="2971" extrusionOk="0">
                  <a:moveTo>
                    <a:pt x="1603" y="1"/>
                  </a:moveTo>
                  <a:cubicBezTo>
                    <a:pt x="1002" y="1"/>
                    <a:pt x="460" y="362"/>
                    <a:pt x="231" y="917"/>
                  </a:cubicBezTo>
                  <a:cubicBezTo>
                    <a:pt x="1" y="1471"/>
                    <a:pt x="128" y="2111"/>
                    <a:pt x="553" y="2535"/>
                  </a:cubicBezTo>
                  <a:cubicBezTo>
                    <a:pt x="837" y="2820"/>
                    <a:pt x="1216" y="2971"/>
                    <a:pt x="1603" y="2971"/>
                  </a:cubicBezTo>
                  <a:cubicBezTo>
                    <a:pt x="1795" y="2971"/>
                    <a:pt x="1988" y="2934"/>
                    <a:pt x="2172" y="2857"/>
                  </a:cubicBezTo>
                  <a:cubicBezTo>
                    <a:pt x="2726" y="2628"/>
                    <a:pt x="3088" y="2087"/>
                    <a:pt x="3088" y="1486"/>
                  </a:cubicBezTo>
                  <a:cubicBezTo>
                    <a:pt x="3088" y="665"/>
                    <a:pt x="2423" y="1"/>
                    <a:pt x="1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4893850" y="1451325"/>
              <a:ext cx="77225" cy="74300"/>
            </a:xfrm>
            <a:custGeom>
              <a:avLst/>
              <a:gdLst/>
              <a:ahLst/>
              <a:cxnLst/>
              <a:rect l="l" t="t" r="r" b="b"/>
              <a:pathLst>
                <a:path w="3089" h="2972" extrusionOk="0">
                  <a:moveTo>
                    <a:pt x="1603" y="0"/>
                  </a:moveTo>
                  <a:cubicBezTo>
                    <a:pt x="1002" y="0"/>
                    <a:pt x="460" y="362"/>
                    <a:pt x="230" y="917"/>
                  </a:cubicBezTo>
                  <a:cubicBezTo>
                    <a:pt x="1" y="1472"/>
                    <a:pt x="127" y="2112"/>
                    <a:pt x="553" y="2536"/>
                  </a:cubicBezTo>
                  <a:cubicBezTo>
                    <a:pt x="837" y="2820"/>
                    <a:pt x="1217" y="2971"/>
                    <a:pt x="1604" y="2971"/>
                  </a:cubicBezTo>
                  <a:cubicBezTo>
                    <a:pt x="1795" y="2971"/>
                    <a:pt x="1988" y="2934"/>
                    <a:pt x="2172" y="2858"/>
                  </a:cubicBezTo>
                  <a:cubicBezTo>
                    <a:pt x="2726" y="2629"/>
                    <a:pt x="3088" y="2086"/>
                    <a:pt x="3088" y="1487"/>
                  </a:cubicBezTo>
                  <a:cubicBezTo>
                    <a:pt x="3088" y="666"/>
                    <a:pt x="2423" y="0"/>
                    <a:pt x="16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4472000" y="1610525"/>
              <a:ext cx="77200" cy="74275"/>
            </a:xfrm>
            <a:custGeom>
              <a:avLst/>
              <a:gdLst/>
              <a:ahLst/>
              <a:cxnLst/>
              <a:rect l="l" t="t" r="r" b="b"/>
              <a:pathLst>
                <a:path w="3088" h="2971" extrusionOk="0">
                  <a:moveTo>
                    <a:pt x="1603" y="1"/>
                  </a:moveTo>
                  <a:cubicBezTo>
                    <a:pt x="1002" y="1"/>
                    <a:pt x="461" y="362"/>
                    <a:pt x="231" y="917"/>
                  </a:cubicBezTo>
                  <a:cubicBezTo>
                    <a:pt x="0" y="1472"/>
                    <a:pt x="128" y="2110"/>
                    <a:pt x="552" y="2535"/>
                  </a:cubicBezTo>
                  <a:cubicBezTo>
                    <a:pt x="837" y="2820"/>
                    <a:pt x="1216" y="2971"/>
                    <a:pt x="1603" y="2971"/>
                  </a:cubicBezTo>
                  <a:cubicBezTo>
                    <a:pt x="1794" y="2971"/>
                    <a:pt x="1987" y="2933"/>
                    <a:pt x="2171" y="2857"/>
                  </a:cubicBezTo>
                  <a:cubicBezTo>
                    <a:pt x="2727" y="2628"/>
                    <a:pt x="3088" y="2087"/>
                    <a:pt x="3088" y="1486"/>
                  </a:cubicBezTo>
                  <a:cubicBezTo>
                    <a:pt x="3088" y="665"/>
                    <a:pt x="2423" y="1"/>
                    <a:pt x="1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4384450" y="472325"/>
              <a:ext cx="77225" cy="74300"/>
            </a:xfrm>
            <a:custGeom>
              <a:avLst/>
              <a:gdLst/>
              <a:ahLst/>
              <a:cxnLst/>
              <a:rect l="l" t="t" r="r" b="b"/>
              <a:pathLst>
                <a:path w="3089" h="2972" extrusionOk="0">
                  <a:moveTo>
                    <a:pt x="1602" y="1"/>
                  </a:moveTo>
                  <a:cubicBezTo>
                    <a:pt x="1001" y="1"/>
                    <a:pt x="460" y="362"/>
                    <a:pt x="231" y="917"/>
                  </a:cubicBezTo>
                  <a:cubicBezTo>
                    <a:pt x="1" y="1473"/>
                    <a:pt x="128" y="2112"/>
                    <a:pt x="553" y="2536"/>
                  </a:cubicBezTo>
                  <a:cubicBezTo>
                    <a:pt x="837" y="2820"/>
                    <a:pt x="1216" y="2971"/>
                    <a:pt x="1602" y="2971"/>
                  </a:cubicBezTo>
                  <a:cubicBezTo>
                    <a:pt x="1794" y="2971"/>
                    <a:pt x="1987" y="2934"/>
                    <a:pt x="2171" y="2857"/>
                  </a:cubicBezTo>
                  <a:cubicBezTo>
                    <a:pt x="2726" y="2628"/>
                    <a:pt x="3089" y="2087"/>
                    <a:pt x="3089" y="1486"/>
                  </a:cubicBezTo>
                  <a:cubicBezTo>
                    <a:pt x="3089" y="665"/>
                    <a:pt x="2423" y="1"/>
                    <a:pt x="1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3453200" y="530675"/>
              <a:ext cx="77225" cy="74300"/>
            </a:xfrm>
            <a:custGeom>
              <a:avLst/>
              <a:gdLst/>
              <a:ahLst/>
              <a:cxnLst/>
              <a:rect l="l" t="t" r="r" b="b"/>
              <a:pathLst>
                <a:path w="3089" h="2972" extrusionOk="0">
                  <a:moveTo>
                    <a:pt x="1603" y="1"/>
                  </a:moveTo>
                  <a:cubicBezTo>
                    <a:pt x="1002" y="1"/>
                    <a:pt x="460" y="363"/>
                    <a:pt x="231" y="918"/>
                  </a:cubicBezTo>
                  <a:cubicBezTo>
                    <a:pt x="1" y="1473"/>
                    <a:pt x="128" y="2112"/>
                    <a:pt x="553" y="2537"/>
                  </a:cubicBezTo>
                  <a:cubicBezTo>
                    <a:pt x="837" y="2821"/>
                    <a:pt x="1217" y="2972"/>
                    <a:pt x="1604" y="2972"/>
                  </a:cubicBezTo>
                  <a:cubicBezTo>
                    <a:pt x="1795" y="2972"/>
                    <a:pt x="1988" y="2935"/>
                    <a:pt x="2172" y="2859"/>
                  </a:cubicBezTo>
                  <a:cubicBezTo>
                    <a:pt x="2726" y="2629"/>
                    <a:pt x="3088" y="2087"/>
                    <a:pt x="3088" y="1486"/>
                  </a:cubicBezTo>
                  <a:cubicBezTo>
                    <a:pt x="3088" y="666"/>
                    <a:pt x="2423" y="1"/>
                    <a:pt x="1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2752775" y="1525600"/>
              <a:ext cx="77200" cy="74300"/>
            </a:xfrm>
            <a:custGeom>
              <a:avLst/>
              <a:gdLst/>
              <a:ahLst/>
              <a:cxnLst/>
              <a:rect l="l" t="t" r="r" b="b"/>
              <a:pathLst>
                <a:path w="3088" h="2972" extrusionOk="0">
                  <a:moveTo>
                    <a:pt x="1604" y="1"/>
                  </a:moveTo>
                  <a:cubicBezTo>
                    <a:pt x="1003" y="1"/>
                    <a:pt x="461" y="362"/>
                    <a:pt x="231" y="917"/>
                  </a:cubicBezTo>
                  <a:cubicBezTo>
                    <a:pt x="0" y="1473"/>
                    <a:pt x="128" y="2112"/>
                    <a:pt x="552" y="2536"/>
                  </a:cubicBezTo>
                  <a:cubicBezTo>
                    <a:pt x="836" y="2820"/>
                    <a:pt x="1217" y="2971"/>
                    <a:pt x="1603" y="2971"/>
                  </a:cubicBezTo>
                  <a:cubicBezTo>
                    <a:pt x="1795" y="2971"/>
                    <a:pt x="1987" y="2935"/>
                    <a:pt x="2171" y="2859"/>
                  </a:cubicBezTo>
                  <a:cubicBezTo>
                    <a:pt x="2726" y="2629"/>
                    <a:pt x="3088" y="2087"/>
                    <a:pt x="3088" y="1487"/>
                  </a:cubicBezTo>
                  <a:cubicBezTo>
                    <a:pt x="3088" y="666"/>
                    <a:pt x="2424" y="2"/>
                    <a:pt x="1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4420850" y="472700"/>
              <a:ext cx="637025" cy="1101400"/>
            </a:xfrm>
            <a:custGeom>
              <a:avLst/>
              <a:gdLst/>
              <a:ahLst/>
              <a:cxnLst/>
              <a:rect l="l" t="t" r="r" b="b"/>
              <a:pathLst>
                <a:path w="25481" h="44056" extrusionOk="0">
                  <a:moveTo>
                    <a:pt x="8050" y="1"/>
                  </a:moveTo>
                  <a:cubicBezTo>
                    <a:pt x="7734" y="1"/>
                    <a:pt x="7417" y="7"/>
                    <a:pt x="7101" y="19"/>
                  </a:cubicBezTo>
                  <a:cubicBezTo>
                    <a:pt x="5990" y="62"/>
                    <a:pt x="4958" y="316"/>
                    <a:pt x="3866" y="473"/>
                  </a:cubicBezTo>
                  <a:cubicBezTo>
                    <a:pt x="3635" y="507"/>
                    <a:pt x="3660" y="854"/>
                    <a:pt x="3874" y="854"/>
                  </a:cubicBezTo>
                  <a:cubicBezTo>
                    <a:pt x="3884" y="854"/>
                    <a:pt x="3895" y="853"/>
                    <a:pt x="3906" y="851"/>
                  </a:cubicBezTo>
                  <a:cubicBezTo>
                    <a:pt x="4835" y="717"/>
                    <a:pt x="5821" y="668"/>
                    <a:pt x="6803" y="668"/>
                  </a:cubicBezTo>
                  <a:cubicBezTo>
                    <a:pt x="7563" y="668"/>
                    <a:pt x="8320" y="697"/>
                    <a:pt x="9045" y="739"/>
                  </a:cubicBezTo>
                  <a:cubicBezTo>
                    <a:pt x="10734" y="836"/>
                    <a:pt x="12423" y="1122"/>
                    <a:pt x="14029" y="1666"/>
                  </a:cubicBezTo>
                  <a:cubicBezTo>
                    <a:pt x="16994" y="2669"/>
                    <a:pt x="19568" y="4577"/>
                    <a:pt x="21173" y="7291"/>
                  </a:cubicBezTo>
                  <a:cubicBezTo>
                    <a:pt x="22739" y="9938"/>
                    <a:pt x="23079" y="13128"/>
                    <a:pt x="21829" y="15967"/>
                  </a:cubicBezTo>
                  <a:cubicBezTo>
                    <a:pt x="20604" y="18750"/>
                    <a:pt x="18194" y="20909"/>
                    <a:pt x="15509" y="22253"/>
                  </a:cubicBezTo>
                  <a:cubicBezTo>
                    <a:pt x="12003" y="24007"/>
                    <a:pt x="8057" y="24603"/>
                    <a:pt x="4234" y="25262"/>
                  </a:cubicBezTo>
                  <a:cubicBezTo>
                    <a:pt x="4186" y="25271"/>
                    <a:pt x="4140" y="25288"/>
                    <a:pt x="4099" y="25313"/>
                  </a:cubicBezTo>
                  <a:cubicBezTo>
                    <a:pt x="3679" y="21336"/>
                    <a:pt x="3102" y="17377"/>
                    <a:pt x="2367" y="13437"/>
                  </a:cubicBezTo>
                  <a:cubicBezTo>
                    <a:pt x="2103" y="12034"/>
                    <a:pt x="1820" y="10634"/>
                    <a:pt x="1517" y="9238"/>
                  </a:cubicBezTo>
                  <a:cubicBezTo>
                    <a:pt x="1218" y="7858"/>
                    <a:pt x="753" y="6534"/>
                    <a:pt x="394" y="5178"/>
                  </a:cubicBezTo>
                  <a:cubicBezTo>
                    <a:pt x="372" y="5095"/>
                    <a:pt x="301" y="5058"/>
                    <a:pt x="227" y="5058"/>
                  </a:cubicBezTo>
                  <a:cubicBezTo>
                    <a:pt x="117" y="5058"/>
                    <a:pt x="0" y="5139"/>
                    <a:pt x="27" y="5265"/>
                  </a:cubicBezTo>
                  <a:cubicBezTo>
                    <a:pt x="290" y="6504"/>
                    <a:pt x="421" y="7784"/>
                    <a:pt x="674" y="9031"/>
                  </a:cubicBezTo>
                  <a:cubicBezTo>
                    <a:pt x="919" y="10236"/>
                    <a:pt x="1160" y="11442"/>
                    <a:pt x="1382" y="12653"/>
                  </a:cubicBezTo>
                  <a:cubicBezTo>
                    <a:pt x="1834" y="15121"/>
                    <a:pt x="2226" y="17600"/>
                    <a:pt x="2558" y="20089"/>
                  </a:cubicBezTo>
                  <a:cubicBezTo>
                    <a:pt x="3222" y="25066"/>
                    <a:pt x="3675" y="30074"/>
                    <a:pt x="3883" y="35090"/>
                  </a:cubicBezTo>
                  <a:cubicBezTo>
                    <a:pt x="4002" y="37943"/>
                    <a:pt x="4041" y="40797"/>
                    <a:pt x="4001" y="43654"/>
                  </a:cubicBezTo>
                  <a:cubicBezTo>
                    <a:pt x="3997" y="43929"/>
                    <a:pt x="4189" y="44056"/>
                    <a:pt x="4400" y="44056"/>
                  </a:cubicBezTo>
                  <a:cubicBezTo>
                    <a:pt x="4649" y="44056"/>
                    <a:pt x="4923" y="43878"/>
                    <a:pt x="4928" y="43556"/>
                  </a:cubicBezTo>
                  <a:cubicBezTo>
                    <a:pt x="5005" y="37986"/>
                    <a:pt x="4777" y="32428"/>
                    <a:pt x="4241" y="26883"/>
                  </a:cubicBezTo>
                  <a:lnTo>
                    <a:pt x="4241" y="26883"/>
                  </a:lnTo>
                  <a:cubicBezTo>
                    <a:pt x="4936" y="27734"/>
                    <a:pt x="5758" y="28518"/>
                    <a:pt x="6498" y="29299"/>
                  </a:cubicBezTo>
                  <a:lnTo>
                    <a:pt x="9687" y="32664"/>
                  </a:lnTo>
                  <a:cubicBezTo>
                    <a:pt x="10720" y="33755"/>
                    <a:pt x="11753" y="34845"/>
                    <a:pt x="12801" y="35923"/>
                  </a:cubicBezTo>
                  <a:lnTo>
                    <a:pt x="14324" y="37491"/>
                  </a:lnTo>
                  <a:cubicBezTo>
                    <a:pt x="14869" y="38052"/>
                    <a:pt x="15407" y="38771"/>
                    <a:pt x="16062" y="39200"/>
                  </a:cubicBezTo>
                  <a:cubicBezTo>
                    <a:pt x="16137" y="39249"/>
                    <a:pt x="16216" y="39271"/>
                    <a:pt x="16290" y="39271"/>
                  </a:cubicBezTo>
                  <a:cubicBezTo>
                    <a:pt x="16559" y="39271"/>
                    <a:pt x="16772" y="38985"/>
                    <a:pt x="16597" y="38696"/>
                  </a:cubicBezTo>
                  <a:cubicBezTo>
                    <a:pt x="16235" y="38097"/>
                    <a:pt x="15623" y="37597"/>
                    <a:pt x="15139" y="37093"/>
                  </a:cubicBezTo>
                  <a:cubicBezTo>
                    <a:pt x="14634" y="36567"/>
                    <a:pt x="14129" y="36040"/>
                    <a:pt x="13624" y="35515"/>
                  </a:cubicBezTo>
                  <a:cubicBezTo>
                    <a:pt x="12556" y="34401"/>
                    <a:pt x="11479" y="33295"/>
                    <a:pt x="10395" y="32197"/>
                  </a:cubicBezTo>
                  <a:cubicBezTo>
                    <a:pt x="9344" y="31128"/>
                    <a:pt x="8293" y="30059"/>
                    <a:pt x="7242" y="28990"/>
                  </a:cubicBezTo>
                  <a:cubicBezTo>
                    <a:pt x="6263" y="27995"/>
                    <a:pt x="5284" y="26870"/>
                    <a:pt x="4166" y="26013"/>
                  </a:cubicBezTo>
                  <a:lnTo>
                    <a:pt x="4166" y="26010"/>
                  </a:lnTo>
                  <a:cubicBezTo>
                    <a:pt x="4198" y="26018"/>
                    <a:pt x="4230" y="26022"/>
                    <a:pt x="4263" y="26022"/>
                  </a:cubicBezTo>
                  <a:cubicBezTo>
                    <a:pt x="4280" y="26022"/>
                    <a:pt x="4296" y="26021"/>
                    <a:pt x="4313" y="26019"/>
                  </a:cubicBezTo>
                  <a:cubicBezTo>
                    <a:pt x="10987" y="25090"/>
                    <a:pt x="18750" y="23500"/>
                    <a:pt x="22239" y="17003"/>
                  </a:cubicBezTo>
                  <a:cubicBezTo>
                    <a:pt x="25480" y="10967"/>
                    <a:pt x="21612" y="4096"/>
                    <a:pt x="15785" y="1504"/>
                  </a:cubicBezTo>
                  <a:cubicBezTo>
                    <a:pt x="13940" y="684"/>
                    <a:pt x="11945" y="235"/>
                    <a:pt x="9935" y="74"/>
                  </a:cubicBezTo>
                  <a:cubicBezTo>
                    <a:pt x="9308" y="25"/>
                    <a:pt x="8679" y="1"/>
                    <a:pt x="80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3426300" y="607125"/>
              <a:ext cx="699375" cy="1167875"/>
            </a:xfrm>
            <a:custGeom>
              <a:avLst/>
              <a:gdLst/>
              <a:ahLst/>
              <a:cxnLst/>
              <a:rect l="l" t="t" r="r" b="b"/>
              <a:pathLst>
                <a:path w="27975" h="46715" extrusionOk="0">
                  <a:moveTo>
                    <a:pt x="24186" y="0"/>
                  </a:moveTo>
                  <a:cubicBezTo>
                    <a:pt x="23950" y="0"/>
                    <a:pt x="23692" y="225"/>
                    <a:pt x="23776" y="528"/>
                  </a:cubicBezTo>
                  <a:cubicBezTo>
                    <a:pt x="25625" y="7233"/>
                    <a:pt x="26732" y="14148"/>
                    <a:pt x="26930" y="21103"/>
                  </a:cubicBezTo>
                  <a:cubicBezTo>
                    <a:pt x="27114" y="27531"/>
                    <a:pt x="26943" y="34710"/>
                    <a:pt x="23174" y="40213"/>
                  </a:cubicBezTo>
                  <a:cubicBezTo>
                    <a:pt x="21499" y="42657"/>
                    <a:pt x="19171" y="44622"/>
                    <a:pt x="16308" y="45494"/>
                  </a:cubicBezTo>
                  <a:cubicBezTo>
                    <a:pt x="15304" y="45800"/>
                    <a:pt x="14267" y="45957"/>
                    <a:pt x="13238" y="45957"/>
                  </a:cubicBezTo>
                  <a:cubicBezTo>
                    <a:pt x="11250" y="45957"/>
                    <a:pt x="9291" y="45371"/>
                    <a:pt x="7656" y="44133"/>
                  </a:cubicBezTo>
                  <a:cubicBezTo>
                    <a:pt x="2369" y="40133"/>
                    <a:pt x="1822" y="32482"/>
                    <a:pt x="1301" y="26410"/>
                  </a:cubicBezTo>
                  <a:cubicBezTo>
                    <a:pt x="957" y="22413"/>
                    <a:pt x="861" y="18399"/>
                    <a:pt x="1013" y="14389"/>
                  </a:cubicBezTo>
                  <a:cubicBezTo>
                    <a:pt x="1164" y="10443"/>
                    <a:pt x="1598" y="6533"/>
                    <a:pt x="2063" y="2614"/>
                  </a:cubicBezTo>
                  <a:cubicBezTo>
                    <a:pt x="2080" y="2478"/>
                    <a:pt x="1976" y="2402"/>
                    <a:pt x="1873" y="2402"/>
                  </a:cubicBezTo>
                  <a:cubicBezTo>
                    <a:pt x="1791" y="2402"/>
                    <a:pt x="1709" y="2450"/>
                    <a:pt x="1688" y="2556"/>
                  </a:cubicBezTo>
                  <a:cubicBezTo>
                    <a:pt x="196" y="9880"/>
                    <a:pt x="0" y="17568"/>
                    <a:pt x="494" y="25010"/>
                  </a:cubicBezTo>
                  <a:cubicBezTo>
                    <a:pt x="732" y="28570"/>
                    <a:pt x="1058" y="32201"/>
                    <a:pt x="1890" y="35679"/>
                  </a:cubicBezTo>
                  <a:cubicBezTo>
                    <a:pt x="2612" y="38699"/>
                    <a:pt x="3876" y="41616"/>
                    <a:pt x="6113" y="43824"/>
                  </a:cubicBezTo>
                  <a:cubicBezTo>
                    <a:pt x="8137" y="45821"/>
                    <a:pt x="10658" y="46714"/>
                    <a:pt x="13211" y="46714"/>
                  </a:cubicBezTo>
                  <a:cubicBezTo>
                    <a:pt x="16358" y="46714"/>
                    <a:pt x="19553" y="45356"/>
                    <a:pt x="21923" y="43034"/>
                  </a:cubicBezTo>
                  <a:cubicBezTo>
                    <a:pt x="26749" y="38304"/>
                    <a:pt x="27707" y="31233"/>
                    <a:pt x="27824" y="24797"/>
                  </a:cubicBezTo>
                  <a:cubicBezTo>
                    <a:pt x="27974" y="16505"/>
                    <a:pt x="26885" y="8199"/>
                    <a:pt x="24505" y="253"/>
                  </a:cubicBezTo>
                  <a:cubicBezTo>
                    <a:pt x="24452" y="75"/>
                    <a:pt x="24322" y="0"/>
                    <a:pt x="24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2440525" y="545450"/>
              <a:ext cx="290300" cy="1014550"/>
            </a:xfrm>
            <a:custGeom>
              <a:avLst/>
              <a:gdLst/>
              <a:ahLst/>
              <a:cxnLst/>
              <a:rect l="l" t="t" r="r" b="b"/>
              <a:pathLst>
                <a:path w="11612" h="40582" extrusionOk="0">
                  <a:moveTo>
                    <a:pt x="11327" y="1"/>
                  </a:moveTo>
                  <a:cubicBezTo>
                    <a:pt x="11308" y="1"/>
                    <a:pt x="11287" y="4"/>
                    <a:pt x="11266" y="10"/>
                  </a:cubicBezTo>
                  <a:cubicBezTo>
                    <a:pt x="5235" y="1764"/>
                    <a:pt x="1775" y="7479"/>
                    <a:pt x="661" y="13358"/>
                  </a:cubicBezTo>
                  <a:cubicBezTo>
                    <a:pt x="0" y="16842"/>
                    <a:pt x="68" y="20443"/>
                    <a:pt x="448" y="23956"/>
                  </a:cubicBezTo>
                  <a:cubicBezTo>
                    <a:pt x="817" y="27365"/>
                    <a:pt x="1563" y="30803"/>
                    <a:pt x="3201" y="33843"/>
                  </a:cubicBezTo>
                  <a:cubicBezTo>
                    <a:pt x="4769" y="36753"/>
                    <a:pt x="7151" y="39237"/>
                    <a:pt x="10215" y="40553"/>
                  </a:cubicBezTo>
                  <a:cubicBezTo>
                    <a:pt x="10261" y="40573"/>
                    <a:pt x="10305" y="40582"/>
                    <a:pt x="10346" y="40582"/>
                  </a:cubicBezTo>
                  <a:cubicBezTo>
                    <a:pt x="10650" y="40582"/>
                    <a:pt x="10811" y="40107"/>
                    <a:pt x="10473" y="39960"/>
                  </a:cubicBezTo>
                  <a:cubicBezTo>
                    <a:pt x="4555" y="37397"/>
                    <a:pt x="2060" y="30957"/>
                    <a:pt x="1279" y="24974"/>
                  </a:cubicBezTo>
                  <a:cubicBezTo>
                    <a:pt x="461" y="18711"/>
                    <a:pt x="601" y="11702"/>
                    <a:pt x="4270" y="6293"/>
                  </a:cubicBezTo>
                  <a:cubicBezTo>
                    <a:pt x="6034" y="3693"/>
                    <a:pt x="8432" y="1490"/>
                    <a:pt x="11400" y="366"/>
                  </a:cubicBezTo>
                  <a:cubicBezTo>
                    <a:pt x="11611" y="286"/>
                    <a:pt x="11520" y="1"/>
                    <a:pt x="11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2896725" y="555450"/>
              <a:ext cx="260150" cy="998725"/>
            </a:xfrm>
            <a:custGeom>
              <a:avLst/>
              <a:gdLst/>
              <a:ahLst/>
              <a:cxnLst/>
              <a:rect l="l" t="t" r="r" b="b"/>
              <a:pathLst>
                <a:path w="10406" h="39949" extrusionOk="0">
                  <a:moveTo>
                    <a:pt x="1318" y="0"/>
                  </a:moveTo>
                  <a:cubicBezTo>
                    <a:pt x="1064" y="0"/>
                    <a:pt x="815" y="315"/>
                    <a:pt x="1021" y="542"/>
                  </a:cubicBezTo>
                  <a:cubicBezTo>
                    <a:pt x="2963" y="2684"/>
                    <a:pt x="4717" y="4907"/>
                    <a:pt x="6022" y="7503"/>
                  </a:cubicBezTo>
                  <a:cubicBezTo>
                    <a:pt x="7310" y="10067"/>
                    <a:pt x="8203" y="12830"/>
                    <a:pt x="8629" y="15669"/>
                  </a:cubicBezTo>
                  <a:cubicBezTo>
                    <a:pt x="9470" y="21288"/>
                    <a:pt x="8530" y="26961"/>
                    <a:pt x="5891" y="32000"/>
                  </a:cubicBezTo>
                  <a:cubicBezTo>
                    <a:pt x="4414" y="34820"/>
                    <a:pt x="2403" y="37417"/>
                    <a:pt x="124" y="39636"/>
                  </a:cubicBezTo>
                  <a:cubicBezTo>
                    <a:pt x="0" y="39756"/>
                    <a:pt x="136" y="39948"/>
                    <a:pt x="280" y="39948"/>
                  </a:cubicBezTo>
                  <a:cubicBezTo>
                    <a:pt x="315" y="39948"/>
                    <a:pt x="350" y="39937"/>
                    <a:pt x="383" y="39911"/>
                  </a:cubicBezTo>
                  <a:cubicBezTo>
                    <a:pt x="4885" y="36225"/>
                    <a:pt x="7875" y="30921"/>
                    <a:pt x="9127" y="25264"/>
                  </a:cubicBezTo>
                  <a:cubicBezTo>
                    <a:pt x="10406" y="19483"/>
                    <a:pt x="9721" y="13460"/>
                    <a:pt x="7223" y="8094"/>
                  </a:cubicBezTo>
                  <a:cubicBezTo>
                    <a:pt x="5848" y="5141"/>
                    <a:pt x="3961" y="2254"/>
                    <a:pt x="1515" y="77"/>
                  </a:cubicBezTo>
                  <a:cubicBezTo>
                    <a:pt x="1455" y="23"/>
                    <a:pt x="1386" y="0"/>
                    <a:pt x="1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1304350" y="1378700"/>
              <a:ext cx="942575" cy="793850"/>
            </a:xfrm>
            <a:custGeom>
              <a:avLst/>
              <a:gdLst/>
              <a:ahLst/>
              <a:cxnLst/>
              <a:rect l="l" t="t" r="r" b="b"/>
              <a:pathLst>
                <a:path w="37703" h="31754" extrusionOk="0">
                  <a:moveTo>
                    <a:pt x="13075" y="1"/>
                  </a:moveTo>
                  <a:lnTo>
                    <a:pt x="13075" y="1"/>
                  </a:lnTo>
                  <a:cubicBezTo>
                    <a:pt x="12332" y="1193"/>
                    <a:pt x="11589" y="2385"/>
                    <a:pt x="10931" y="3625"/>
                  </a:cubicBezTo>
                  <a:cubicBezTo>
                    <a:pt x="10476" y="4486"/>
                    <a:pt x="10057" y="5381"/>
                    <a:pt x="9880" y="6339"/>
                  </a:cubicBezTo>
                  <a:cubicBezTo>
                    <a:pt x="9717" y="7223"/>
                    <a:pt x="9855" y="7974"/>
                    <a:pt x="10102" y="8729"/>
                  </a:cubicBezTo>
                  <a:cubicBezTo>
                    <a:pt x="10102" y="8731"/>
                    <a:pt x="10102" y="8733"/>
                    <a:pt x="10101" y="8735"/>
                  </a:cubicBezTo>
                  <a:cubicBezTo>
                    <a:pt x="8952" y="7266"/>
                    <a:pt x="7618" y="6381"/>
                    <a:pt x="5680" y="5975"/>
                  </a:cubicBezTo>
                  <a:cubicBezTo>
                    <a:pt x="4167" y="5659"/>
                    <a:pt x="2585" y="5534"/>
                    <a:pt x="1198" y="4854"/>
                  </a:cubicBezTo>
                  <a:lnTo>
                    <a:pt x="1198" y="4854"/>
                  </a:lnTo>
                  <a:cubicBezTo>
                    <a:pt x="2051" y="6359"/>
                    <a:pt x="3406" y="7574"/>
                    <a:pt x="4995" y="8258"/>
                  </a:cubicBezTo>
                  <a:cubicBezTo>
                    <a:pt x="6621" y="8959"/>
                    <a:pt x="8421" y="9099"/>
                    <a:pt x="10194" y="9204"/>
                  </a:cubicBezTo>
                  <a:cubicBezTo>
                    <a:pt x="10491" y="10445"/>
                    <a:pt x="10870" y="11665"/>
                    <a:pt x="11328" y="12858"/>
                  </a:cubicBezTo>
                  <a:cubicBezTo>
                    <a:pt x="9901" y="11208"/>
                    <a:pt x="8235" y="10186"/>
                    <a:pt x="5901" y="9699"/>
                  </a:cubicBezTo>
                  <a:cubicBezTo>
                    <a:pt x="3910" y="9281"/>
                    <a:pt x="1827" y="9117"/>
                    <a:pt x="0" y="8222"/>
                  </a:cubicBezTo>
                  <a:lnTo>
                    <a:pt x="0" y="8222"/>
                  </a:lnTo>
                  <a:cubicBezTo>
                    <a:pt x="1124" y="10203"/>
                    <a:pt x="2908" y="11803"/>
                    <a:pt x="4999" y="12703"/>
                  </a:cubicBezTo>
                  <a:cubicBezTo>
                    <a:pt x="7115" y="13615"/>
                    <a:pt x="9455" y="13806"/>
                    <a:pt x="11759" y="13944"/>
                  </a:cubicBezTo>
                  <a:cubicBezTo>
                    <a:pt x="12407" y="15455"/>
                    <a:pt x="13189" y="16914"/>
                    <a:pt x="14075" y="18309"/>
                  </a:cubicBezTo>
                  <a:cubicBezTo>
                    <a:pt x="12705" y="17554"/>
                    <a:pt x="11244" y="17170"/>
                    <a:pt x="9503" y="17170"/>
                  </a:cubicBezTo>
                  <a:cubicBezTo>
                    <a:pt x="9360" y="17170"/>
                    <a:pt x="9215" y="17173"/>
                    <a:pt x="9068" y="17178"/>
                  </a:cubicBezTo>
                  <a:cubicBezTo>
                    <a:pt x="7801" y="17222"/>
                    <a:pt x="6522" y="17370"/>
                    <a:pt x="5256" y="17370"/>
                  </a:cubicBezTo>
                  <a:cubicBezTo>
                    <a:pt x="4492" y="17370"/>
                    <a:pt x="3733" y="17316"/>
                    <a:pt x="2984" y="17153"/>
                  </a:cubicBezTo>
                  <a:lnTo>
                    <a:pt x="2984" y="17153"/>
                  </a:lnTo>
                  <a:cubicBezTo>
                    <a:pt x="4549" y="18809"/>
                    <a:pt x="6663" y="19936"/>
                    <a:pt x="8910" y="20311"/>
                  </a:cubicBezTo>
                  <a:cubicBezTo>
                    <a:pt x="9575" y="20422"/>
                    <a:pt x="10244" y="20469"/>
                    <a:pt x="10915" y="20469"/>
                  </a:cubicBezTo>
                  <a:cubicBezTo>
                    <a:pt x="12352" y="20469"/>
                    <a:pt x="13797" y="20254"/>
                    <a:pt x="15227" y="20000"/>
                  </a:cubicBezTo>
                  <a:cubicBezTo>
                    <a:pt x="16188" y="21313"/>
                    <a:pt x="17254" y="22546"/>
                    <a:pt x="18414" y="23690"/>
                  </a:cubicBezTo>
                  <a:cubicBezTo>
                    <a:pt x="17531" y="23409"/>
                    <a:pt x="16639" y="23265"/>
                    <a:pt x="15699" y="23265"/>
                  </a:cubicBezTo>
                  <a:cubicBezTo>
                    <a:pt x="14969" y="23265"/>
                    <a:pt x="14211" y="23352"/>
                    <a:pt x="13406" y="23531"/>
                  </a:cubicBezTo>
                  <a:cubicBezTo>
                    <a:pt x="11502" y="23952"/>
                    <a:pt x="9619" y="24619"/>
                    <a:pt x="7677" y="24619"/>
                  </a:cubicBezTo>
                  <a:cubicBezTo>
                    <a:pt x="7591" y="24619"/>
                    <a:pt x="7505" y="24618"/>
                    <a:pt x="7420" y="24615"/>
                  </a:cubicBezTo>
                  <a:lnTo>
                    <a:pt x="7420" y="24615"/>
                  </a:lnTo>
                  <a:cubicBezTo>
                    <a:pt x="9212" y="25923"/>
                    <a:pt x="11425" y="26643"/>
                    <a:pt x="13644" y="26643"/>
                  </a:cubicBezTo>
                  <a:cubicBezTo>
                    <a:pt x="13703" y="26643"/>
                    <a:pt x="13762" y="26642"/>
                    <a:pt x="13820" y="26641"/>
                  </a:cubicBezTo>
                  <a:cubicBezTo>
                    <a:pt x="15960" y="26603"/>
                    <a:pt x="18020" y="25920"/>
                    <a:pt x="20031" y="25164"/>
                  </a:cubicBezTo>
                  <a:cubicBezTo>
                    <a:pt x="21220" y="26170"/>
                    <a:pt x="22478" y="27089"/>
                    <a:pt x="23813" y="27878"/>
                  </a:cubicBezTo>
                  <a:cubicBezTo>
                    <a:pt x="23724" y="27875"/>
                    <a:pt x="23634" y="27874"/>
                    <a:pt x="23545" y="27874"/>
                  </a:cubicBezTo>
                  <a:cubicBezTo>
                    <a:pt x="22441" y="27874"/>
                    <a:pt x="21319" y="28080"/>
                    <a:pt x="20113" y="28524"/>
                  </a:cubicBezTo>
                  <a:cubicBezTo>
                    <a:pt x="18204" y="29224"/>
                    <a:pt x="16350" y="30187"/>
                    <a:pt x="14326" y="30394"/>
                  </a:cubicBezTo>
                  <a:cubicBezTo>
                    <a:pt x="15868" y="31231"/>
                    <a:pt x="17622" y="31668"/>
                    <a:pt x="19376" y="31668"/>
                  </a:cubicBezTo>
                  <a:cubicBezTo>
                    <a:pt x="19899" y="31668"/>
                    <a:pt x="20422" y="31629"/>
                    <a:pt x="20940" y="31550"/>
                  </a:cubicBezTo>
                  <a:cubicBezTo>
                    <a:pt x="22991" y="31238"/>
                    <a:pt x="24886" y="30333"/>
                    <a:pt x="26725" y="29350"/>
                  </a:cubicBezTo>
                  <a:cubicBezTo>
                    <a:pt x="27435" y="29657"/>
                    <a:pt x="28154" y="29942"/>
                    <a:pt x="28892" y="30182"/>
                  </a:cubicBezTo>
                  <a:cubicBezTo>
                    <a:pt x="31663" y="31082"/>
                    <a:pt x="34509" y="31515"/>
                    <a:pt x="37407" y="31753"/>
                  </a:cubicBezTo>
                  <a:cubicBezTo>
                    <a:pt x="37413" y="31753"/>
                    <a:pt x="37420" y="31754"/>
                    <a:pt x="37426" y="31754"/>
                  </a:cubicBezTo>
                  <a:cubicBezTo>
                    <a:pt x="37652" y="31754"/>
                    <a:pt x="37703" y="31399"/>
                    <a:pt x="37465" y="31377"/>
                  </a:cubicBezTo>
                  <a:cubicBezTo>
                    <a:pt x="34064" y="31056"/>
                    <a:pt x="30668" y="29938"/>
                    <a:pt x="27539" y="28396"/>
                  </a:cubicBezTo>
                  <a:cubicBezTo>
                    <a:pt x="27512" y="28262"/>
                    <a:pt x="27499" y="28127"/>
                    <a:pt x="27497" y="27991"/>
                  </a:cubicBezTo>
                  <a:cubicBezTo>
                    <a:pt x="27493" y="27403"/>
                    <a:pt x="27668" y="26832"/>
                    <a:pt x="27766" y="26251"/>
                  </a:cubicBezTo>
                  <a:cubicBezTo>
                    <a:pt x="28059" y="24530"/>
                    <a:pt x="27662" y="22748"/>
                    <a:pt x="26948" y="21153"/>
                  </a:cubicBezTo>
                  <a:cubicBezTo>
                    <a:pt x="26236" y="19559"/>
                    <a:pt x="25220" y="18123"/>
                    <a:pt x="24209" y="16698"/>
                  </a:cubicBezTo>
                  <a:lnTo>
                    <a:pt x="24209" y="16698"/>
                  </a:lnTo>
                  <a:cubicBezTo>
                    <a:pt x="24209" y="18545"/>
                    <a:pt x="24210" y="20395"/>
                    <a:pt x="24341" y="22239"/>
                  </a:cubicBezTo>
                  <a:cubicBezTo>
                    <a:pt x="24431" y="23519"/>
                    <a:pt x="24588" y="24810"/>
                    <a:pt x="25058" y="26003"/>
                  </a:cubicBezTo>
                  <a:cubicBezTo>
                    <a:pt x="25312" y="26644"/>
                    <a:pt x="25647" y="27163"/>
                    <a:pt x="26042" y="27618"/>
                  </a:cubicBezTo>
                  <a:cubicBezTo>
                    <a:pt x="25245" y="27179"/>
                    <a:pt x="24470" y="26718"/>
                    <a:pt x="23720" y="26234"/>
                  </a:cubicBezTo>
                  <a:cubicBezTo>
                    <a:pt x="22707" y="25582"/>
                    <a:pt x="21728" y="24875"/>
                    <a:pt x="20789" y="24118"/>
                  </a:cubicBezTo>
                  <a:cubicBezTo>
                    <a:pt x="20793" y="24075"/>
                    <a:pt x="20788" y="24029"/>
                    <a:pt x="20794" y="23987"/>
                  </a:cubicBezTo>
                  <a:cubicBezTo>
                    <a:pt x="20867" y="23403"/>
                    <a:pt x="21117" y="22860"/>
                    <a:pt x="21292" y="22299"/>
                  </a:cubicBezTo>
                  <a:cubicBezTo>
                    <a:pt x="21811" y="20631"/>
                    <a:pt x="21655" y="18812"/>
                    <a:pt x="21161" y="17136"/>
                  </a:cubicBezTo>
                  <a:cubicBezTo>
                    <a:pt x="20666" y="15462"/>
                    <a:pt x="19850" y="13903"/>
                    <a:pt x="19039" y="12356"/>
                  </a:cubicBezTo>
                  <a:cubicBezTo>
                    <a:pt x="18794" y="14187"/>
                    <a:pt x="18548" y="16022"/>
                    <a:pt x="18432" y="17866"/>
                  </a:cubicBezTo>
                  <a:cubicBezTo>
                    <a:pt x="18352" y="19145"/>
                    <a:pt x="18334" y="20446"/>
                    <a:pt x="18642" y="21692"/>
                  </a:cubicBezTo>
                  <a:cubicBezTo>
                    <a:pt x="18708" y="21951"/>
                    <a:pt x="18793" y="22206"/>
                    <a:pt x="18895" y="22454"/>
                  </a:cubicBezTo>
                  <a:cubicBezTo>
                    <a:pt x="17921" y="21537"/>
                    <a:pt x="17003" y="20560"/>
                    <a:pt x="16148" y="19531"/>
                  </a:cubicBezTo>
                  <a:cubicBezTo>
                    <a:pt x="16159" y="19340"/>
                    <a:pt x="16193" y="19153"/>
                    <a:pt x="16251" y="18971"/>
                  </a:cubicBezTo>
                  <a:cubicBezTo>
                    <a:pt x="16428" y="18410"/>
                    <a:pt x="16773" y="17921"/>
                    <a:pt x="17047" y="17402"/>
                  </a:cubicBezTo>
                  <a:cubicBezTo>
                    <a:pt x="17862" y="15857"/>
                    <a:pt x="18039" y="14040"/>
                    <a:pt x="17859" y="12302"/>
                  </a:cubicBezTo>
                  <a:cubicBezTo>
                    <a:pt x="17678" y="10565"/>
                    <a:pt x="17160" y="8884"/>
                    <a:pt x="16644" y="7215"/>
                  </a:cubicBezTo>
                  <a:cubicBezTo>
                    <a:pt x="16069" y="8972"/>
                    <a:pt x="15493" y="10730"/>
                    <a:pt x="15043" y="12522"/>
                  </a:cubicBezTo>
                  <a:cubicBezTo>
                    <a:pt x="14731" y="13766"/>
                    <a:pt x="14477" y="15042"/>
                    <a:pt x="14553" y="16322"/>
                  </a:cubicBezTo>
                  <a:cubicBezTo>
                    <a:pt x="14587" y="16909"/>
                    <a:pt x="14711" y="17427"/>
                    <a:pt x="14889" y="17912"/>
                  </a:cubicBezTo>
                  <a:cubicBezTo>
                    <a:pt x="14467" y="17331"/>
                    <a:pt x="14059" y="16740"/>
                    <a:pt x="13677" y="16129"/>
                  </a:cubicBezTo>
                  <a:cubicBezTo>
                    <a:pt x="13155" y="15295"/>
                    <a:pt x="12693" y="14427"/>
                    <a:pt x="12256" y="13544"/>
                  </a:cubicBezTo>
                  <a:cubicBezTo>
                    <a:pt x="12307" y="13409"/>
                    <a:pt x="12371" y="13278"/>
                    <a:pt x="12446" y="13155"/>
                  </a:cubicBezTo>
                  <a:cubicBezTo>
                    <a:pt x="12753" y="12654"/>
                    <a:pt x="13205" y="12261"/>
                    <a:pt x="13596" y="11822"/>
                  </a:cubicBezTo>
                  <a:cubicBezTo>
                    <a:pt x="14756" y="10516"/>
                    <a:pt x="15362" y="8793"/>
                    <a:pt x="15602" y="7063"/>
                  </a:cubicBezTo>
                  <a:cubicBezTo>
                    <a:pt x="15841" y="5333"/>
                    <a:pt x="15739" y="3577"/>
                    <a:pt x="15636" y="1833"/>
                  </a:cubicBezTo>
                  <a:lnTo>
                    <a:pt x="15636" y="1833"/>
                  </a:lnTo>
                  <a:cubicBezTo>
                    <a:pt x="14659" y="3402"/>
                    <a:pt x="13680" y="4972"/>
                    <a:pt x="12814" y="6605"/>
                  </a:cubicBezTo>
                  <a:cubicBezTo>
                    <a:pt x="12215" y="7737"/>
                    <a:pt x="11664" y="8916"/>
                    <a:pt x="11431" y="10177"/>
                  </a:cubicBezTo>
                  <a:cubicBezTo>
                    <a:pt x="11348" y="10632"/>
                    <a:pt x="11322" y="11095"/>
                    <a:pt x="11354" y="11557"/>
                  </a:cubicBezTo>
                  <a:cubicBezTo>
                    <a:pt x="11025" y="10759"/>
                    <a:pt x="10719" y="9951"/>
                    <a:pt x="10445" y="9133"/>
                  </a:cubicBezTo>
                  <a:cubicBezTo>
                    <a:pt x="10482" y="8945"/>
                    <a:pt x="10552" y="8765"/>
                    <a:pt x="10651" y="8601"/>
                  </a:cubicBezTo>
                  <a:cubicBezTo>
                    <a:pt x="10884" y="8220"/>
                    <a:pt x="11228" y="7921"/>
                    <a:pt x="11524" y="7588"/>
                  </a:cubicBezTo>
                  <a:cubicBezTo>
                    <a:pt x="12405" y="6596"/>
                    <a:pt x="12866" y="5288"/>
                    <a:pt x="13047" y="3974"/>
                  </a:cubicBezTo>
                  <a:cubicBezTo>
                    <a:pt x="13229" y="2659"/>
                    <a:pt x="13152" y="1326"/>
                    <a:pt x="13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4458775" y="1814350"/>
              <a:ext cx="1856300" cy="694100"/>
            </a:xfrm>
            <a:custGeom>
              <a:avLst/>
              <a:gdLst/>
              <a:ahLst/>
              <a:cxnLst/>
              <a:rect l="l" t="t" r="r" b="b"/>
              <a:pathLst>
                <a:path w="74252" h="27764" extrusionOk="0">
                  <a:moveTo>
                    <a:pt x="37067" y="0"/>
                  </a:moveTo>
                  <a:lnTo>
                    <a:pt x="37067" y="0"/>
                  </a:lnTo>
                  <a:cubicBezTo>
                    <a:pt x="32846" y="1630"/>
                    <a:pt x="29110" y="4495"/>
                    <a:pt x="26442" y="8150"/>
                  </a:cubicBezTo>
                  <a:cubicBezTo>
                    <a:pt x="26072" y="8658"/>
                    <a:pt x="25726" y="9189"/>
                    <a:pt x="25307" y="9658"/>
                  </a:cubicBezTo>
                  <a:cubicBezTo>
                    <a:pt x="25187" y="9792"/>
                    <a:pt x="24949" y="9970"/>
                    <a:pt x="24719" y="10161"/>
                  </a:cubicBezTo>
                  <a:cubicBezTo>
                    <a:pt x="22410" y="10521"/>
                    <a:pt x="20112" y="10970"/>
                    <a:pt x="17830" y="11492"/>
                  </a:cubicBezTo>
                  <a:cubicBezTo>
                    <a:pt x="19016" y="10613"/>
                    <a:pt x="20056" y="9538"/>
                    <a:pt x="20870" y="8307"/>
                  </a:cubicBezTo>
                  <a:cubicBezTo>
                    <a:pt x="22375" y="6028"/>
                    <a:pt x="23109" y="3341"/>
                    <a:pt x="23820" y="706"/>
                  </a:cubicBezTo>
                  <a:lnTo>
                    <a:pt x="23820" y="706"/>
                  </a:lnTo>
                  <a:cubicBezTo>
                    <a:pt x="19889" y="2946"/>
                    <a:pt x="16623" y="6338"/>
                    <a:pt x="14530" y="10350"/>
                  </a:cubicBezTo>
                  <a:cubicBezTo>
                    <a:pt x="14240" y="10906"/>
                    <a:pt x="13976" y="11483"/>
                    <a:pt x="13632" y="12010"/>
                  </a:cubicBezTo>
                  <a:cubicBezTo>
                    <a:pt x="13519" y="12182"/>
                    <a:pt x="13263" y="12431"/>
                    <a:pt x="13043" y="12690"/>
                  </a:cubicBezTo>
                  <a:cubicBezTo>
                    <a:pt x="10932" y="13265"/>
                    <a:pt x="8840" y="13901"/>
                    <a:pt x="6758" y="14576"/>
                  </a:cubicBezTo>
                  <a:cubicBezTo>
                    <a:pt x="5645" y="14936"/>
                    <a:pt x="4533" y="15297"/>
                    <a:pt x="3437" y="15708"/>
                  </a:cubicBezTo>
                  <a:cubicBezTo>
                    <a:pt x="2332" y="16124"/>
                    <a:pt x="1173" y="16476"/>
                    <a:pt x="158" y="17082"/>
                  </a:cubicBezTo>
                  <a:cubicBezTo>
                    <a:pt x="1" y="17177"/>
                    <a:pt x="102" y="17419"/>
                    <a:pt x="266" y="17419"/>
                  </a:cubicBezTo>
                  <a:cubicBezTo>
                    <a:pt x="273" y="17419"/>
                    <a:pt x="279" y="17418"/>
                    <a:pt x="285" y="17418"/>
                  </a:cubicBezTo>
                  <a:cubicBezTo>
                    <a:pt x="1293" y="17304"/>
                    <a:pt x="2257" y="16963"/>
                    <a:pt x="3230" y="16690"/>
                  </a:cubicBezTo>
                  <a:cubicBezTo>
                    <a:pt x="4273" y="16399"/>
                    <a:pt x="5310" y="16092"/>
                    <a:pt x="6348" y="15780"/>
                  </a:cubicBezTo>
                  <a:cubicBezTo>
                    <a:pt x="8333" y="15185"/>
                    <a:pt x="10330" y="14634"/>
                    <a:pt x="12330" y="14087"/>
                  </a:cubicBezTo>
                  <a:cubicBezTo>
                    <a:pt x="12741" y="13975"/>
                    <a:pt x="13153" y="13873"/>
                    <a:pt x="13565" y="13764"/>
                  </a:cubicBezTo>
                  <a:cubicBezTo>
                    <a:pt x="13874" y="13939"/>
                    <a:pt x="14229" y="14092"/>
                    <a:pt x="14404" y="14219"/>
                  </a:cubicBezTo>
                  <a:cubicBezTo>
                    <a:pt x="14914" y="14589"/>
                    <a:pt x="15364" y="15036"/>
                    <a:pt x="15834" y="15454"/>
                  </a:cubicBezTo>
                  <a:cubicBezTo>
                    <a:pt x="19211" y="18465"/>
                    <a:pt x="23467" y="20479"/>
                    <a:pt x="27937" y="21181"/>
                  </a:cubicBezTo>
                  <a:cubicBezTo>
                    <a:pt x="26338" y="18969"/>
                    <a:pt x="24699" y="16717"/>
                    <a:pt x="22486" y="15118"/>
                  </a:cubicBezTo>
                  <a:cubicBezTo>
                    <a:pt x="20883" y="13961"/>
                    <a:pt x="19003" y="13214"/>
                    <a:pt x="17055" y="12895"/>
                  </a:cubicBezTo>
                  <a:cubicBezTo>
                    <a:pt x="19623" y="12293"/>
                    <a:pt x="22206" y="11766"/>
                    <a:pt x="24811" y="11362"/>
                  </a:cubicBezTo>
                  <a:cubicBezTo>
                    <a:pt x="24852" y="11357"/>
                    <a:pt x="24891" y="11351"/>
                    <a:pt x="24931" y="11345"/>
                  </a:cubicBezTo>
                  <a:cubicBezTo>
                    <a:pt x="25221" y="11579"/>
                    <a:pt x="25579" y="11798"/>
                    <a:pt x="25742" y="11959"/>
                  </a:cubicBezTo>
                  <a:cubicBezTo>
                    <a:pt x="26190" y="12401"/>
                    <a:pt x="26570" y="12909"/>
                    <a:pt x="26970" y="13393"/>
                  </a:cubicBezTo>
                  <a:cubicBezTo>
                    <a:pt x="29861" y="16873"/>
                    <a:pt x="33768" y="19500"/>
                    <a:pt x="38084" y="20862"/>
                  </a:cubicBezTo>
                  <a:cubicBezTo>
                    <a:pt x="36833" y="18436"/>
                    <a:pt x="35550" y="15963"/>
                    <a:pt x="33599" y="14053"/>
                  </a:cubicBezTo>
                  <a:cubicBezTo>
                    <a:pt x="32081" y="12568"/>
                    <a:pt x="30179" y="11495"/>
                    <a:pt x="28141" y="10911"/>
                  </a:cubicBezTo>
                  <a:cubicBezTo>
                    <a:pt x="30828" y="10595"/>
                    <a:pt x="33527" y="10405"/>
                    <a:pt x="36225" y="10374"/>
                  </a:cubicBezTo>
                  <a:cubicBezTo>
                    <a:pt x="36365" y="10505"/>
                    <a:pt x="36497" y="10626"/>
                    <a:pt x="36569" y="10720"/>
                  </a:cubicBezTo>
                  <a:cubicBezTo>
                    <a:pt x="36884" y="11132"/>
                    <a:pt x="37137" y="11592"/>
                    <a:pt x="37411" y="12033"/>
                  </a:cubicBezTo>
                  <a:cubicBezTo>
                    <a:pt x="39382" y="15211"/>
                    <a:pt x="42284" y="17804"/>
                    <a:pt x="45661" y="19409"/>
                  </a:cubicBezTo>
                  <a:cubicBezTo>
                    <a:pt x="44912" y="17280"/>
                    <a:pt x="44142" y="15111"/>
                    <a:pt x="42761" y="13326"/>
                  </a:cubicBezTo>
                  <a:cubicBezTo>
                    <a:pt x="41818" y="12105"/>
                    <a:pt x="40593" y="11111"/>
                    <a:pt x="39221" y="10406"/>
                  </a:cubicBezTo>
                  <a:lnTo>
                    <a:pt x="39221" y="10406"/>
                  </a:lnTo>
                  <a:cubicBezTo>
                    <a:pt x="41353" y="10478"/>
                    <a:pt x="43481" y="10657"/>
                    <a:pt x="45600" y="10959"/>
                  </a:cubicBezTo>
                  <a:cubicBezTo>
                    <a:pt x="45795" y="11206"/>
                    <a:pt x="46058" y="11456"/>
                    <a:pt x="46165" y="11619"/>
                  </a:cubicBezTo>
                  <a:cubicBezTo>
                    <a:pt x="46449" y="12055"/>
                    <a:pt x="46666" y="12532"/>
                    <a:pt x="46905" y="12993"/>
                  </a:cubicBezTo>
                  <a:cubicBezTo>
                    <a:pt x="48628" y="16313"/>
                    <a:pt x="51322" y="19119"/>
                    <a:pt x="54567" y="20978"/>
                  </a:cubicBezTo>
                  <a:cubicBezTo>
                    <a:pt x="53983" y="18798"/>
                    <a:pt x="53380" y="16576"/>
                    <a:pt x="52141" y="14691"/>
                  </a:cubicBezTo>
                  <a:cubicBezTo>
                    <a:pt x="51303" y="13418"/>
                    <a:pt x="50178" y="12343"/>
                    <a:pt x="48885" y="11540"/>
                  </a:cubicBezTo>
                  <a:lnTo>
                    <a:pt x="48885" y="11540"/>
                  </a:lnTo>
                  <a:cubicBezTo>
                    <a:pt x="50576" y="11893"/>
                    <a:pt x="52230" y="12343"/>
                    <a:pt x="53861" y="12858"/>
                  </a:cubicBezTo>
                  <a:cubicBezTo>
                    <a:pt x="53984" y="13117"/>
                    <a:pt x="54139" y="13377"/>
                    <a:pt x="54193" y="13542"/>
                  </a:cubicBezTo>
                  <a:cubicBezTo>
                    <a:pt x="54357" y="14035"/>
                    <a:pt x="54444" y="14553"/>
                    <a:pt x="54557" y="15059"/>
                  </a:cubicBezTo>
                  <a:cubicBezTo>
                    <a:pt x="55372" y="18709"/>
                    <a:pt x="57257" y="22112"/>
                    <a:pt x="59919" y="24741"/>
                  </a:cubicBezTo>
                  <a:cubicBezTo>
                    <a:pt x="59912" y="22484"/>
                    <a:pt x="59899" y="20181"/>
                    <a:pt x="59184" y="18042"/>
                  </a:cubicBezTo>
                  <a:cubicBezTo>
                    <a:pt x="58632" y="16391"/>
                    <a:pt x="57648" y="14896"/>
                    <a:pt x="56383" y="13704"/>
                  </a:cubicBezTo>
                  <a:lnTo>
                    <a:pt x="56383" y="13704"/>
                  </a:lnTo>
                  <a:cubicBezTo>
                    <a:pt x="57797" y="14208"/>
                    <a:pt x="59201" y="14751"/>
                    <a:pt x="60606" y="15311"/>
                  </a:cubicBezTo>
                  <a:cubicBezTo>
                    <a:pt x="60597" y="15473"/>
                    <a:pt x="60766" y="15610"/>
                    <a:pt x="61016" y="15726"/>
                  </a:cubicBezTo>
                  <a:cubicBezTo>
                    <a:pt x="61138" y="16031"/>
                    <a:pt x="61352" y="16368"/>
                    <a:pt x="61417" y="16565"/>
                  </a:cubicBezTo>
                  <a:cubicBezTo>
                    <a:pt x="61580" y="17059"/>
                    <a:pt x="61667" y="17577"/>
                    <a:pt x="61781" y="18083"/>
                  </a:cubicBezTo>
                  <a:cubicBezTo>
                    <a:pt x="62596" y="21732"/>
                    <a:pt x="64481" y="25137"/>
                    <a:pt x="67143" y="27764"/>
                  </a:cubicBezTo>
                  <a:cubicBezTo>
                    <a:pt x="67136" y="25507"/>
                    <a:pt x="67123" y="23204"/>
                    <a:pt x="66408" y="21065"/>
                  </a:cubicBezTo>
                  <a:cubicBezTo>
                    <a:pt x="65776" y="19176"/>
                    <a:pt x="64580" y="17492"/>
                    <a:pt x="63041" y="16231"/>
                  </a:cubicBezTo>
                  <a:lnTo>
                    <a:pt x="63041" y="16231"/>
                  </a:lnTo>
                  <a:cubicBezTo>
                    <a:pt x="63651" y="16335"/>
                    <a:pt x="64270" y="16388"/>
                    <a:pt x="64890" y="16388"/>
                  </a:cubicBezTo>
                  <a:cubicBezTo>
                    <a:pt x="66155" y="16388"/>
                    <a:pt x="67421" y="16167"/>
                    <a:pt x="68606" y="15715"/>
                  </a:cubicBezTo>
                  <a:cubicBezTo>
                    <a:pt x="70715" y="14911"/>
                    <a:pt x="72503" y="13462"/>
                    <a:pt x="74251" y="12036"/>
                  </a:cubicBezTo>
                  <a:cubicBezTo>
                    <a:pt x="73578" y="11965"/>
                    <a:pt x="72902" y="11930"/>
                    <a:pt x="72225" y="11930"/>
                  </a:cubicBezTo>
                  <a:cubicBezTo>
                    <a:pt x="69163" y="11930"/>
                    <a:pt x="66101" y="12650"/>
                    <a:pt x="63366" y="14030"/>
                  </a:cubicBezTo>
                  <a:cubicBezTo>
                    <a:pt x="62903" y="14263"/>
                    <a:pt x="62447" y="14524"/>
                    <a:pt x="61961" y="14711"/>
                  </a:cubicBezTo>
                  <a:cubicBezTo>
                    <a:pt x="61725" y="14803"/>
                    <a:pt x="61189" y="14856"/>
                    <a:pt x="60869" y="15007"/>
                  </a:cubicBezTo>
                  <a:cubicBezTo>
                    <a:pt x="59900" y="14393"/>
                    <a:pt x="58885" y="13849"/>
                    <a:pt x="57838" y="13362"/>
                  </a:cubicBezTo>
                  <a:cubicBezTo>
                    <a:pt x="59047" y="13341"/>
                    <a:pt x="60252" y="13123"/>
                    <a:pt x="61382" y="12691"/>
                  </a:cubicBezTo>
                  <a:cubicBezTo>
                    <a:pt x="63491" y="11888"/>
                    <a:pt x="65279" y="10438"/>
                    <a:pt x="67027" y="9012"/>
                  </a:cubicBezTo>
                  <a:cubicBezTo>
                    <a:pt x="66356" y="8941"/>
                    <a:pt x="65680" y="8906"/>
                    <a:pt x="65005" y="8906"/>
                  </a:cubicBezTo>
                  <a:cubicBezTo>
                    <a:pt x="61942" y="8906"/>
                    <a:pt x="58878" y="9626"/>
                    <a:pt x="56142" y="11006"/>
                  </a:cubicBezTo>
                  <a:cubicBezTo>
                    <a:pt x="55679" y="11239"/>
                    <a:pt x="55223" y="11499"/>
                    <a:pt x="54739" y="11687"/>
                  </a:cubicBezTo>
                  <a:cubicBezTo>
                    <a:pt x="54580" y="11749"/>
                    <a:pt x="54286" y="11792"/>
                    <a:pt x="54014" y="11860"/>
                  </a:cubicBezTo>
                  <a:cubicBezTo>
                    <a:pt x="52800" y="11460"/>
                    <a:pt x="51573" y="11112"/>
                    <a:pt x="50349" y="10814"/>
                  </a:cubicBezTo>
                  <a:cubicBezTo>
                    <a:pt x="50021" y="10734"/>
                    <a:pt x="49691" y="10662"/>
                    <a:pt x="49362" y="10588"/>
                  </a:cubicBezTo>
                  <a:cubicBezTo>
                    <a:pt x="50628" y="10266"/>
                    <a:pt x="51835" y="9718"/>
                    <a:pt x="52895" y="8955"/>
                  </a:cubicBezTo>
                  <a:cubicBezTo>
                    <a:pt x="54728" y="7639"/>
                    <a:pt x="56085" y="5779"/>
                    <a:pt x="57410" y="3952"/>
                  </a:cubicBezTo>
                  <a:lnTo>
                    <a:pt x="57410" y="3952"/>
                  </a:lnTo>
                  <a:cubicBezTo>
                    <a:pt x="53714" y="4527"/>
                    <a:pt x="50194" y="6184"/>
                    <a:pt x="47398" y="8667"/>
                  </a:cubicBezTo>
                  <a:cubicBezTo>
                    <a:pt x="47010" y="9013"/>
                    <a:pt x="46636" y="9381"/>
                    <a:pt x="46216" y="9687"/>
                  </a:cubicBezTo>
                  <a:cubicBezTo>
                    <a:pt x="46122" y="9754"/>
                    <a:pt x="45967" y="9830"/>
                    <a:pt x="45799" y="9914"/>
                  </a:cubicBezTo>
                  <a:cubicBezTo>
                    <a:pt x="43892" y="9619"/>
                    <a:pt x="41969" y="9422"/>
                    <a:pt x="40042" y="9314"/>
                  </a:cubicBezTo>
                  <a:cubicBezTo>
                    <a:pt x="41143" y="8897"/>
                    <a:pt x="42176" y="8307"/>
                    <a:pt x="43077" y="7549"/>
                  </a:cubicBezTo>
                  <a:cubicBezTo>
                    <a:pt x="44804" y="6096"/>
                    <a:pt x="46016" y="4138"/>
                    <a:pt x="47197" y="2217"/>
                  </a:cubicBezTo>
                  <a:lnTo>
                    <a:pt x="47197" y="2217"/>
                  </a:lnTo>
                  <a:cubicBezTo>
                    <a:pt x="43556" y="3071"/>
                    <a:pt x="40172" y="4993"/>
                    <a:pt x="37574" y="7682"/>
                  </a:cubicBezTo>
                  <a:cubicBezTo>
                    <a:pt x="37213" y="8056"/>
                    <a:pt x="36869" y="8451"/>
                    <a:pt x="36473" y="8787"/>
                  </a:cubicBezTo>
                  <a:cubicBezTo>
                    <a:pt x="36335" y="8905"/>
                    <a:pt x="36048" y="9053"/>
                    <a:pt x="35802" y="9218"/>
                  </a:cubicBezTo>
                  <a:cubicBezTo>
                    <a:pt x="33863" y="9236"/>
                    <a:pt x="31931" y="9337"/>
                    <a:pt x="30005" y="9510"/>
                  </a:cubicBezTo>
                  <a:cubicBezTo>
                    <a:pt x="31124" y="8856"/>
                    <a:pt x="32147" y="8040"/>
                    <a:pt x="33016" y="7077"/>
                  </a:cubicBezTo>
                  <a:cubicBezTo>
                    <a:pt x="34844" y="5050"/>
                    <a:pt x="35970" y="2501"/>
                    <a:pt x="37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>
            <a:spLocks noGrp="1"/>
          </p:cNvSpPr>
          <p:nvPr>
            <p:ph type="title"/>
          </p:nvPr>
        </p:nvSpPr>
        <p:spPr>
          <a:xfrm>
            <a:off x="311700" y="14109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34,200</a:t>
            </a:r>
            <a:endParaRPr/>
          </a:p>
        </p:txBody>
      </p:sp>
      <p:sp>
        <p:nvSpPr>
          <p:cNvPr id="265" name="Google Shape;265;p3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Total amount of hours I've spent designing</a:t>
            </a:r>
            <a:endParaRPr/>
          </a:p>
        </p:txBody>
      </p:sp>
      <p:sp>
        <p:nvSpPr>
          <p:cNvPr id="266" name="Google Shape;266;p31"/>
          <p:cNvSpPr/>
          <p:nvPr/>
        </p:nvSpPr>
        <p:spPr>
          <a:xfrm>
            <a:off x="4297750" y="3946612"/>
            <a:ext cx="529416" cy="546415"/>
          </a:xfrm>
          <a:custGeom>
            <a:avLst/>
            <a:gdLst/>
            <a:ahLst/>
            <a:cxnLst/>
            <a:rect l="l" t="t" r="r" b="b"/>
            <a:pathLst>
              <a:path w="5824" h="6011" extrusionOk="0">
                <a:moveTo>
                  <a:pt x="4466" y="1"/>
                </a:moveTo>
                <a:cubicBezTo>
                  <a:pt x="4191" y="1"/>
                  <a:pt x="3922" y="91"/>
                  <a:pt x="3670" y="260"/>
                </a:cubicBezTo>
                <a:cubicBezTo>
                  <a:pt x="3400" y="441"/>
                  <a:pt x="3176" y="706"/>
                  <a:pt x="2965" y="960"/>
                </a:cubicBezTo>
                <a:cubicBezTo>
                  <a:pt x="2796" y="1164"/>
                  <a:pt x="2678" y="1409"/>
                  <a:pt x="2491" y="1713"/>
                </a:cubicBezTo>
                <a:cubicBezTo>
                  <a:pt x="2322" y="1459"/>
                  <a:pt x="2211" y="1268"/>
                  <a:pt x="2077" y="1093"/>
                </a:cubicBezTo>
                <a:cubicBezTo>
                  <a:pt x="1805" y="737"/>
                  <a:pt x="1466" y="551"/>
                  <a:pt x="1113" y="551"/>
                </a:cubicBezTo>
                <a:cubicBezTo>
                  <a:pt x="1007" y="551"/>
                  <a:pt x="899" y="568"/>
                  <a:pt x="791" y="603"/>
                </a:cubicBezTo>
                <a:cubicBezTo>
                  <a:pt x="342" y="744"/>
                  <a:pt x="0" y="1181"/>
                  <a:pt x="38" y="1748"/>
                </a:cubicBezTo>
                <a:cubicBezTo>
                  <a:pt x="68" y="2205"/>
                  <a:pt x="167" y="2689"/>
                  <a:pt x="371" y="3094"/>
                </a:cubicBezTo>
                <a:cubicBezTo>
                  <a:pt x="742" y="3831"/>
                  <a:pt x="1167" y="4540"/>
                  <a:pt x="1645" y="5215"/>
                </a:cubicBezTo>
                <a:cubicBezTo>
                  <a:pt x="2020" y="5744"/>
                  <a:pt x="2475" y="6011"/>
                  <a:pt x="2931" y="6011"/>
                </a:cubicBezTo>
                <a:cubicBezTo>
                  <a:pt x="3373" y="6011"/>
                  <a:pt x="3816" y="5761"/>
                  <a:pt x="4187" y="5257"/>
                </a:cubicBezTo>
                <a:cubicBezTo>
                  <a:pt x="4647" y="4632"/>
                  <a:pt x="5060" y="3951"/>
                  <a:pt x="5364" y="3241"/>
                </a:cubicBezTo>
                <a:cubicBezTo>
                  <a:pt x="5604" y="2679"/>
                  <a:pt x="5693" y="2037"/>
                  <a:pt x="5764" y="1422"/>
                </a:cubicBezTo>
                <a:cubicBezTo>
                  <a:pt x="5823" y="909"/>
                  <a:pt x="5613" y="448"/>
                  <a:pt x="5131" y="181"/>
                </a:cubicBezTo>
                <a:cubicBezTo>
                  <a:pt x="4911" y="59"/>
                  <a:pt x="4686" y="1"/>
                  <a:pt x="44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3308013" y="4105417"/>
            <a:ext cx="896571" cy="391699"/>
          </a:xfrm>
          <a:custGeom>
            <a:avLst/>
            <a:gdLst/>
            <a:ahLst/>
            <a:cxnLst/>
            <a:rect l="l" t="t" r="r" b="b"/>
            <a:pathLst>
              <a:path w="9863" h="4309" extrusionOk="0">
                <a:moveTo>
                  <a:pt x="7610" y="0"/>
                </a:moveTo>
                <a:cubicBezTo>
                  <a:pt x="7518" y="0"/>
                  <a:pt x="7426" y="4"/>
                  <a:pt x="7332" y="11"/>
                </a:cubicBezTo>
                <a:cubicBezTo>
                  <a:pt x="6502" y="78"/>
                  <a:pt x="5782" y="423"/>
                  <a:pt x="5143" y="937"/>
                </a:cubicBezTo>
                <a:cubicBezTo>
                  <a:pt x="4674" y="1316"/>
                  <a:pt x="4225" y="1720"/>
                  <a:pt x="3757" y="2100"/>
                </a:cubicBezTo>
                <a:cubicBezTo>
                  <a:pt x="3387" y="2399"/>
                  <a:pt x="2980" y="2628"/>
                  <a:pt x="2483" y="2629"/>
                </a:cubicBezTo>
                <a:cubicBezTo>
                  <a:pt x="2478" y="2629"/>
                  <a:pt x="2473" y="2630"/>
                  <a:pt x="2468" y="2630"/>
                </a:cubicBezTo>
                <a:cubicBezTo>
                  <a:pt x="1780" y="2630"/>
                  <a:pt x="1596" y="2365"/>
                  <a:pt x="1845" y="1731"/>
                </a:cubicBezTo>
                <a:cubicBezTo>
                  <a:pt x="1876" y="1649"/>
                  <a:pt x="1925" y="1570"/>
                  <a:pt x="1947" y="1485"/>
                </a:cubicBezTo>
                <a:cubicBezTo>
                  <a:pt x="2029" y="1173"/>
                  <a:pt x="1862" y="929"/>
                  <a:pt x="1560" y="929"/>
                </a:cubicBezTo>
                <a:cubicBezTo>
                  <a:pt x="1540" y="929"/>
                  <a:pt x="1519" y="930"/>
                  <a:pt x="1497" y="932"/>
                </a:cubicBezTo>
                <a:cubicBezTo>
                  <a:pt x="1328" y="950"/>
                  <a:pt x="1149" y="1026"/>
                  <a:pt x="1007" y="1122"/>
                </a:cubicBezTo>
                <a:cubicBezTo>
                  <a:pt x="1" y="1810"/>
                  <a:pt x="22" y="3217"/>
                  <a:pt x="1042" y="3885"/>
                </a:cubicBezTo>
                <a:cubicBezTo>
                  <a:pt x="1526" y="4203"/>
                  <a:pt x="2071" y="4301"/>
                  <a:pt x="2638" y="4308"/>
                </a:cubicBezTo>
                <a:cubicBezTo>
                  <a:pt x="2649" y="4308"/>
                  <a:pt x="2659" y="4308"/>
                  <a:pt x="2670" y="4308"/>
                </a:cubicBezTo>
                <a:cubicBezTo>
                  <a:pt x="3466" y="4308"/>
                  <a:pt x="4195" y="4082"/>
                  <a:pt x="4843" y="3624"/>
                </a:cubicBezTo>
                <a:cubicBezTo>
                  <a:pt x="5281" y="3315"/>
                  <a:pt x="5681" y="2957"/>
                  <a:pt x="6113" y="2639"/>
                </a:cubicBezTo>
                <a:cubicBezTo>
                  <a:pt x="6452" y="2389"/>
                  <a:pt x="6797" y="2135"/>
                  <a:pt x="7168" y="1939"/>
                </a:cubicBezTo>
                <a:cubicBezTo>
                  <a:pt x="7431" y="1799"/>
                  <a:pt x="7697" y="1719"/>
                  <a:pt x="7959" y="1719"/>
                </a:cubicBezTo>
                <a:cubicBezTo>
                  <a:pt x="8245" y="1719"/>
                  <a:pt x="8527" y="1814"/>
                  <a:pt x="8801" y="2033"/>
                </a:cubicBezTo>
                <a:cubicBezTo>
                  <a:pt x="8906" y="2115"/>
                  <a:pt x="9026" y="2178"/>
                  <a:pt x="9155" y="2217"/>
                </a:cubicBezTo>
                <a:cubicBezTo>
                  <a:pt x="9233" y="2241"/>
                  <a:pt x="9307" y="2252"/>
                  <a:pt x="9376" y="2252"/>
                </a:cubicBezTo>
                <a:cubicBezTo>
                  <a:pt x="9672" y="2252"/>
                  <a:pt x="9862" y="2036"/>
                  <a:pt x="9845" y="1675"/>
                </a:cubicBezTo>
                <a:cubicBezTo>
                  <a:pt x="9823" y="1172"/>
                  <a:pt x="9562" y="786"/>
                  <a:pt x="9171" y="493"/>
                </a:cubicBezTo>
                <a:cubicBezTo>
                  <a:pt x="8702" y="144"/>
                  <a:pt x="8172" y="0"/>
                  <a:pt x="761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4974603" y="4022424"/>
            <a:ext cx="861392" cy="332794"/>
          </a:xfrm>
          <a:custGeom>
            <a:avLst/>
            <a:gdLst/>
            <a:ahLst/>
            <a:cxnLst/>
            <a:rect l="l" t="t" r="r" b="b"/>
            <a:pathLst>
              <a:path w="9476" h="3661" extrusionOk="0">
                <a:moveTo>
                  <a:pt x="2800" y="1"/>
                </a:moveTo>
                <a:cubicBezTo>
                  <a:pt x="1649" y="1"/>
                  <a:pt x="512" y="704"/>
                  <a:pt x="103" y="1871"/>
                </a:cubicBezTo>
                <a:cubicBezTo>
                  <a:pt x="72" y="1955"/>
                  <a:pt x="51" y="2043"/>
                  <a:pt x="39" y="2132"/>
                </a:cubicBezTo>
                <a:cubicBezTo>
                  <a:pt x="1" y="2511"/>
                  <a:pt x="216" y="2768"/>
                  <a:pt x="523" y="2768"/>
                </a:cubicBezTo>
                <a:cubicBezTo>
                  <a:pt x="611" y="2768"/>
                  <a:pt x="707" y="2747"/>
                  <a:pt x="806" y="2701"/>
                </a:cubicBezTo>
                <a:cubicBezTo>
                  <a:pt x="1005" y="2608"/>
                  <a:pt x="1175" y="2452"/>
                  <a:pt x="1363" y="2330"/>
                </a:cubicBezTo>
                <a:cubicBezTo>
                  <a:pt x="1897" y="1986"/>
                  <a:pt x="2273" y="1806"/>
                  <a:pt x="2616" y="1806"/>
                </a:cubicBezTo>
                <a:cubicBezTo>
                  <a:pt x="3026" y="1806"/>
                  <a:pt x="3388" y="2064"/>
                  <a:pt x="3912" y="2608"/>
                </a:cubicBezTo>
                <a:cubicBezTo>
                  <a:pt x="4590" y="3312"/>
                  <a:pt x="5412" y="3635"/>
                  <a:pt x="6630" y="3660"/>
                </a:cubicBezTo>
                <a:cubicBezTo>
                  <a:pt x="6883" y="3598"/>
                  <a:pt x="7394" y="3520"/>
                  <a:pt x="7871" y="3344"/>
                </a:cubicBezTo>
                <a:cubicBezTo>
                  <a:pt x="8478" y="3121"/>
                  <a:pt x="8936" y="2687"/>
                  <a:pt x="9211" y="2093"/>
                </a:cubicBezTo>
                <a:cubicBezTo>
                  <a:pt x="9476" y="1516"/>
                  <a:pt x="9421" y="944"/>
                  <a:pt x="9034" y="449"/>
                </a:cubicBezTo>
                <a:cubicBezTo>
                  <a:pt x="8935" y="320"/>
                  <a:pt x="8700" y="229"/>
                  <a:pt x="8522" y="229"/>
                </a:cubicBezTo>
                <a:cubicBezTo>
                  <a:pt x="8501" y="229"/>
                  <a:pt x="8481" y="230"/>
                  <a:pt x="8461" y="233"/>
                </a:cubicBezTo>
                <a:cubicBezTo>
                  <a:pt x="8315" y="253"/>
                  <a:pt x="8166" y="474"/>
                  <a:pt x="8080" y="638"/>
                </a:cubicBezTo>
                <a:cubicBezTo>
                  <a:pt x="8012" y="766"/>
                  <a:pt x="8039" y="943"/>
                  <a:pt x="8026" y="1098"/>
                </a:cubicBezTo>
                <a:cubicBezTo>
                  <a:pt x="7979" y="1667"/>
                  <a:pt x="7841" y="1851"/>
                  <a:pt x="7288" y="1974"/>
                </a:cubicBezTo>
                <a:cubicBezTo>
                  <a:pt x="7086" y="2019"/>
                  <a:pt x="6890" y="2043"/>
                  <a:pt x="6701" y="2043"/>
                </a:cubicBezTo>
                <a:cubicBezTo>
                  <a:pt x="6168" y="2043"/>
                  <a:pt x="5688" y="1850"/>
                  <a:pt x="5284" y="1378"/>
                </a:cubicBezTo>
                <a:cubicBezTo>
                  <a:pt x="5010" y="1057"/>
                  <a:pt x="4710" y="744"/>
                  <a:pt x="4369" y="499"/>
                </a:cubicBezTo>
                <a:cubicBezTo>
                  <a:pt x="3894" y="158"/>
                  <a:pt x="3345" y="1"/>
                  <a:pt x="280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1"/>
          <p:cNvSpPr/>
          <p:nvPr/>
        </p:nvSpPr>
        <p:spPr>
          <a:xfrm>
            <a:off x="4297737" y="772350"/>
            <a:ext cx="529416" cy="546415"/>
          </a:xfrm>
          <a:custGeom>
            <a:avLst/>
            <a:gdLst/>
            <a:ahLst/>
            <a:cxnLst/>
            <a:rect l="l" t="t" r="r" b="b"/>
            <a:pathLst>
              <a:path w="5824" h="6011" extrusionOk="0">
                <a:moveTo>
                  <a:pt x="4466" y="1"/>
                </a:moveTo>
                <a:cubicBezTo>
                  <a:pt x="4191" y="1"/>
                  <a:pt x="3922" y="91"/>
                  <a:pt x="3670" y="260"/>
                </a:cubicBezTo>
                <a:cubicBezTo>
                  <a:pt x="3400" y="441"/>
                  <a:pt x="3176" y="706"/>
                  <a:pt x="2965" y="960"/>
                </a:cubicBezTo>
                <a:cubicBezTo>
                  <a:pt x="2796" y="1164"/>
                  <a:pt x="2678" y="1409"/>
                  <a:pt x="2491" y="1713"/>
                </a:cubicBezTo>
                <a:cubicBezTo>
                  <a:pt x="2322" y="1459"/>
                  <a:pt x="2211" y="1268"/>
                  <a:pt x="2077" y="1093"/>
                </a:cubicBezTo>
                <a:cubicBezTo>
                  <a:pt x="1805" y="737"/>
                  <a:pt x="1466" y="551"/>
                  <a:pt x="1113" y="551"/>
                </a:cubicBezTo>
                <a:cubicBezTo>
                  <a:pt x="1007" y="551"/>
                  <a:pt x="899" y="568"/>
                  <a:pt x="791" y="603"/>
                </a:cubicBezTo>
                <a:cubicBezTo>
                  <a:pt x="342" y="744"/>
                  <a:pt x="0" y="1181"/>
                  <a:pt x="38" y="1748"/>
                </a:cubicBezTo>
                <a:cubicBezTo>
                  <a:pt x="68" y="2205"/>
                  <a:pt x="167" y="2689"/>
                  <a:pt x="371" y="3094"/>
                </a:cubicBezTo>
                <a:cubicBezTo>
                  <a:pt x="742" y="3831"/>
                  <a:pt x="1167" y="4540"/>
                  <a:pt x="1645" y="5215"/>
                </a:cubicBezTo>
                <a:cubicBezTo>
                  <a:pt x="2020" y="5744"/>
                  <a:pt x="2475" y="6011"/>
                  <a:pt x="2931" y="6011"/>
                </a:cubicBezTo>
                <a:cubicBezTo>
                  <a:pt x="3373" y="6011"/>
                  <a:pt x="3816" y="5761"/>
                  <a:pt x="4187" y="5257"/>
                </a:cubicBezTo>
                <a:cubicBezTo>
                  <a:pt x="4647" y="4632"/>
                  <a:pt x="5060" y="3951"/>
                  <a:pt x="5364" y="3241"/>
                </a:cubicBezTo>
                <a:cubicBezTo>
                  <a:pt x="5604" y="2679"/>
                  <a:pt x="5693" y="2037"/>
                  <a:pt x="5764" y="1422"/>
                </a:cubicBezTo>
                <a:cubicBezTo>
                  <a:pt x="5823" y="909"/>
                  <a:pt x="5613" y="448"/>
                  <a:pt x="5131" y="181"/>
                </a:cubicBezTo>
                <a:cubicBezTo>
                  <a:pt x="4911" y="59"/>
                  <a:pt x="4686" y="1"/>
                  <a:pt x="44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/>
          <p:nvPr/>
        </p:nvSpPr>
        <p:spPr>
          <a:xfrm>
            <a:off x="3308000" y="931155"/>
            <a:ext cx="896571" cy="391699"/>
          </a:xfrm>
          <a:custGeom>
            <a:avLst/>
            <a:gdLst/>
            <a:ahLst/>
            <a:cxnLst/>
            <a:rect l="l" t="t" r="r" b="b"/>
            <a:pathLst>
              <a:path w="9863" h="4309" extrusionOk="0">
                <a:moveTo>
                  <a:pt x="7610" y="0"/>
                </a:moveTo>
                <a:cubicBezTo>
                  <a:pt x="7518" y="0"/>
                  <a:pt x="7426" y="4"/>
                  <a:pt x="7332" y="11"/>
                </a:cubicBezTo>
                <a:cubicBezTo>
                  <a:pt x="6502" y="78"/>
                  <a:pt x="5782" y="423"/>
                  <a:pt x="5143" y="937"/>
                </a:cubicBezTo>
                <a:cubicBezTo>
                  <a:pt x="4674" y="1316"/>
                  <a:pt x="4225" y="1720"/>
                  <a:pt x="3757" y="2100"/>
                </a:cubicBezTo>
                <a:cubicBezTo>
                  <a:pt x="3387" y="2399"/>
                  <a:pt x="2980" y="2628"/>
                  <a:pt x="2483" y="2629"/>
                </a:cubicBezTo>
                <a:cubicBezTo>
                  <a:pt x="2478" y="2629"/>
                  <a:pt x="2473" y="2630"/>
                  <a:pt x="2468" y="2630"/>
                </a:cubicBezTo>
                <a:cubicBezTo>
                  <a:pt x="1780" y="2630"/>
                  <a:pt x="1596" y="2365"/>
                  <a:pt x="1845" y="1731"/>
                </a:cubicBezTo>
                <a:cubicBezTo>
                  <a:pt x="1876" y="1649"/>
                  <a:pt x="1925" y="1570"/>
                  <a:pt x="1947" y="1485"/>
                </a:cubicBezTo>
                <a:cubicBezTo>
                  <a:pt x="2029" y="1173"/>
                  <a:pt x="1862" y="929"/>
                  <a:pt x="1560" y="929"/>
                </a:cubicBezTo>
                <a:cubicBezTo>
                  <a:pt x="1540" y="929"/>
                  <a:pt x="1519" y="930"/>
                  <a:pt x="1497" y="932"/>
                </a:cubicBezTo>
                <a:cubicBezTo>
                  <a:pt x="1328" y="950"/>
                  <a:pt x="1149" y="1026"/>
                  <a:pt x="1007" y="1122"/>
                </a:cubicBezTo>
                <a:cubicBezTo>
                  <a:pt x="1" y="1810"/>
                  <a:pt x="22" y="3217"/>
                  <a:pt x="1042" y="3885"/>
                </a:cubicBezTo>
                <a:cubicBezTo>
                  <a:pt x="1526" y="4203"/>
                  <a:pt x="2071" y="4301"/>
                  <a:pt x="2638" y="4308"/>
                </a:cubicBezTo>
                <a:cubicBezTo>
                  <a:pt x="2649" y="4308"/>
                  <a:pt x="2659" y="4308"/>
                  <a:pt x="2670" y="4308"/>
                </a:cubicBezTo>
                <a:cubicBezTo>
                  <a:pt x="3466" y="4308"/>
                  <a:pt x="4195" y="4082"/>
                  <a:pt x="4843" y="3624"/>
                </a:cubicBezTo>
                <a:cubicBezTo>
                  <a:pt x="5281" y="3315"/>
                  <a:pt x="5681" y="2957"/>
                  <a:pt x="6113" y="2639"/>
                </a:cubicBezTo>
                <a:cubicBezTo>
                  <a:pt x="6452" y="2389"/>
                  <a:pt x="6797" y="2135"/>
                  <a:pt x="7168" y="1939"/>
                </a:cubicBezTo>
                <a:cubicBezTo>
                  <a:pt x="7431" y="1799"/>
                  <a:pt x="7697" y="1719"/>
                  <a:pt x="7959" y="1719"/>
                </a:cubicBezTo>
                <a:cubicBezTo>
                  <a:pt x="8245" y="1719"/>
                  <a:pt x="8527" y="1814"/>
                  <a:pt x="8801" y="2033"/>
                </a:cubicBezTo>
                <a:cubicBezTo>
                  <a:pt x="8906" y="2115"/>
                  <a:pt x="9026" y="2178"/>
                  <a:pt x="9155" y="2217"/>
                </a:cubicBezTo>
                <a:cubicBezTo>
                  <a:pt x="9233" y="2241"/>
                  <a:pt x="9307" y="2252"/>
                  <a:pt x="9376" y="2252"/>
                </a:cubicBezTo>
                <a:cubicBezTo>
                  <a:pt x="9672" y="2252"/>
                  <a:pt x="9862" y="2036"/>
                  <a:pt x="9845" y="1675"/>
                </a:cubicBezTo>
                <a:cubicBezTo>
                  <a:pt x="9823" y="1172"/>
                  <a:pt x="9562" y="786"/>
                  <a:pt x="9171" y="493"/>
                </a:cubicBezTo>
                <a:cubicBezTo>
                  <a:pt x="8702" y="144"/>
                  <a:pt x="8172" y="0"/>
                  <a:pt x="76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1"/>
          <p:cNvSpPr/>
          <p:nvPr/>
        </p:nvSpPr>
        <p:spPr>
          <a:xfrm>
            <a:off x="4974591" y="848162"/>
            <a:ext cx="861392" cy="332794"/>
          </a:xfrm>
          <a:custGeom>
            <a:avLst/>
            <a:gdLst/>
            <a:ahLst/>
            <a:cxnLst/>
            <a:rect l="l" t="t" r="r" b="b"/>
            <a:pathLst>
              <a:path w="9476" h="3661" extrusionOk="0">
                <a:moveTo>
                  <a:pt x="2800" y="1"/>
                </a:moveTo>
                <a:cubicBezTo>
                  <a:pt x="1649" y="1"/>
                  <a:pt x="512" y="704"/>
                  <a:pt x="103" y="1871"/>
                </a:cubicBezTo>
                <a:cubicBezTo>
                  <a:pt x="72" y="1955"/>
                  <a:pt x="51" y="2043"/>
                  <a:pt x="39" y="2132"/>
                </a:cubicBezTo>
                <a:cubicBezTo>
                  <a:pt x="1" y="2511"/>
                  <a:pt x="216" y="2768"/>
                  <a:pt x="523" y="2768"/>
                </a:cubicBezTo>
                <a:cubicBezTo>
                  <a:pt x="611" y="2768"/>
                  <a:pt x="707" y="2747"/>
                  <a:pt x="806" y="2701"/>
                </a:cubicBezTo>
                <a:cubicBezTo>
                  <a:pt x="1005" y="2608"/>
                  <a:pt x="1175" y="2452"/>
                  <a:pt x="1363" y="2330"/>
                </a:cubicBezTo>
                <a:cubicBezTo>
                  <a:pt x="1897" y="1986"/>
                  <a:pt x="2273" y="1806"/>
                  <a:pt x="2616" y="1806"/>
                </a:cubicBezTo>
                <a:cubicBezTo>
                  <a:pt x="3026" y="1806"/>
                  <a:pt x="3388" y="2064"/>
                  <a:pt x="3912" y="2608"/>
                </a:cubicBezTo>
                <a:cubicBezTo>
                  <a:pt x="4590" y="3312"/>
                  <a:pt x="5412" y="3635"/>
                  <a:pt x="6630" y="3660"/>
                </a:cubicBezTo>
                <a:cubicBezTo>
                  <a:pt x="6883" y="3598"/>
                  <a:pt x="7394" y="3520"/>
                  <a:pt x="7871" y="3344"/>
                </a:cubicBezTo>
                <a:cubicBezTo>
                  <a:pt x="8478" y="3121"/>
                  <a:pt x="8936" y="2687"/>
                  <a:pt x="9211" y="2093"/>
                </a:cubicBezTo>
                <a:cubicBezTo>
                  <a:pt x="9476" y="1516"/>
                  <a:pt x="9421" y="944"/>
                  <a:pt x="9034" y="449"/>
                </a:cubicBezTo>
                <a:cubicBezTo>
                  <a:pt x="8935" y="320"/>
                  <a:pt x="8700" y="229"/>
                  <a:pt x="8522" y="229"/>
                </a:cubicBezTo>
                <a:cubicBezTo>
                  <a:pt x="8501" y="229"/>
                  <a:pt x="8481" y="230"/>
                  <a:pt x="8461" y="233"/>
                </a:cubicBezTo>
                <a:cubicBezTo>
                  <a:pt x="8315" y="253"/>
                  <a:pt x="8166" y="474"/>
                  <a:pt x="8080" y="638"/>
                </a:cubicBezTo>
                <a:cubicBezTo>
                  <a:pt x="8012" y="766"/>
                  <a:pt x="8039" y="943"/>
                  <a:pt x="8026" y="1098"/>
                </a:cubicBezTo>
                <a:cubicBezTo>
                  <a:pt x="7979" y="1667"/>
                  <a:pt x="7841" y="1851"/>
                  <a:pt x="7288" y="1974"/>
                </a:cubicBezTo>
                <a:cubicBezTo>
                  <a:pt x="7086" y="2019"/>
                  <a:pt x="6890" y="2043"/>
                  <a:pt x="6701" y="2043"/>
                </a:cubicBezTo>
                <a:cubicBezTo>
                  <a:pt x="6168" y="2043"/>
                  <a:pt x="5688" y="1850"/>
                  <a:pt x="5284" y="1378"/>
                </a:cubicBezTo>
                <a:cubicBezTo>
                  <a:pt x="5010" y="1057"/>
                  <a:pt x="4710" y="744"/>
                  <a:pt x="4369" y="499"/>
                </a:cubicBezTo>
                <a:cubicBezTo>
                  <a:pt x="3894" y="158"/>
                  <a:pt x="3345" y="1"/>
                  <a:pt x="28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"/>
          <p:cNvSpPr txBox="1">
            <a:spLocks noGrp="1"/>
          </p:cNvSpPr>
          <p:nvPr>
            <p:ph type="title" idx="6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VALUES</a:t>
            </a:r>
            <a:endParaRPr/>
          </a:p>
        </p:txBody>
      </p:sp>
      <p:grpSp>
        <p:nvGrpSpPr>
          <p:cNvPr id="277" name="Google Shape;277;p32"/>
          <p:cNvGrpSpPr/>
          <p:nvPr/>
        </p:nvGrpSpPr>
        <p:grpSpPr>
          <a:xfrm>
            <a:off x="2689000" y="642113"/>
            <a:ext cx="401575" cy="302575"/>
            <a:chOff x="5137675" y="4677800"/>
            <a:chExt cx="401575" cy="302575"/>
          </a:xfrm>
        </p:grpSpPr>
        <p:sp>
          <p:nvSpPr>
            <p:cNvPr id="278" name="Google Shape;278;p32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p32"/>
          <p:cNvSpPr txBox="1">
            <a:spLocks noGrp="1"/>
          </p:cNvSpPr>
          <p:nvPr>
            <p:ph type="title"/>
          </p:nvPr>
        </p:nvSpPr>
        <p:spPr>
          <a:xfrm>
            <a:off x="934581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1"/>
          </p:nvPr>
        </p:nvSpPr>
        <p:spPr>
          <a:xfrm>
            <a:off x="934581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title" idx="2"/>
          </p:nvPr>
        </p:nvSpPr>
        <p:spPr>
          <a:xfrm>
            <a:off x="3534144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subTitle" idx="3"/>
          </p:nvPr>
        </p:nvSpPr>
        <p:spPr>
          <a:xfrm>
            <a:off x="3534144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284" name="Google Shape;284;p32"/>
          <p:cNvSpPr txBox="1">
            <a:spLocks noGrp="1"/>
          </p:cNvSpPr>
          <p:nvPr>
            <p:ph type="title" idx="4"/>
          </p:nvPr>
        </p:nvSpPr>
        <p:spPr>
          <a:xfrm>
            <a:off x="6133719" y="31028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subTitle" idx="5"/>
          </p:nvPr>
        </p:nvSpPr>
        <p:spPr>
          <a:xfrm>
            <a:off x="6133719" y="3620725"/>
            <a:ext cx="20757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grpSp>
        <p:nvGrpSpPr>
          <p:cNvPr id="286" name="Google Shape;286;p32"/>
          <p:cNvGrpSpPr/>
          <p:nvPr/>
        </p:nvGrpSpPr>
        <p:grpSpPr>
          <a:xfrm>
            <a:off x="1455023" y="1774941"/>
            <a:ext cx="1034815" cy="1136450"/>
            <a:chOff x="9887550" y="272050"/>
            <a:chExt cx="608500" cy="668225"/>
          </a:xfrm>
        </p:grpSpPr>
        <p:sp>
          <p:nvSpPr>
            <p:cNvPr id="287" name="Google Shape;287;p32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2"/>
          <p:cNvGrpSpPr/>
          <p:nvPr/>
        </p:nvGrpSpPr>
        <p:grpSpPr>
          <a:xfrm>
            <a:off x="4054586" y="1774941"/>
            <a:ext cx="1034815" cy="1136450"/>
            <a:chOff x="9887550" y="272050"/>
            <a:chExt cx="608500" cy="668225"/>
          </a:xfrm>
        </p:grpSpPr>
        <p:sp>
          <p:nvSpPr>
            <p:cNvPr id="296" name="Google Shape;296;p32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32"/>
          <p:cNvGrpSpPr/>
          <p:nvPr/>
        </p:nvGrpSpPr>
        <p:grpSpPr>
          <a:xfrm>
            <a:off x="6654136" y="1774941"/>
            <a:ext cx="1034815" cy="1136450"/>
            <a:chOff x="9887550" y="272050"/>
            <a:chExt cx="608500" cy="668225"/>
          </a:xfrm>
        </p:grpSpPr>
        <p:sp>
          <p:nvSpPr>
            <p:cNvPr id="305" name="Google Shape;305;p32"/>
            <p:cNvSpPr/>
            <p:nvPr/>
          </p:nvSpPr>
          <p:spPr>
            <a:xfrm>
              <a:off x="10400225" y="496525"/>
              <a:ext cx="95825" cy="59975"/>
            </a:xfrm>
            <a:custGeom>
              <a:avLst/>
              <a:gdLst/>
              <a:ahLst/>
              <a:cxnLst/>
              <a:rect l="l" t="t" r="r" b="b"/>
              <a:pathLst>
                <a:path w="3833" h="2399" extrusionOk="0">
                  <a:moveTo>
                    <a:pt x="2390" y="1"/>
                  </a:moveTo>
                  <a:cubicBezTo>
                    <a:pt x="2306" y="1"/>
                    <a:pt x="2220" y="7"/>
                    <a:pt x="2134" y="20"/>
                  </a:cubicBezTo>
                  <a:cubicBezTo>
                    <a:pt x="1448" y="123"/>
                    <a:pt x="964" y="514"/>
                    <a:pt x="544" y="1017"/>
                  </a:cubicBezTo>
                  <a:cubicBezTo>
                    <a:pt x="1" y="1668"/>
                    <a:pt x="187" y="2164"/>
                    <a:pt x="1035" y="2332"/>
                  </a:cubicBezTo>
                  <a:cubicBezTo>
                    <a:pt x="1188" y="2362"/>
                    <a:pt x="1344" y="2373"/>
                    <a:pt x="1540" y="2398"/>
                  </a:cubicBezTo>
                  <a:cubicBezTo>
                    <a:pt x="1844" y="2346"/>
                    <a:pt x="2181" y="2289"/>
                    <a:pt x="2519" y="2228"/>
                  </a:cubicBezTo>
                  <a:cubicBezTo>
                    <a:pt x="2627" y="2209"/>
                    <a:pt x="2733" y="2182"/>
                    <a:pt x="2837" y="2145"/>
                  </a:cubicBezTo>
                  <a:cubicBezTo>
                    <a:pt x="3375" y="1948"/>
                    <a:pt x="3832" y="1172"/>
                    <a:pt x="3646" y="779"/>
                  </a:cubicBezTo>
                  <a:cubicBezTo>
                    <a:pt x="3405" y="271"/>
                    <a:pt x="2932" y="1"/>
                    <a:pt x="239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10129075" y="272050"/>
              <a:ext cx="46850" cy="99025"/>
            </a:xfrm>
            <a:custGeom>
              <a:avLst/>
              <a:gdLst/>
              <a:ahLst/>
              <a:cxnLst/>
              <a:rect l="l" t="t" r="r" b="b"/>
              <a:pathLst>
                <a:path w="1874" h="3961" extrusionOk="0">
                  <a:moveTo>
                    <a:pt x="1094" y="1"/>
                  </a:moveTo>
                  <a:cubicBezTo>
                    <a:pt x="922" y="1"/>
                    <a:pt x="585" y="243"/>
                    <a:pt x="474" y="436"/>
                  </a:cubicBezTo>
                  <a:cubicBezTo>
                    <a:pt x="249" y="826"/>
                    <a:pt x="142" y="1285"/>
                    <a:pt x="1" y="1677"/>
                  </a:cubicBezTo>
                  <a:cubicBezTo>
                    <a:pt x="143" y="2326"/>
                    <a:pt x="211" y="2905"/>
                    <a:pt x="412" y="3435"/>
                  </a:cubicBezTo>
                  <a:cubicBezTo>
                    <a:pt x="502" y="3674"/>
                    <a:pt x="843" y="3923"/>
                    <a:pt x="1098" y="3959"/>
                  </a:cubicBezTo>
                  <a:cubicBezTo>
                    <a:pt x="1103" y="3960"/>
                    <a:pt x="1109" y="3961"/>
                    <a:pt x="1115" y="3961"/>
                  </a:cubicBezTo>
                  <a:cubicBezTo>
                    <a:pt x="1288" y="3961"/>
                    <a:pt x="1625" y="3642"/>
                    <a:pt x="1654" y="3440"/>
                  </a:cubicBezTo>
                  <a:cubicBezTo>
                    <a:pt x="1781" y="2537"/>
                    <a:pt x="1873" y="1620"/>
                    <a:pt x="1852" y="712"/>
                  </a:cubicBezTo>
                  <a:cubicBezTo>
                    <a:pt x="1847" y="460"/>
                    <a:pt x="1438" y="132"/>
                    <a:pt x="1143" y="9"/>
                  </a:cubicBezTo>
                  <a:cubicBezTo>
                    <a:pt x="1129" y="3"/>
                    <a:pt x="1112" y="1"/>
                    <a:pt x="109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10370650" y="733500"/>
              <a:ext cx="72400" cy="73525"/>
            </a:xfrm>
            <a:custGeom>
              <a:avLst/>
              <a:gdLst/>
              <a:ahLst/>
              <a:cxnLst/>
              <a:rect l="l" t="t" r="r" b="b"/>
              <a:pathLst>
                <a:path w="2896" h="2941" extrusionOk="0">
                  <a:moveTo>
                    <a:pt x="843" y="1"/>
                  </a:moveTo>
                  <a:cubicBezTo>
                    <a:pt x="410" y="1"/>
                    <a:pt x="1" y="419"/>
                    <a:pt x="2" y="1020"/>
                  </a:cubicBezTo>
                  <a:cubicBezTo>
                    <a:pt x="37" y="1117"/>
                    <a:pt x="59" y="1364"/>
                    <a:pt x="191" y="1515"/>
                  </a:cubicBezTo>
                  <a:cubicBezTo>
                    <a:pt x="562" y="1949"/>
                    <a:pt x="955" y="2372"/>
                    <a:pt x="1387" y="2746"/>
                  </a:cubicBezTo>
                  <a:cubicBezTo>
                    <a:pt x="1528" y="2868"/>
                    <a:pt x="1690" y="2940"/>
                    <a:pt x="1857" y="2940"/>
                  </a:cubicBezTo>
                  <a:cubicBezTo>
                    <a:pt x="2012" y="2940"/>
                    <a:pt x="2171" y="2878"/>
                    <a:pt x="2320" y="2736"/>
                  </a:cubicBezTo>
                  <a:cubicBezTo>
                    <a:pt x="2713" y="2362"/>
                    <a:pt x="2895" y="1894"/>
                    <a:pt x="2645" y="1576"/>
                  </a:cubicBezTo>
                  <a:cubicBezTo>
                    <a:pt x="2235" y="1058"/>
                    <a:pt x="1791" y="538"/>
                    <a:pt x="1265" y="146"/>
                  </a:cubicBezTo>
                  <a:cubicBezTo>
                    <a:pt x="1131" y="46"/>
                    <a:pt x="986" y="1"/>
                    <a:pt x="84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9978625" y="784150"/>
              <a:ext cx="65800" cy="90500"/>
            </a:xfrm>
            <a:custGeom>
              <a:avLst/>
              <a:gdLst/>
              <a:ahLst/>
              <a:cxnLst/>
              <a:rect l="l" t="t" r="r" b="b"/>
              <a:pathLst>
                <a:path w="2632" h="3620" extrusionOk="0">
                  <a:moveTo>
                    <a:pt x="2162" y="0"/>
                  </a:moveTo>
                  <a:cubicBezTo>
                    <a:pt x="2041" y="0"/>
                    <a:pt x="1859" y="86"/>
                    <a:pt x="1763" y="173"/>
                  </a:cubicBezTo>
                  <a:cubicBezTo>
                    <a:pt x="977" y="886"/>
                    <a:pt x="558" y="1833"/>
                    <a:pt x="151" y="2785"/>
                  </a:cubicBezTo>
                  <a:cubicBezTo>
                    <a:pt x="1" y="3138"/>
                    <a:pt x="210" y="3340"/>
                    <a:pt x="469" y="3524"/>
                  </a:cubicBezTo>
                  <a:cubicBezTo>
                    <a:pt x="563" y="3591"/>
                    <a:pt x="651" y="3620"/>
                    <a:pt x="734" y="3620"/>
                  </a:cubicBezTo>
                  <a:cubicBezTo>
                    <a:pt x="882" y="3620"/>
                    <a:pt x="1014" y="3529"/>
                    <a:pt x="1133" y="3407"/>
                  </a:cubicBezTo>
                  <a:cubicBezTo>
                    <a:pt x="1308" y="3228"/>
                    <a:pt x="1469" y="3036"/>
                    <a:pt x="1618" y="2835"/>
                  </a:cubicBezTo>
                  <a:cubicBezTo>
                    <a:pt x="2127" y="2150"/>
                    <a:pt x="2525" y="1412"/>
                    <a:pt x="2632" y="425"/>
                  </a:cubicBezTo>
                  <a:cubicBezTo>
                    <a:pt x="2539" y="322"/>
                    <a:pt x="2418" y="106"/>
                    <a:pt x="2234" y="14"/>
                  </a:cubicBezTo>
                  <a:cubicBezTo>
                    <a:pt x="2214" y="5"/>
                    <a:pt x="2190" y="0"/>
                    <a:pt x="2162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10225400" y="854925"/>
              <a:ext cx="49350" cy="85350"/>
            </a:xfrm>
            <a:custGeom>
              <a:avLst/>
              <a:gdLst/>
              <a:ahLst/>
              <a:cxnLst/>
              <a:rect l="l" t="t" r="r" b="b"/>
              <a:pathLst>
                <a:path w="1974" h="3414" extrusionOk="0">
                  <a:moveTo>
                    <a:pt x="564" y="1"/>
                  </a:moveTo>
                  <a:cubicBezTo>
                    <a:pt x="549" y="1"/>
                    <a:pt x="536" y="3"/>
                    <a:pt x="526" y="9"/>
                  </a:cubicBezTo>
                  <a:cubicBezTo>
                    <a:pt x="318" y="122"/>
                    <a:pt x="147" y="408"/>
                    <a:pt x="84" y="653"/>
                  </a:cubicBezTo>
                  <a:cubicBezTo>
                    <a:pt x="0" y="978"/>
                    <a:pt x="34" y="1334"/>
                    <a:pt x="19" y="1676"/>
                  </a:cubicBezTo>
                  <a:cubicBezTo>
                    <a:pt x="13" y="2303"/>
                    <a:pt x="84" y="2897"/>
                    <a:pt x="676" y="3281"/>
                  </a:cubicBezTo>
                  <a:cubicBezTo>
                    <a:pt x="808" y="3368"/>
                    <a:pt x="931" y="3414"/>
                    <a:pt x="1049" y="3414"/>
                  </a:cubicBezTo>
                  <a:cubicBezTo>
                    <a:pt x="1192" y="3414"/>
                    <a:pt x="1327" y="3346"/>
                    <a:pt x="1464" y="3201"/>
                  </a:cubicBezTo>
                  <a:cubicBezTo>
                    <a:pt x="1859" y="2783"/>
                    <a:pt x="1973" y="2298"/>
                    <a:pt x="1779" y="1776"/>
                  </a:cubicBezTo>
                  <a:cubicBezTo>
                    <a:pt x="1602" y="1297"/>
                    <a:pt x="1383" y="825"/>
                    <a:pt x="1115" y="390"/>
                  </a:cubicBezTo>
                  <a:cubicBezTo>
                    <a:pt x="1009" y="218"/>
                    <a:pt x="700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9887550" y="546800"/>
              <a:ext cx="77475" cy="37925"/>
            </a:xfrm>
            <a:custGeom>
              <a:avLst/>
              <a:gdLst/>
              <a:ahLst/>
              <a:cxnLst/>
              <a:rect l="l" t="t" r="r" b="b"/>
              <a:pathLst>
                <a:path w="3099" h="1517" extrusionOk="0">
                  <a:moveTo>
                    <a:pt x="993" y="0"/>
                  </a:moveTo>
                  <a:cubicBezTo>
                    <a:pt x="893" y="0"/>
                    <a:pt x="794" y="4"/>
                    <a:pt x="696" y="12"/>
                  </a:cubicBezTo>
                  <a:cubicBezTo>
                    <a:pt x="446" y="32"/>
                    <a:pt x="160" y="445"/>
                    <a:pt x="39" y="740"/>
                  </a:cubicBezTo>
                  <a:cubicBezTo>
                    <a:pt x="0" y="836"/>
                    <a:pt x="399" y="1230"/>
                    <a:pt x="651" y="1303"/>
                  </a:cubicBezTo>
                  <a:cubicBezTo>
                    <a:pt x="1140" y="1442"/>
                    <a:pt x="1666" y="1448"/>
                    <a:pt x="2178" y="1510"/>
                  </a:cubicBezTo>
                  <a:cubicBezTo>
                    <a:pt x="2215" y="1514"/>
                    <a:pt x="2250" y="1516"/>
                    <a:pt x="2285" y="1516"/>
                  </a:cubicBezTo>
                  <a:cubicBezTo>
                    <a:pt x="2656" y="1516"/>
                    <a:pt x="2885" y="1287"/>
                    <a:pt x="2985" y="944"/>
                  </a:cubicBezTo>
                  <a:cubicBezTo>
                    <a:pt x="3099" y="547"/>
                    <a:pt x="2791" y="278"/>
                    <a:pt x="2489" y="207"/>
                  </a:cubicBezTo>
                  <a:cubicBezTo>
                    <a:pt x="2003" y="92"/>
                    <a:pt x="149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9946650" y="371575"/>
              <a:ext cx="56925" cy="56275"/>
            </a:xfrm>
            <a:custGeom>
              <a:avLst/>
              <a:gdLst/>
              <a:ahLst/>
              <a:cxnLst/>
              <a:rect l="l" t="t" r="r" b="b"/>
              <a:pathLst>
                <a:path w="2277" h="2251" extrusionOk="0">
                  <a:moveTo>
                    <a:pt x="680" y="1"/>
                  </a:moveTo>
                  <a:cubicBezTo>
                    <a:pt x="422" y="297"/>
                    <a:pt x="178" y="481"/>
                    <a:pt x="74" y="726"/>
                  </a:cubicBezTo>
                  <a:cubicBezTo>
                    <a:pt x="0" y="898"/>
                    <a:pt x="40" y="1226"/>
                    <a:pt x="164" y="1353"/>
                  </a:cubicBezTo>
                  <a:cubicBezTo>
                    <a:pt x="486" y="1683"/>
                    <a:pt x="862" y="1972"/>
                    <a:pt x="1257" y="2212"/>
                  </a:cubicBezTo>
                  <a:cubicBezTo>
                    <a:pt x="1301" y="2239"/>
                    <a:pt x="1363" y="2251"/>
                    <a:pt x="1432" y="2251"/>
                  </a:cubicBezTo>
                  <a:cubicBezTo>
                    <a:pt x="1571" y="2251"/>
                    <a:pt x="1737" y="2203"/>
                    <a:pt x="1825" y="2131"/>
                  </a:cubicBezTo>
                  <a:cubicBezTo>
                    <a:pt x="2264" y="1777"/>
                    <a:pt x="2277" y="1437"/>
                    <a:pt x="1870" y="1028"/>
                  </a:cubicBezTo>
                  <a:cubicBezTo>
                    <a:pt x="1528" y="684"/>
                    <a:pt x="1134" y="389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10346825" y="338325"/>
              <a:ext cx="40700" cy="36700"/>
            </a:xfrm>
            <a:custGeom>
              <a:avLst/>
              <a:gdLst/>
              <a:ahLst/>
              <a:cxnLst/>
              <a:rect l="l" t="t" r="r" b="b"/>
              <a:pathLst>
                <a:path w="1628" h="1468" extrusionOk="0">
                  <a:moveTo>
                    <a:pt x="1096" y="1"/>
                  </a:moveTo>
                  <a:cubicBezTo>
                    <a:pt x="995" y="1"/>
                    <a:pt x="885" y="30"/>
                    <a:pt x="831" y="81"/>
                  </a:cubicBezTo>
                  <a:cubicBezTo>
                    <a:pt x="582" y="315"/>
                    <a:pt x="362" y="577"/>
                    <a:pt x="173" y="861"/>
                  </a:cubicBezTo>
                  <a:cubicBezTo>
                    <a:pt x="1" y="1121"/>
                    <a:pt x="149" y="1407"/>
                    <a:pt x="440" y="1462"/>
                  </a:cubicBezTo>
                  <a:cubicBezTo>
                    <a:pt x="456" y="1466"/>
                    <a:pt x="474" y="1467"/>
                    <a:pt x="493" y="1467"/>
                  </a:cubicBezTo>
                  <a:cubicBezTo>
                    <a:pt x="875" y="1467"/>
                    <a:pt x="1627" y="817"/>
                    <a:pt x="1613" y="382"/>
                  </a:cubicBezTo>
                  <a:cubicBezTo>
                    <a:pt x="1528" y="295"/>
                    <a:pt x="1413" y="118"/>
                    <a:pt x="1248" y="31"/>
                  </a:cubicBezTo>
                  <a:cubicBezTo>
                    <a:pt x="1209" y="11"/>
                    <a:pt x="115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313;p32"/>
          <p:cNvGrpSpPr/>
          <p:nvPr/>
        </p:nvGrpSpPr>
        <p:grpSpPr>
          <a:xfrm>
            <a:off x="1749224" y="2120547"/>
            <a:ext cx="446415" cy="445265"/>
            <a:chOff x="-50504575" y="3550975"/>
            <a:chExt cx="300900" cy="300125"/>
          </a:xfrm>
        </p:grpSpPr>
        <p:sp>
          <p:nvSpPr>
            <p:cNvPr id="314" name="Google Shape;314;p32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2"/>
          <p:cNvGrpSpPr/>
          <p:nvPr/>
        </p:nvGrpSpPr>
        <p:grpSpPr>
          <a:xfrm>
            <a:off x="4349372" y="2120554"/>
            <a:ext cx="445228" cy="445228"/>
            <a:chOff x="-50134375" y="3183175"/>
            <a:chExt cx="300100" cy="300100"/>
          </a:xfrm>
        </p:grpSpPr>
        <p:sp>
          <p:nvSpPr>
            <p:cNvPr id="319" name="Google Shape;319;p32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2"/>
          <p:cNvGrpSpPr/>
          <p:nvPr/>
        </p:nvGrpSpPr>
        <p:grpSpPr>
          <a:xfrm>
            <a:off x="6975257" y="2119963"/>
            <a:ext cx="392635" cy="446415"/>
            <a:chOff x="-49378250" y="3920375"/>
            <a:chExt cx="264650" cy="300900"/>
          </a:xfrm>
        </p:grpSpPr>
        <p:sp>
          <p:nvSpPr>
            <p:cNvPr id="330" name="Google Shape;330;p32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"/>
          <p:cNvSpPr txBox="1">
            <a:spLocks noGrp="1"/>
          </p:cNvSpPr>
          <p:nvPr>
            <p:ph type="title" idx="4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DO</a:t>
            </a:r>
            <a:endParaRPr/>
          </a:p>
        </p:txBody>
      </p:sp>
      <p:sp>
        <p:nvSpPr>
          <p:cNvPr id="342" name="Google Shape;342;p33"/>
          <p:cNvSpPr/>
          <p:nvPr/>
        </p:nvSpPr>
        <p:spPr>
          <a:xfrm flipH="1">
            <a:off x="3352674" y="695025"/>
            <a:ext cx="423992" cy="196750"/>
          </a:xfrm>
          <a:custGeom>
            <a:avLst/>
            <a:gdLst/>
            <a:ahLst/>
            <a:cxnLst/>
            <a:rect l="l" t="t" r="r" b="b"/>
            <a:pathLst>
              <a:path w="9157" h="4249" extrusionOk="0">
                <a:moveTo>
                  <a:pt x="950" y="1"/>
                </a:moveTo>
                <a:cubicBezTo>
                  <a:pt x="607" y="1"/>
                  <a:pt x="393" y="235"/>
                  <a:pt x="301" y="542"/>
                </a:cubicBezTo>
                <a:cubicBezTo>
                  <a:pt x="173" y="967"/>
                  <a:pt x="98" y="1408"/>
                  <a:pt x="1" y="1842"/>
                </a:cubicBezTo>
                <a:cubicBezTo>
                  <a:pt x="67" y="2897"/>
                  <a:pt x="682" y="3751"/>
                  <a:pt x="1673" y="4088"/>
                </a:cubicBezTo>
                <a:cubicBezTo>
                  <a:pt x="1988" y="4196"/>
                  <a:pt x="2297" y="4248"/>
                  <a:pt x="2599" y="4248"/>
                </a:cubicBezTo>
                <a:cubicBezTo>
                  <a:pt x="3149" y="4248"/>
                  <a:pt x="3675" y="4074"/>
                  <a:pt x="4171" y="3746"/>
                </a:cubicBezTo>
                <a:cubicBezTo>
                  <a:pt x="4654" y="3425"/>
                  <a:pt x="5093" y="3041"/>
                  <a:pt x="5555" y="2686"/>
                </a:cubicBezTo>
                <a:cubicBezTo>
                  <a:pt x="6081" y="2281"/>
                  <a:pt x="6466" y="2080"/>
                  <a:pt x="6859" y="2080"/>
                </a:cubicBezTo>
                <a:cubicBezTo>
                  <a:pt x="7229" y="2080"/>
                  <a:pt x="7607" y="2258"/>
                  <a:pt x="8118" y="2612"/>
                </a:cubicBezTo>
                <a:cubicBezTo>
                  <a:pt x="8276" y="2723"/>
                  <a:pt x="8437" y="2830"/>
                  <a:pt x="8612" y="2830"/>
                </a:cubicBezTo>
                <a:cubicBezTo>
                  <a:pt x="8689" y="2830"/>
                  <a:pt x="8770" y="2810"/>
                  <a:pt x="8854" y="2759"/>
                </a:cubicBezTo>
                <a:cubicBezTo>
                  <a:pt x="9153" y="2580"/>
                  <a:pt x="9157" y="2287"/>
                  <a:pt x="9084" y="1987"/>
                </a:cubicBezTo>
                <a:cubicBezTo>
                  <a:pt x="8899" y="1219"/>
                  <a:pt x="8440" y="671"/>
                  <a:pt x="7726" y="342"/>
                </a:cubicBezTo>
                <a:cubicBezTo>
                  <a:pt x="7359" y="174"/>
                  <a:pt x="6978" y="96"/>
                  <a:pt x="6586" y="96"/>
                </a:cubicBezTo>
                <a:cubicBezTo>
                  <a:pt x="6444" y="96"/>
                  <a:pt x="6299" y="107"/>
                  <a:pt x="6154" y="127"/>
                </a:cubicBezTo>
                <a:cubicBezTo>
                  <a:pt x="5332" y="239"/>
                  <a:pt x="4623" y="598"/>
                  <a:pt x="3971" y="1092"/>
                </a:cubicBezTo>
                <a:cubicBezTo>
                  <a:pt x="3578" y="1389"/>
                  <a:pt x="3194" y="1702"/>
                  <a:pt x="2771" y="1949"/>
                </a:cubicBezTo>
                <a:cubicBezTo>
                  <a:pt x="2601" y="2049"/>
                  <a:pt x="2447" y="2097"/>
                  <a:pt x="2311" y="2097"/>
                </a:cubicBezTo>
                <a:cubicBezTo>
                  <a:pt x="2026" y="2097"/>
                  <a:pt x="1823" y="1885"/>
                  <a:pt x="1728" y="1487"/>
                </a:cubicBezTo>
                <a:cubicBezTo>
                  <a:pt x="1661" y="1205"/>
                  <a:pt x="1642" y="912"/>
                  <a:pt x="1582" y="628"/>
                </a:cubicBezTo>
                <a:cubicBezTo>
                  <a:pt x="1512" y="303"/>
                  <a:pt x="1363" y="18"/>
                  <a:pt x="985" y="2"/>
                </a:cubicBezTo>
                <a:cubicBezTo>
                  <a:pt x="973" y="1"/>
                  <a:pt x="962" y="1"/>
                  <a:pt x="9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3"/>
          <p:cNvSpPr txBox="1">
            <a:spLocks noGrp="1"/>
          </p:cNvSpPr>
          <p:nvPr>
            <p:ph type="title"/>
          </p:nvPr>
        </p:nvSpPr>
        <p:spPr>
          <a:xfrm>
            <a:off x="1700968" y="31790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1"/>
          </p:nvPr>
        </p:nvSpPr>
        <p:spPr>
          <a:xfrm>
            <a:off x="1700975" y="3696925"/>
            <a:ext cx="20757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title" idx="2"/>
          </p:nvPr>
        </p:nvSpPr>
        <p:spPr>
          <a:xfrm>
            <a:off x="5367332" y="3179050"/>
            <a:ext cx="20757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3"/>
          </p:nvPr>
        </p:nvSpPr>
        <p:spPr>
          <a:xfrm>
            <a:off x="5367330" y="3696925"/>
            <a:ext cx="20757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grpSp>
        <p:nvGrpSpPr>
          <p:cNvPr id="347" name="Google Shape;347;p33"/>
          <p:cNvGrpSpPr/>
          <p:nvPr/>
        </p:nvGrpSpPr>
        <p:grpSpPr>
          <a:xfrm>
            <a:off x="5692350" y="1468729"/>
            <a:ext cx="1425655" cy="1635831"/>
            <a:chOff x="-9930625" y="960175"/>
            <a:chExt cx="2164675" cy="2483800"/>
          </a:xfrm>
        </p:grpSpPr>
        <p:sp>
          <p:nvSpPr>
            <p:cNvPr id="348" name="Google Shape;348;p33"/>
            <p:cNvSpPr/>
            <p:nvPr/>
          </p:nvSpPr>
          <p:spPr>
            <a:xfrm>
              <a:off x="-9900025" y="2159350"/>
              <a:ext cx="2055850" cy="1170500"/>
            </a:xfrm>
            <a:custGeom>
              <a:avLst/>
              <a:gdLst/>
              <a:ahLst/>
              <a:cxnLst/>
              <a:rect l="l" t="t" r="r" b="b"/>
              <a:pathLst>
                <a:path w="82234" h="46820" extrusionOk="0">
                  <a:moveTo>
                    <a:pt x="66890" y="0"/>
                  </a:moveTo>
                  <a:cubicBezTo>
                    <a:pt x="66851" y="0"/>
                    <a:pt x="66812" y="3"/>
                    <a:pt x="66773" y="7"/>
                  </a:cubicBezTo>
                  <a:cubicBezTo>
                    <a:pt x="66466" y="256"/>
                    <a:pt x="66394" y="554"/>
                    <a:pt x="66301" y="847"/>
                  </a:cubicBezTo>
                  <a:cubicBezTo>
                    <a:pt x="65990" y="1824"/>
                    <a:pt x="65813" y="2829"/>
                    <a:pt x="65684" y="3842"/>
                  </a:cubicBezTo>
                  <a:cubicBezTo>
                    <a:pt x="65465" y="5561"/>
                    <a:pt x="65031" y="7248"/>
                    <a:pt x="64916" y="8981"/>
                  </a:cubicBezTo>
                  <a:cubicBezTo>
                    <a:pt x="64913" y="9005"/>
                    <a:pt x="64871" y="9025"/>
                    <a:pt x="64841" y="9053"/>
                  </a:cubicBezTo>
                  <a:cubicBezTo>
                    <a:pt x="63505" y="8866"/>
                    <a:pt x="62166" y="8664"/>
                    <a:pt x="60822" y="8497"/>
                  </a:cubicBezTo>
                  <a:cubicBezTo>
                    <a:pt x="59202" y="8295"/>
                    <a:pt x="57580" y="8091"/>
                    <a:pt x="55953" y="7946"/>
                  </a:cubicBezTo>
                  <a:cubicBezTo>
                    <a:pt x="54190" y="7789"/>
                    <a:pt x="52423" y="7694"/>
                    <a:pt x="50655" y="7585"/>
                  </a:cubicBezTo>
                  <a:cubicBezTo>
                    <a:pt x="48122" y="7429"/>
                    <a:pt x="45587" y="7374"/>
                    <a:pt x="43051" y="7374"/>
                  </a:cubicBezTo>
                  <a:cubicBezTo>
                    <a:pt x="41876" y="7374"/>
                    <a:pt x="40702" y="7386"/>
                    <a:pt x="39527" y="7405"/>
                  </a:cubicBezTo>
                  <a:cubicBezTo>
                    <a:pt x="36839" y="7446"/>
                    <a:pt x="34149" y="7528"/>
                    <a:pt x="31467" y="7694"/>
                  </a:cubicBezTo>
                  <a:cubicBezTo>
                    <a:pt x="28274" y="7890"/>
                    <a:pt x="25086" y="8167"/>
                    <a:pt x="21900" y="8464"/>
                  </a:cubicBezTo>
                  <a:cubicBezTo>
                    <a:pt x="19460" y="8690"/>
                    <a:pt x="17020" y="8947"/>
                    <a:pt x="14595" y="9290"/>
                  </a:cubicBezTo>
                  <a:cubicBezTo>
                    <a:pt x="11394" y="9742"/>
                    <a:pt x="8214" y="10335"/>
                    <a:pt x="5074" y="11115"/>
                  </a:cubicBezTo>
                  <a:cubicBezTo>
                    <a:pt x="4019" y="11377"/>
                    <a:pt x="2984" y="11725"/>
                    <a:pt x="1950" y="12065"/>
                  </a:cubicBezTo>
                  <a:cubicBezTo>
                    <a:pt x="1332" y="12268"/>
                    <a:pt x="762" y="12573"/>
                    <a:pt x="336" y="13096"/>
                  </a:cubicBezTo>
                  <a:cubicBezTo>
                    <a:pt x="31" y="13472"/>
                    <a:pt x="0" y="13668"/>
                    <a:pt x="235" y="14114"/>
                  </a:cubicBezTo>
                  <a:cubicBezTo>
                    <a:pt x="314" y="14264"/>
                    <a:pt x="415" y="14403"/>
                    <a:pt x="499" y="14551"/>
                  </a:cubicBezTo>
                  <a:cubicBezTo>
                    <a:pt x="1368" y="16092"/>
                    <a:pt x="2259" y="17622"/>
                    <a:pt x="3100" y="19178"/>
                  </a:cubicBezTo>
                  <a:cubicBezTo>
                    <a:pt x="4436" y="21652"/>
                    <a:pt x="6138" y="23859"/>
                    <a:pt x="8013" y="25932"/>
                  </a:cubicBezTo>
                  <a:cubicBezTo>
                    <a:pt x="9039" y="27068"/>
                    <a:pt x="10173" y="28104"/>
                    <a:pt x="11257" y="29186"/>
                  </a:cubicBezTo>
                  <a:cubicBezTo>
                    <a:pt x="11376" y="29304"/>
                    <a:pt x="11484" y="29432"/>
                    <a:pt x="11638" y="29600"/>
                  </a:cubicBezTo>
                  <a:cubicBezTo>
                    <a:pt x="11540" y="29953"/>
                    <a:pt x="11477" y="30324"/>
                    <a:pt x="11336" y="30665"/>
                  </a:cubicBezTo>
                  <a:cubicBezTo>
                    <a:pt x="10810" y="31941"/>
                    <a:pt x="10645" y="33287"/>
                    <a:pt x="10496" y="34643"/>
                  </a:cubicBezTo>
                  <a:cubicBezTo>
                    <a:pt x="10258" y="36808"/>
                    <a:pt x="9974" y="38968"/>
                    <a:pt x="9736" y="41133"/>
                  </a:cubicBezTo>
                  <a:cubicBezTo>
                    <a:pt x="9636" y="42045"/>
                    <a:pt x="9584" y="42964"/>
                    <a:pt x="9550" y="43881"/>
                  </a:cubicBezTo>
                  <a:cubicBezTo>
                    <a:pt x="9504" y="45099"/>
                    <a:pt x="10112" y="45936"/>
                    <a:pt x="11146" y="46524"/>
                  </a:cubicBezTo>
                  <a:cubicBezTo>
                    <a:pt x="11478" y="46713"/>
                    <a:pt x="11809" y="46820"/>
                    <a:pt x="12145" y="46820"/>
                  </a:cubicBezTo>
                  <a:cubicBezTo>
                    <a:pt x="12392" y="46820"/>
                    <a:pt x="12641" y="46762"/>
                    <a:pt x="12895" y="46636"/>
                  </a:cubicBezTo>
                  <a:cubicBezTo>
                    <a:pt x="13444" y="46365"/>
                    <a:pt x="13994" y="46092"/>
                    <a:pt x="14522" y="45785"/>
                  </a:cubicBezTo>
                  <a:cubicBezTo>
                    <a:pt x="16524" y="44623"/>
                    <a:pt x="18512" y="43437"/>
                    <a:pt x="20516" y="42279"/>
                  </a:cubicBezTo>
                  <a:cubicBezTo>
                    <a:pt x="23082" y="40798"/>
                    <a:pt x="25709" y="39432"/>
                    <a:pt x="28430" y="38254"/>
                  </a:cubicBezTo>
                  <a:cubicBezTo>
                    <a:pt x="35026" y="35398"/>
                    <a:pt x="41823" y="33083"/>
                    <a:pt x="48639" y="30827"/>
                  </a:cubicBezTo>
                  <a:cubicBezTo>
                    <a:pt x="52644" y="29503"/>
                    <a:pt x="56683" y="28281"/>
                    <a:pt x="60707" y="27008"/>
                  </a:cubicBezTo>
                  <a:cubicBezTo>
                    <a:pt x="62523" y="26434"/>
                    <a:pt x="64334" y="25845"/>
                    <a:pt x="66151" y="25268"/>
                  </a:cubicBezTo>
                  <a:cubicBezTo>
                    <a:pt x="66336" y="25210"/>
                    <a:pt x="66534" y="25192"/>
                    <a:pt x="66751" y="25150"/>
                  </a:cubicBezTo>
                  <a:cubicBezTo>
                    <a:pt x="67075" y="26094"/>
                    <a:pt x="67413" y="26978"/>
                    <a:pt x="67539" y="27929"/>
                  </a:cubicBezTo>
                  <a:cubicBezTo>
                    <a:pt x="67656" y="28806"/>
                    <a:pt x="67802" y="29680"/>
                    <a:pt x="67947" y="30552"/>
                  </a:cubicBezTo>
                  <a:cubicBezTo>
                    <a:pt x="68017" y="30974"/>
                    <a:pt x="68192" y="31151"/>
                    <a:pt x="68531" y="31151"/>
                  </a:cubicBezTo>
                  <a:cubicBezTo>
                    <a:pt x="68614" y="31151"/>
                    <a:pt x="68708" y="31141"/>
                    <a:pt x="68812" y="31120"/>
                  </a:cubicBezTo>
                  <a:cubicBezTo>
                    <a:pt x="69203" y="31044"/>
                    <a:pt x="69498" y="30817"/>
                    <a:pt x="69754" y="30543"/>
                  </a:cubicBezTo>
                  <a:cubicBezTo>
                    <a:pt x="70426" y="29821"/>
                    <a:pt x="71104" y="29102"/>
                    <a:pt x="71743" y="28350"/>
                  </a:cubicBezTo>
                  <a:cubicBezTo>
                    <a:pt x="74143" y="25521"/>
                    <a:pt x="76540" y="22688"/>
                    <a:pt x="78705" y="19670"/>
                  </a:cubicBezTo>
                  <a:cubicBezTo>
                    <a:pt x="79579" y="18453"/>
                    <a:pt x="80471" y="17250"/>
                    <a:pt x="81320" y="16016"/>
                  </a:cubicBezTo>
                  <a:cubicBezTo>
                    <a:pt x="81645" y="15543"/>
                    <a:pt x="81897" y="15013"/>
                    <a:pt x="82129" y="14486"/>
                  </a:cubicBezTo>
                  <a:cubicBezTo>
                    <a:pt x="82233" y="14250"/>
                    <a:pt x="82233" y="13955"/>
                    <a:pt x="82225" y="13688"/>
                  </a:cubicBezTo>
                  <a:cubicBezTo>
                    <a:pt x="82216" y="13411"/>
                    <a:pt x="81955" y="13331"/>
                    <a:pt x="81752" y="13205"/>
                  </a:cubicBezTo>
                  <a:cubicBezTo>
                    <a:pt x="81642" y="13137"/>
                    <a:pt x="81557" y="13018"/>
                    <a:pt x="81481" y="12908"/>
                  </a:cubicBezTo>
                  <a:cubicBezTo>
                    <a:pt x="80521" y="11533"/>
                    <a:pt x="79316" y="10371"/>
                    <a:pt x="78160" y="9174"/>
                  </a:cubicBezTo>
                  <a:cubicBezTo>
                    <a:pt x="76858" y="7828"/>
                    <a:pt x="75477" y="6561"/>
                    <a:pt x="74127" y="5263"/>
                  </a:cubicBezTo>
                  <a:cubicBezTo>
                    <a:pt x="72654" y="3846"/>
                    <a:pt x="71068" y="2551"/>
                    <a:pt x="69385" y="1390"/>
                  </a:cubicBezTo>
                  <a:cubicBezTo>
                    <a:pt x="68909" y="1062"/>
                    <a:pt x="68442" y="718"/>
                    <a:pt x="67949" y="416"/>
                  </a:cubicBezTo>
                  <a:cubicBezTo>
                    <a:pt x="67614" y="212"/>
                    <a:pt x="67267" y="0"/>
                    <a:pt x="66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-9511475" y="2398375"/>
              <a:ext cx="1493000" cy="671700"/>
            </a:xfrm>
            <a:custGeom>
              <a:avLst/>
              <a:gdLst/>
              <a:ahLst/>
              <a:cxnLst/>
              <a:rect l="l" t="t" r="r" b="b"/>
              <a:pathLst>
                <a:path w="59720" h="26868" extrusionOk="0">
                  <a:moveTo>
                    <a:pt x="54850" y="0"/>
                  </a:moveTo>
                  <a:cubicBezTo>
                    <a:pt x="53266" y="0"/>
                    <a:pt x="51943" y="898"/>
                    <a:pt x="51148" y="2275"/>
                  </a:cubicBezTo>
                  <a:cubicBezTo>
                    <a:pt x="50985" y="2557"/>
                    <a:pt x="50905" y="2911"/>
                    <a:pt x="50878" y="3241"/>
                  </a:cubicBezTo>
                  <a:cubicBezTo>
                    <a:pt x="50848" y="3603"/>
                    <a:pt x="51111" y="3863"/>
                    <a:pt x="51430" y="3863"/>
                  </a:cubicBezTo>
                  <a:cubicBezTo>
                    <a:pt x="51521" y="3863"/>
                    <a:pt x="51616" y="3842"/>
                    <a:pt x="51710" y="3797"/>
                  </a:cubicBezTo>
                  <a:cubicBezTo>
                    <a:pt x="52041" y="3636"/>
                    <a:pt x="52337" y="3398"/>
                    <a:pt x="52629" y="3169"/>
                  </a:cubicBezTo>
                  <a:cubicBezTo>
                    <a:pt x="53058" y="2835"/>
                    <a:pt x="53447" y="2444"/>
                    <a:pt x="53896" y="2140"/>
                  </a:cubicBezTo>
                  <a:cubicBezTo>
                    <a:pt x="54671" y="1617"/>
                    <a:pt x="55519" y="1289"/>
                    <a:pt x="56535" y="1289"/>
                  </a:cubicBezTo>
                  <a:cubicBezTo>
                    <a:pt x="56608" y="1289"/>
                    <a:pt x="56682" y="1291"/>
                    <a:pt x="56758" y="1294"/>
                  </a:cubicBezTo>
                  <a:cubicBezTo>
                    <a:pt x="57131" y="2350"/>
                    <a:pt x="56826" y="3171"/>
                    <a:pt x="56176" y="3897"/>
                  </a:cubicBezTo>
                  <a:cubicBezTo>
                    <a:pt x="55692" y="4439"/>
                    <a:pt x="55081" y="4807"/>
                    <a:pt x="54410" y="5082"/>
                  </a:cubicBezTo>
                  <a:cubicBezTo>
                    <a:pt x="53716" y="5364"/>
                    <a:pt x="53019" y="5639"/>
                    <a:pt x="52345" y="5964"/>
                  </a:cubicBezTo>
                  <a:cubicBezTo>
                    <a:pt x="51983" y="6138"/>
                    <a:pt x="51656" y="6394"/>
                    <a:pt x="51333" y="6639"/>
                  </a:cubicBezTo>
                  <a:cubicBezTo>
                    <a:pt x="50730" y="7095"/>
                    <a:pt x="50609" y="7764"/>
                    <a:pt x="50595" y="8460"/>
                  </a:cubicBezTo>
                  <a:cubicBezTo>
                    <a:pt x="50586" y="8873"/>
                    <a:pt x="50969" y="9217"/>
                    <a:pt x="51386" y="9217"/>
                  </a:cubicBezTo>
                  <a:cubicBezTo>
                    <a:pt x="51390" y="9217"/>
                    <a:pt x="51394" y="9217"/>
                    <a:pt x="51398" y="9217"/>
                  </a:cubicBezTo>
                  <a:cubicBezTo>
                    <a:pt x="51719" y="9212"/>
                    <a:pt x="52000" y="9098"/>
                    <a:pt x="52221" y="8866"/>
                  </a:cubicBezTo>
                  <a:cubicBezTo>
                    <a:pt x="52573" y="8499"/>
                    <a:pt x="52949" y="8146"/>
                    <a:pt x="53251" y="7740"/>
                  </a:cubicBezTo>
                  <a:cubicBezTo>
                    <a:pt x="53614" y="7252"/>
                    <a:pt x="54067" y="6931"/>
                    <a:pt x="54636" y="6751"/>
                  </a:cubicBezTo>
                  <a:cubicBezTo>
                    <a:pt x="55221" y="6567"/>
                    <a:pt x="55806" y="6384"/>
                    <a:pt x="56386" y="6186"/>
                  </a:cubicBezTo>
                  <a:cubicBezTo>
                    <a:pt x="57229" y="5897"/>
                    <a:pt x="58034" y="5529"/>
                    <a:pt x="58660" y="4868"/>
                  </a:cubicBezTo>
                  <a:cubicBezTo>
                    <a:pt x="59720" y="3751"/>
                    <a:pt x="59626" y="2359"/>
                    <a:pt x="58436" y="1400"/>
                  </a:cubicBezTo>
                  <a:cubicBezTo>
                    <a:pt x="57848" y="924"/>
                    <a:pt x="57191" y="564"/>
                    <a:pt x="56484" y="305"/>
                  </a:cubicBezTo>
                  <a:cubicBezTo>
                    <a:pt x="55918" y="97"/>
                    <a:pt x="55370" y="0"/>
                    <a:pt x="54850" y="0"/>
                  </a:cubicBezTo>
                  <a:close/>
                  <a:moveTo>
                    <a:pt x="50360" y="10310"/>
                  </a:moveTo>
                  <a:cubicBezTo>
                    <a:pt x="50088" y="10310"/>
                    <a:pt x="49813" y="10367"/>
                    <a:pt x="49537" y="10494"/>
                  </a:cubicBezTo>
                  <a:cubicBezTo>
                    <a:pt x="49174" y="10659"/>
                    <a:pt x="49107" y="10982"/>
                    <a:pt x="49118" y="11340"/>
                  </a:cubicBezTo>
                  <a:cubicBezTo>
                    <a:pt x="49131" y="11690"/>
                    <a:pt x="49329" y="11913"/>
                    <a:pt x="49642" y="12006"/>
                  </a:cubicBezTo>
                  <a:cubicBezTo>
                    <a:pt x="49930" y="12092"/>
                    <a:pt x="50234" y="12117"/>
                    <a:pt x="50597" y="12182"/>
                  </a:cubicBezTo>
                  <a:cubicBezTo>
                    <a:pt x="50837" y="12121"/>
                    <a:pt x="51152" y="12098"/>
                    <a:pt x="51409" y="11962"/>
                  </a:cubicBezTo>
                  <a:cubicBezTo>
                    <a:pt x="51930" y="11687"/>
                    <a:pt x="51976" y="10890"/>
                    <a:pt x="51479" y="10620"/>
                  </a:cubicBezTo>
                  <a:cubicBezTo>
                    <a:pt x="51121" y="10425"/>
                    <a:pt x="50744" y="10310"/>
                    <a:pt x="50360" y="10310"/>
                  </a:cubicBezTo>
                  <a:close/>
                  <a:moveTo>
                    <a:pt x="38267" y="1907"/>
                  </a:moveTo>
                  <a:cubicBezTo>
                    <a:pt x="37765" y="1907"/>
                    <a:pt x="37257" y="2016"/>
                    <a:pt x="36757" y="2094"/>
                  </a:cubicBezTo>
                  <a:cubicBezTo>
                    <a:pt x="36482" y="2138"/>
                    <a:pt x="36243" y="2275"/>
                    <a:pt x="36153" y="2611"/>
                  </a:cubicBezTo>
                  <a:cubicBezTo>
                    <a:pt x="36469" y="3264"/>
                    <a:pt x="37043" y="3594"/>
                    <a:pt x="37744" y="3702"/>
                  </a:cubicBezTo>
                  <a:cubicBezTo>
                    <a:pt x="38612" y="3838"/>
                    <a:pt x="39487" y="3930"/>
                    <a:pt x="40444" y="4051"/>
                  </a:cubicBezTo>
                  <a:cubicBezTo>
                    <a:pt x="40472" y="4257"/>
                    <a:pt x="40503" y="4389"/>
                    <a:pt x="40505" y="4522"/>
                  </a:cubicBezTo>
                  <a:cubicBezTo>
                    <a:pt x="40537" y="6633"/>
                    <a:pt x="40723" y="8734"/>
                    <a:pt x="40967" y="10828"/>
                  </a:cubicBezTo>
                  <a:cubicBezTo>
                    <a:pt x="41069" y="11701"/>
                    <a:pt x="41306" y="12559"/>
                    <a:pt x="41501" y="13420"/>
                  </a:cubicBezTo>
                  <a:cubicBezTo>
                    <a:pt x="41572" y="13729"/>
                    <a:pt x="41738" y="13986"/>
                    <a:pt x="42095" y="14036"/>
                  </a:cubicBezTo>
                  <a:cubicBezTo>
                    <a:pt x="42537" y="13598"/>
                    <a:pt x="42553" y="13600"/>
                    <a:pt x="42595" y="13105"/>
                  </a:cubicBezTo>
                  <a:cubicBezTo>
                    <a:pt x="42655" y="12359"/>
                    <a:pt x="42751" y="11610"/>
                    <a:pt x="42726" y="10867"/>
                  </a:cubicBezTo>
                  <a:cubicBezTo>
                    <a:pt x="42661" y="8827"/>
                    <a:pt x="42539" y="6790"/>
                    <a:pt x="42444" y="4753"/>
                  </a:cubicBezTo>
                  <a:cubicBezTo>
                    <a:pt x="42432" y="4524"/>
                    <a:pt x="42441" y="4293"/>
                    <a:pt x="42441" y="3995"/>
                  </a:cubicBezTo>
                  <a:cubicBezTo>
                    <a:pt x="43357" y="3882"/>
                    <a:pt x="44243" y="3973"/>
                    <a:pt x="45112" y="3862"/>
                  </a:cubicBezTo>
                  <a:cubicBezTo>
                    <a:pt x="45998" y="3747"/>
                    <a:pt x="46918" y="3774"/>
                    <a:pt x="47851" y="3349"/>
                  </a:cubicBezTo>
                  <a:cubicBezTo>
                    <a:pt x="47513" y="3046"/>
                    <a:pt x="47178" y="3004"/>
                    <a:pt x="46865" y="2925"/>
                  </a:cubicBezTo>
                  <a:cubicBezTo>
                    <a:pt x="45177" y="2499"/>
                    <a:pt x="43457" y="2287"/>
                    <a:pt x="41728" y="2136"/>
                  </a:cubicBezTo>
                  <a:cubicBezTo>
                    <a:pt x="40610" y="2037"/>
                    <a:pt x="39491" y="1941"/>
                    <a:pt x="38371" y="1908"/>
                  </a:cubicBezTo>
                  <a:cubicBezTo>
                    <a:pt x="38337" y="1907"/>
                    <a:pt x="38302" y="1907"/>
                    <a:pt x="38267" y="1907"/>
                  </a:cubicBezTo>
                  <a:close/>
                  <a:moveTo>
                    <a:pt x="32322" y="2608"/>
                  </a:moveTo>
                  <a:cubicBezTo>
                    <a:pt x="31637" y="3070"/>
                    <a:pt x="31127" y="3562"/>
                    <a:pt x="30735" y="4162"/>
                  </a:cubicBezTo>
                  <a:cubicBezTo>
                    <a:pt x="30252" y="4902"/>
                    <a:pt x="29805" y="5665"/>
                    <a:pt x="29338" y="6416"/>
                  </a:cubicBezTo>
                  <a:cubicBezTo>
                    <a:pt x="29238" y="6575"/>
                    <a:pt x="29121" y="6724"/>
                    <a:pt x="28977" y="6929"/>
                  </a:cubicBezTo>
                  <a:cubicBezTo>
                    <a:pt x="28759" y="6611"/>
                    <a:pt x="28591" y="6357"/>
                    <a:pt x="28418" y="6108"/>
                  </a:cubicBezTo>
                  <a:cubicBezTo>
                    <a:pt x="27891" y="5357"/>
                    <a:pt x="27371" y="4598"/>
                    <a:pt x="26827" y="3857"/>
                  </a:cubicBezTo>
                  <a:cubicBezTo>
                    <a:pt x="26625" y="3584"/>
                    <a:pt x="26389" y="3337"/>
                    <a:pt x="26126" y="3122"/>
                  </a:cubicBezTo>
                  <a:cubicBezTo>
                    <a:pt x="25995" y="3015"/>
                    <a:pt x="25791" y="2931"/>
                    <a:pt x="25619" y="2931"/>
                  </a:cubicBezTo>
                  <a:cubicBezTo>
                    <a:pt x="25603" y="2931"/>
                    <a:pt x="25587" y="2932"/>
                    <a:pt x="25571" y="2934"/>
                  </a:cubicBezTo>
                  <a:cubicBezTo>
                    <a:pt x="24841" y="3003"/>
                    <a:pt x="24452" y="3661"/>
                    <a:pt x="24779" y="4320"/>
                  </a:cubicBezTo>
                  <a:cubicBezTo>
                    <a:pt x="25278" y="5325"/>
                    <a:pt x="25818" y="6310"/>
                    <a:pt x="26366" y="7290"/>
                  </a:cubicBezTo>
                  <a:cubicBezTo>
                    <a:pt x="26830" y="8118"/>
                    <a:pt x="27331" y="8925"/>
                    <a:pt x="27812" y="9736"/>
                  </a:cubicBezTo>
                  <a:cubicBezTo>
                    <a:pt x="27644" y="10133"/>
                    <a:pt x="27504" y="10479"/>
                    <a:pt x="27351" y="10819"/>
                  </a:cubicBezTo>
                  <a:cubicBezTo>
                    <a:pt x="26711" y="12246"/>
                    <a:pt x="26046" y="13664"/>
                    <a:pt x="25434" y="15104"/>
                  </a:cubicBezTo>
                  <a:cubicBezTo>
                    <a:pt x="25196" y="15663"/>
                    <a:pt x="25051" y="16267"/>
                    <a:pt x="24912" y="16861"/>
                  </a:cubicBezTo>
                  <a:cubicBezTo>
                    <a:pt x="24876" y="17010"/>
                    <a:pt x="25025" y="17202"/>
                    <a:pt x="25087" y="17370"/>
                  </a:cubicBezTo>
                  <a:cubicBezTo>
                    <a:pt x="26052" y="17200"/>
                    <a:pt x="26573" y="16575"/>
                    <a:pt x="26993" y="15859"/>
                  </a:cubicBezTo>
                  <a:cubicBezTo>
                    <a:pt x="27648" y="14744"/>
                    <a:pt x="28250" y="13601"/>
                    <a:pt x="28673" y="12372"/>
                  </a:cubicBezTo>
                  <a:cubicBezTo>
                    <a:pt x="28737" y="12186"/>
                    <a:pt x="28852" y="12019"/>
                    <a:pt x="28979" y="11777"/>
                  </a:cubicBezTo>
                  <a:cubicBezTo>
                    <a:pt x="29124" y="11956"/>
                    <a:pt x="29238" y="12075"/>
                    <a:pt x="29328" y="12212"/>
                  </a:cubicBezTo>
                  <a:cubicBezTo>
                    <a:pt x="29607" y="12640"/>
                    <a:pt x="29886" y="13068"/>
                    <a:pt x="30147" y="13506"/>
                  </a:cubicBezTo>
                  <a:cubicBezTo>
                    <a:pt x="30608" y="14280"/>
                    <a:pt x="31292" y="14850"/>
                    <a:pt x="31940" y="15447"/>
                  </a:cubicBezTo>
                  <a:cubicBezTo>
                    <a:pt x="32105" y="15599"/>
                    <a:pt x="32305" y="15742"/>
                    <a:pt x="32545" y="15742"/>
                  </a:cubicBezTo>
                  <a:cubicBezTo>
                    <a:pt x="32651" y="15742"/>
                    <a:pt x="32764" y="15714"/>
                    <a:pt x="32886" y="15647"/>
                  </a:cubicBezTo>
                  <a:cubicBezTo>
                    <a:pt x="33016" y="15255"/>
                    <a:pt x="32985" y="14845"/>
                    <a:pt x="32853" y="14460"/>
                  </a:cubicBezTo>
                  <a:cubicBezTo>
                    <a:pt x="32534" y="13528"/>
                    <a:pt x="32272" y="12574"/>
                    <a:pt x="31761" y="11717"/>
                  </a:cubicBezTo>
                  <a:cubicBezTo>
                    <a:pt x="31341" y="11017"/>
                    <a:pt x="30948" y="10300"/>
                    <a:pt x="30513" y="9608"/>
                  </a:cubicBezTo>
                  <a:cubicBezTo>
                    <a:pt x="30250" y="9189"/>
                    <a:pt x="30220" y="8817"/>
                    <a:pt x="30472" y="8374"/>
                  </a:cubicBezTo>
                  <a:cubicBezTo>
                    <a:pt x="30875" y="7665"/>
                    <a:pt x="31205" y="6913"/>
                    <a:pt x="31608" y="6204"/>
                  </a:cubicBezTo>
                  <a:cubicBezTo>
                    <a:pt x="32000" y="5513"/>
                    <a:pt x="32211" y="4763"/>
                    <a:pt x="32444" y="4016"/>
                  </a:cubicBezTo>
                  <a:cubicBezTo>
                    <a:pt x="32577" y="3589"/>
                    <a:pt x="32644" y="3163"/>
                    <a:pt x="32322" y="2608"/>
                  </a:cubicBezTo>
                  <a:close/>
                  <a:moveTo>
                    <a:pt x="17562" y="3489"/>
                  </a:moveTo>
                  <a:cubicBezTo>
                    <a:pt x="16737" y="3489"/>
                    <a:pt x="15911" y="3532"/>
                    <a:pt x="15086" y="3583"/>
                  </a:cubicBezTo>
                  <a:cubicBezTo>
                    <a:pt x="13986" y="3650"/>
                    <a:pt x="13403" y="4290"/>
                    <a:pt x="13356" y="5373"/>
                  </a:cubicBezTo>
                  <a:cubicBezTo>
                    <a:pt x="13323" y="6154"/>
                    <a:pt x="13287" y="6939"/>
                    <a:pt x="13317" y="7720"/>
                  </a:cubicBezTo>
                  <a:cubicBezTo>
                    <a:pt x="13456" y="11291"/>
                    <a:pt x="13609" y="14862"/>
                    <a:pt x="13778" y="18432"/>
                  </a:cubicBezTo>
                  <a:cubicBezTo>
                    <a:pt x="13818" y="19282"/>
                    <a:pt x="13925" y="20128"/>
                    <a:pt x="14018" y="20974"/>
                  </a:cubicBezTo>
                  <a:cubicBezTo>
                    <a:pt x="14078" y="21526"/>
                    <a:pt x="14127" y="21869"/>
                    <a:pt x="14731" y="21869"/>
                  </a:cubicBezTo>
                  <a:cubicBezTo>
                    <a:pt x="14852" y="21869"/>
                    <a:pt x="14995" y="21855"/>
                    <a:pt x="15165" y="21827"/>
                  </a:cubicBezTo>
                  <a:cubicBezTo>
                    <a:pt x="15731" y="21731"/>
                    <a:pt x="16302" y="21585"/>
                    <a:pt x="16831" y="21366"/>
                  </a:cubicBezTo>
                  <a:cubicBezTo>
                    <a:pt x="18545" y="20659"/>
                    <a:pt x="20045" y="19599"/>
                    <a:pt x="21475" y="18434"/>
                  </a:cubicBezTo>
                  <a:cubicBezTo>
                    <a:pt x="21575" y="18354"/>
                    <a:pt x="21642" y="18232"/>
                    <a:pt x="21876" y="17940"/>
                  </a:cubicBezTo>
                  <a:cubicBezTo>
                    <a:pt x="21653" y="17940"/>
                    <a:pt x="21506" y="17928"/>
                    <a:pt x="21393" y="17928"/>
                  </a:cubicBezTo>
                  <a:cubicBezTo>
                    <a:pt x="21325" y="17928"/>
                    <a:pt x="21270" y="17933"/>
                    <a:pt x="21216" y="17946"/>
                  </a:cubicBezTo>
                  <a:cubicBezTo>
                    <a:pt x="20314" y="18163"/>
                    <a:pt x="19491" y="18564"/>
                    <a:pt x="18687" y="19019"/>
                  </a:cubicBezTo>
                  <a:cubicBezTo>
                    <a:pt x="18095" y="19353"/>
                    <a:pt x="17494" y="19672"/>
                    <a:pt x="16892" y="19989"/>
                  </a:cubicBezTo>
                  <a:cubicBezTo>
                    <a:pt x="16780" y="20048"/>
                    <a:pt x="16645" y="20063"/>
                    <a:pt x="16487" y="20109"/>
                  </a:cubicBezTo>
                  <a:cubicBezTo>
                    <a:pt x="16292" y="19534"/>
                    <a:pt x="16402" y="18989"/>
                    <a:pt x="16382" y="18456"/>
                  </a:cubicBezTo>
                  <a:cubicBezTo>
                    <a:pt x="16362" y="17911"/>
                    <a:pt x="16364" y="17367"/>
                    <a:pt x="16357" y="16822"/>
                  </a:cubicBezTo>
                  <a:cubicBezTo>
                    <a:pt x="16352" y="16244"/>
                    <a:pt x="16331" y="15664"/>
                    <a:pt x="16346" y="15086"/>
                  </a:cubicBezTo>
                  <a:cubicBezTo>
                    <a:pt x="16359" y="14551"/>
                    <a:pt x="16238" y="14007"/>
                    <a:pt x="16420" y="13433"/>
                  </a:cubicBezTo>
                  <a:cubicBezTo>
                    <a:pt x="16859" y="13312"/>
                    <a:pt x="17284" y="13202"/>
                    <a:pt x="17704" y="13079"/>
                  </a:cubicBezTo>
                  <a:cubicBezTo>
                    <a:pt x="18526" y="12837"/>
                    <a:pt x="19316" y="12525"/>
                    <a:pt x="19996" y="11989"/>
                  </a:cubicBezTo>
                  <a:cubicBezTo>
                    <a:pt x="20121" y="11890"/>
                    <a:pt x="20284" y="11790"/>
                    <a:pt x="20147" y="11514"/>
                  </a:cubicBezTo>
                  <a:cubicBezTo>
                    <a:pt x="19744" y="11461"/>
                    <a:pt x="19337" y="11437"/>
                    <a:pt x="18927" y="11437"/>
                  </a:cubicBezTo>
                  <a:cubicBezTo>
                    <a:pt x="18306" y="11437"/>
                    <a:pt x="17678" y="11491"/>
                    <a:pt x="17050" y="11574"/>
                  </a:cubicBezTo>
                  <a:cubicBezTo>
                    <a:pt x="16968" y="11585"/>
                    <a:pt x="16886" y="11588"/>
                    <a:pt x="16801" y="11588"/>
                  </a:cubicBezTo>
                  <a:cubicBezTo>
                    <a:pt x="16657" y="11588"/>
                    <a:pt x="16507" y="11578"/>
                    <a:pt x="16344" y="11578"/>
                  </a:cubicBezTo>
                  <a:cubicBezTo>
                    <a:pt x="16314" y="11327"/>
                    <a:pt x="16271" y="11128"/>
                    <a:pt x="16269" y="10930"/>
                  </a:cubicBezTo>
                  <a:cubicBezTo>
                    <a:pt x="16251" y="9296"/>
                    <a:pt x="16244" y="7662"/>
                    <a:pt x="16039" y="6036"/>
                  </a:cubicBezTo>
                  <a:cubicBezTo>
                    <a:pt x="16020" y="5885"/>
                    <a:pt x="16091" y="5724"/>
                    <a:pt x="16120" y="5564"/>
                  </a:cubicBezTo>
                  <a:cubicBezTo>
                    <a:pt x="17361" y="5482"/>
                    <a:pt x="18550" y="5409"/>
                    <a:pt x="19737" y="5323"/>
                  </a:cubicBezTo>
                  <a:cubicBezTo>
                    <a:pt x="20520" y="5265"/>
                    <a:pt x="21296" y="5150"/>
                    <a:pt x="22033" y="4871"/>
                  </a:cubicBezTo>
                  <a:cubicBezTo>
                    <a:pt x="22241" y="4793"/>
                    <a:pt x="22417" y="4634"/>
                    <a:pt x="22618" y="4504"/>
                  </a:cubicBezTo>
                  <a:cubicBezTo>
                    <a:pt x="22315" y="4141"/>
                    <a:pt x="21926" y="4094"/>
                    <a:pt x="21576" y="3992"/>
                  </a:cubicBezTo>
                  <a:cubicBezTo>
                    <a:pt x="20254" y="3604"/>
                    <a:pt x="18910" y="3489"/>
                    <a:pt x="17562" y="3489"/>
                  </a:cubicBezTo>
                  <a:close/>
                  <a:moveTo>
                    <a:pt x="8945" y="2938"/>
                  </a:moveTo>
                  <a:cubicBezTo>
                    <a:pt x="8556" y="3178"/>
                    <a:pt x="8420" y="3578"/>
                    <a:pt x="8315" y="3955"/>
                  </a:cubicBezTo>
                  <a:cubicBezTo>
                    <a:pt x="7903" y="5430"/>
                    <a:pt x="7530" y="6922"/>
                    <a:pt x="7549" y="8467"/>
                  </a:cubicBezTo>
                  <a:cubicBezTo>
                    <a:pt x="7561" y="9419"/>
                    <a:pt x="7612" y="10375"/>
                    <a:pt x="7728" y="11318"/>
                  </a:cubicBezTo>
                  <a:cubicBezTo>
                    <a:pt x="7993" y="13445"/>
                    <a:pt x="8314" y="15566"/>
                    <a:pt x="8601" y="17690"/>
                  </a:cubicBezTo>
                  <a:cubicBezTo>
                    <a:pt x="8707" y="18461"/>
                    <a:pt x="8781" y="19237"/>
                    <a:pt x="8868" y="20011"/>
                  </a:cubicBezTo>
                  <a:lnTo>
                    <a:pt x="8670" y="20055"/>
                  </a:lnTo>
                  <a:cubicBezTo>
                    <a:pt x="8582" y="19918"/>
                    <a:pt x="8478" y="19789"/>
                    <a:pt x="8411" y="19643"/>
                  </a:cubicBezTo>
                  <a:cubicBezTo>
                    <a:pt x="8016" y="18776"/>
                    <a:pt x="7615" y="17911"/>
                    <a:pt x="7244" y="17034"/>
                  </a:cubicBezTo>
                  <a:cubicBezTo>
                    <a:pt x="6408" y="15060"/>
                    <a:pt x="5599" y="13074"/>
                    <a:pt x="4760" y="11103"/>
                  </a:cubicBezTo>
                  <a:cubicBezTo>
                    <a:pt x="4280" y="9976"/>
                    <a:pt x="3784" y="8854"/>
                    <a:pt x="3072" y="7847"/>
                  </a:cubicBezTo>
                  <a:cubicBezTo>
                    <a:pt x="2679" y="7290"/>
                    <a:pt x="2429" y="7065"/>
                    <a:pt x="2023" y="7065"/>
                  </a:cubicBezTo>
                  <a:cubicBezTo>
                    <a:pt x="1821" y="7065"/>
                    <a:pt x="1580" y="7121"/>
                    <a:pt x="1263" y="7219"/>
                  </a:cubicBezTo>
                  <a:cubicBezTo>
                    <a:pt x="1231" y="7229"/>
                    <a:pt x="1197" y="7236"/>
                    <a:pt x="1165" y="7248"/>
                  </a:cubicBezTo>
                  <a:cubicBezTo>
                    <a:pt x="0" y="7690"/>
                    <a:pt x="41" y="7897"/>
                    <a:pt x="109" y="8813"/>
                  </a:cubicBezTo>
                  <a:cubicBezTo>
                    <a:pt x="255" y="10747"/>
                    <a:pt x="423" y="12679"/>
                    <a:pt x="591" y="14612"/>
                  </a:cubicBezTo>
                  <a:cubicBezTo>
                    <a:pt x="750" y="16442"/>
                    <a:pt x="921" y="18272"/>
                    <a:pt x="1083" y="20103"/>
                  </a:cubicBezTo>
                  <a:cubicBezTo>
                    <a:pt x="1235" y="21831"/>
                    <a:pt x="1374" y="23561"/>
                    <a:pt x="1534" y="25290"/>
                  </a:cubicBezTo>
                  <a:cubicBezTo>
                    <a:pt x="1573" y="25694"/>
                    <a:pt x="1652" y="26099"/>
                    <a:pt x="1753" y="26493"/>
                  </a:cubicBezTo>
                  <a:cubicBezTo>
                    <a:pt x="1816" y="26740"/>
                    <a:pt x="1979" y="26867"/>
                    <a:pt x="2171" y="26867"/>
                  </a:cubicBezTo>
                  <a:cubicBezTo>
                    <a:pt x="2291" y="26867"/>
                    <a:pt x="2421" y="26817"/>
                    <a:pt x="2545" y="26715"/>
                  </a:cubicBezTo>
                  <a:cubicBezTo>
                    <a:pt x="2801" y="26503"/>
                    <a:pt x="2905" y="26222"/>
                    <a:pt x="2923" y="25907"/>
                  </a:cubicBezTo>
                  <a:cubicBezTo>
                    <a:pt x="2976" y="25025"/>
                    <a:pt x="3075" y="24141"/>
                    <a:pt x="3053" y="23260"/>
                  </a:cubicBezTo>
                  <a:cubicBezTo>
                    <a:pt x="2969" y="19992"/>
                    <a:pt x="2706" y="16736"/>
                    <a:pt x="2358" y="13486"/>
                  </a:cubicBezTo>
                  <a:cubicBezTo>
                    <a:pt x="2298" y="12925"/>
                    <a:pt x="2230" y="12364"/>
                    <a:pt x="2252" y="11613"/>
                  </a:cubicBezTo>
                  <a:lnTo>
                    <a:pt x="2252" y="11613"/>
                  </a:lnTo>
                  <a:cubicBezTo>
                    <a:pt x="2616" y="12034"/>
                    <a:pt x="2757" y="12374"/>
                    <a:pt x="2911" y="12699"/>
                  </a:cubicBezTo>
                  <a:cubicBezTo>
                    <a:pt x="3592" y="14145"/>
                    <a:pt x="4240" y="15608"/>
                    <a:pt x="4946" y="17043"/>
                  </a:cubicBezTo>
                  <a:cubicBezTo>
                    <a:pt x="6028" y="19240"/>
                    <a:pt x="7132" y="21427"/>
                    <a:pt x="8257" y="23603"/>
                  </a:cubicBezTo>
                  <a:cubicBezTo>
                    <a:pt x="8549" y="24165"/>
                    <a:pt x="8734" y="24438"/>
                    <a:pt x="9049" y="24438"/>
                  </a:cubicBezTo>
                  <a:cubicBezTo>
                    <a:pt x="9273" y="24438"/>
                    <a:pt x="9564" y="24300"/>
                    <a:pt x="10005" y="24029"/>
                  </a:cubicBezTo>
                  <a:cubicBezTo>
                    <a:pt x="10035" y="24011"/>
                    <a:pt x="10061" y="23991"/>
                    <a:pt x="10091" y="23973"/>
                  </a:cubicBezTo>
                  <a:cubicBezTo>
                    <a:pt x="10495" y="23716"/>
                    <a:pt x="10720" y="23366"/>
                    <a:pt x="10691" y="22869"/>
                  </a:cubicBezTo>
                  <a:cubicBezTo>
                    <a:pt x="10655" y="22258"/>
                    <a:pt x="10669" y="21642"/>
                    <a:pt x="10597" y="21036"/>
                  </a:cubicBezTo>
                  <a:cubicBezTo>
                    <a:pt x="10400" y="19380"/>
                    <a:pt x="10193" y="17725"/>
                    <a:pt x="9945" y="16077"/>
                  </a:cubicBezTo>
                  <a:cubicBezTo>
                    <a:pt x="9504" y="13137"/>
                    <a:pt x="9355" y="10185"/>
                    <a:pt x="9499" y="7220"/>
                  </a:cubicBezTo>
                  <a:cubicBezTo>
                    <a:pt x="9546" y="6204"/>
                    <a:pt x="9479" y="5179"/>
                    <a:pt x="9420" y="4162"/>
                  </a:cubicBezTo>
                  <a:cubicBezTo>
                    <a:pt x="9396" y="3733"/>
                    <a:pt x="9332" y="3281"/>
                    <a:pt x="8945" y="29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-9231800" y="960175"/>
              <a:ext cx="1354225" cy="825925"/>
            </a:xfrm>
            <a:custGeom>
              <a:avLst/>
              <a:gdLst/>
              <a:ahLst/>
              <a:cxnLst/>
              <a:rect l="l" t="t" r="r" b="b"/>
              <a:pathLst>
                <a:path w="54169" h="33037" extrusionOk="0">
                  <a:moveTo>
                    <a:pt x="26294" y="12481"/>
                  </a:moveTo>
                  <a:cubicBezTo>
                    <a:pt x="26451" y="12481"/>
                    <a:pt x="26646" y="12580"/>
                    <a:pt x="26776" y="12682"/>
                  </a:cubicBezTo>
                  <a:cubicBezTo>
                    <a:pt x="27213" y="13027"/>
                    <a:pt x="27462" y="13501"/>
                    <a:pt x="27662" y="14126"/>
                  </a:cubicBezTo>
                  <a:cubicBezTo>
                    <a:pt x="26944" y="14543"/>
                    <a:pt x="26253" y="14806"/>
                    <a:pt x="25537" y="15003"/>
                  </a:cubicBezTo>
                  <a:cubicBezTo>
                    <a:pt x="25444" y="15028"/>
                    <a:pt x="25362" y="15041"/>
                    <a:pt x="25290" y="15041"/>
                  </a:cubicBezTo>
                  <a:cubicBezTo>
                    <a:pt x="25067" y="15041"/>
                    <a:pt x="24928" y="14918"/>
                    <a:pt x="24794" y="14662"/>
                  </a:cubicBezTo>
                  <a:cubicBezTo>
                    <a:pt x="24589" y="14272"/>
                    <a:pt x="24573" y="13876"/>
                    <a:pt x="24788" y="13498"/>
                  </a:cubicBezTo>
                  <a:cubicBezTo>
                    <a:pt x="25107" y="12937"/>
                    <a:pt x="25612" y="12601"/>
                    <a:pt x="26236" y="12486"/>
                  </a:cubicBezTo>
                  <a:cubicBezTo>
                    <a:pt x="26255" y="12482"/>
                    <a:pt x="26274" y="12481"/>
                    <a:pt x="26294" y="12481"/>
                  </a:cubicBezTo>
                  <a:close/>
                  <a:moveTo>
                    <a:pt x="12773" y="747"/>
                  </a:moveTo>
                  <a:cubicBezTo>
                    <a:pt x="13161" y="747"/>
                    <a:pt x="13487" y="928"/>
                    <a:pt x="13782" y="1285"/>
                  </a:cubicBezTo>
                  <a:cubicBezTo>
                    <a:pt x="14182" y="1769"/>
                    <a:pt x="14429" y="2324"/>
                    <a:pt x="14605" y="2914"/>
                  </a:cubicBezTo>
                  <a:cubicBezTo>
                    <a:pt x="15139" y="4713"/>
                    <a:pt x="14987" y="6489"/>
                    <a:pt x="14349" y="8226"/>
                  </a:cubicBezTo>
                  <a:cubicBezTo>
                    <a:pt x="13445" y="10686"/>
                    <a:pt x="11813" y="12541"/>
                    <a:pt x="9560" y="13871"/>
                  </a:cubicBezTo>
                  <a:cubicBezTo>
                    <a:pt x="8141" y="14708"/>
                    <a:pt x="6625" y="15298"/>
                    <a:pt x="5055" y="15767"/>
                  </a:cubicBezTo>
                  <a:cubicBezTo>
                    <a:pt x="5041" y="15771"/>
                    <a:pt x="5027" y="15773"/>
                    <a:pt x="5011" y="15773"/>
                  </a:cubicBezTo>
                  <a:cubicBezTo>
                    <a:pt x="4961" y="15773"/>
                    <a:pt x="4900" y="15755"/>
                    <a:pt x="4812" y="15747"/>
                  </a:cubicBezTo>
                  <a:cubicBezTo>
                    <a:pt x="4785" y="15639"/>
                    <a:pt x="4724" y="15515"/>
                    <a:pt x="4729" y="15393"/>
                  </a:cubicBezTo>
                  <a:cubicBezTo>
                    <a:pt x="4824" y="13035"/>
                    <a:pt x="5112" y="10705"/>
                    <a:pt x="5912" y="8474"/>
                  </a:cubicBezTo>
                  <a:cubicBezTo>
                    <a:pt x="6836" y="5900"/>
                    <a:pt x="8226" y="3627"/>
                    <a:pt x="10380" y="1878"/>
                  </a:cubicBezTo>
                  <a:cubicBezTo>
                    <a:pt x="10936" y="1427"/>
                    <a:pt x="11567" y="1076"/>
                    <a:pt x="12244" y="844"/>
                  </a:cubicBezTo>
                  <a:cubicBezTo>
                    <a:pt x="12433" y="779"/>
                    <a:pt x="12608" y="747"/>
                    <a:pt x="12773" y="747"/>
                  </a:cubicBezTo>
                  <a:close/>
                  <a:moveTo>
                    <a:pt x="45845" y="16721"/>
                  </a:moveTo>
                  <a:cubicBezTo>
                    <a:pt x="46286" y="17170"/>
                    <a:pt x="46291" y="17761"/>
                    <a:pt x="46276" y="18315"/>
                  </a:cubicBezTo>
                  <a:cubicBezTo>
                    <a:pt x="46215" y="20313"/>
                    <a:pt x="44546" y="22239"/>
                    <a:pt x="42571" y="22639"/>
                  </a:cubicBezTo>
                  <a:cubicBezTo>
                    <a:pt x="42556" y="22642"/>
                    <a:pt x="42542" y="22643"/>
                    <a:pt x="42526" y="22643"/>
                  </a:cubicBezTo>
                  <a:cubicBezTo>
                    <a:pt x="42471" y="22643"/>
                    <a:pt x="42404" y="22628"/>
                    <a:pt x="42289" y="22619"/>
                  </a:cubicBezTo>
                  <a:cubicBezTo>
                    <a:pt x="42542" y="20532"/>
                    <a:pt x="44310" y="17605"/>
                    <a:pt x="45845" y="16721"/>
                  </a:cubicBezTo>
                  <a:close/>
                  <a:moveTo>
                    <a:pt x="22289" y="19438"/>
                  </a:moveTo>
                  <a:lnTo>
                    <a:pt x="22289" y="19438"/>
                  </a:lnTo>
                  <a:cubicBezTo>
                    <a:pt x="22680" y="20443"/>
                    <a:pt x="22389" y="21266"/>
                    <a:pt x="21977" y="22051"/>
                  </a:cubicBezTo>
                  <a:cubicBezTo>
                    <a:pt x="21589" y="22785"/>
                    <a:pt x="21096" y="23443"/>
                    <a:pt x="20287" y="23969"/>
                  </a:cubicBezTo>
                  <a:cubicBezTo>
                    <a:pt x="20336" y="22010"/>
                    <a:pt x="21088" y="20319"/>
                    <a:pt x="22289" y="19438"/>
                  </a:cubicBezTo>
                  <a:close/>
                  <a:moveTo>
                    <a:pt x="11921" y="0"/>
                  </a:moveTo>
                  <a:cubicBezTo>
                    <a:pt x="11625" y="0"/>
                    <a:pt x="11326" y="23"/>
                    <a:pt x="11022" y="70"/>
                  </a:cubicBezTo>
                  <a:cubicBezTo>
                    <a:pt x="9734" y="271"/>
                    <a:pt x="8629" y="849"/>
                    <a:pt x="7647" y="1665"/>
                  </a:cubicBezTo>
                  <a:cubicBezTo>
                    <a:pt x="5522" y="3430"/>
                    <a:pt x="4104" y="5683"/>
                    <a:pt x="3190" y="8270"/>
                  </a:cubicBezTo>
                  <a:cubicBezTo>
                    <a:pt x="2306" y="10769"/>
                    <a:pt x="1986" y="13360"/>
                    <a:pt x="1961" y="15997"/>
                  </a:cubicBezTo>
                  <a:cubicBezTo>
                    <a:pt x="1957" y="16368"/>
                    <a:pt x="1943" y="16737"/>
                    <a:pt x="1934" y="17093"/>
                  </a:cubicBezTo>
                  <a:cubicBezTo>
                    <a:pt x="1661" y="17318"/>
                    <a:pt x="1399" y="17488"/>
                    <a:pt x="1198" y="17712"/>
                  </a:cubicBezTo>
                  <a:cubicBezTo>
                    <a:pt x="836" y="18116"/>
                    <a:pt x="495" y="18537"/>
                    <a:pt x="179" y="18978"/>
                  </a:cubicBezTo>
                  <a:cubicBezTo>
                    <a:pt x="74" y="19124"/>
                    <a:pt x="1" y="19361"/>
                    <a:pt x="325" y="19520"/>
                  </a:cubicBezTo>
                  <a:cubicBezTo>
                    <a:pt x="848" y="19157"/>
                    <a:pt x="1254" y="18582"/>
                    <a:pt x="1898" y="18266"/>
                  </a:cubicBezTo>
                  <a:cubicBezTo>
                    <a:pt x="2102" y="18594"/>
                    <a:pt x="2106" y="18934"/>
                    <a:pt x="2156" y="19262"/>
                  </a:cubicBezTo>
                  <a:cubicBezTo>
                    <a:pt x="2274" y="20070"/>
                    <a:pt x="2350" y="20888"/>
                    <a:pt x="2533" y="21682"/>
                  </a:cubicBezTo>
                  <a:cubicBezTo>
                    <a:pt x="3228" y="24665"/>
                    <a:pt x="3944" y="27644"/>
                    <a:pt x="4683" y="30617"/>
                  </a:cubicBezTo>
                  <a:cubicBezTo>
                    <a:pt x="4883" y="31420"/>
                    <a:pt x="4912" y="31757"/>
                    <a:pt x="5417" y="31757"/>
                  </a:cubicBezTo>
                  <a:cubicBezTo>
                    <a:pt x="5633" y="31757"/>
                    <a:pt x="5937" y="31695"/>
                    <a:pt x="6379" y="31581"/>
                  </a:cubicBezTo>
                  <a:cubicBezTo>
                    <a:pt x="6569" y="31532"/>
                    <a:pt x="6736" y="31402"/>
                    <a:pt x="6959" y="31286"/>
                  </a:cubicBezTo>
                  <a:cubicBezTo>
                    <a:pt x="6974" y="30945"/>
                    <a:pt x="7001" y="30608"/>
                    <a:pt x="7002" y="30270"/>
                  </a:cubicBezTo>
                  <a:cubicBezTo>
                    <a:pt x="7007" y="28937"/>
                    <a:pt x="7183" y="27623"/>
                    <a:pt x="7451" y="26320"/>
                  </a:cubicBezTo>
                  <a:cubicBezTo>
                    <a:pt x="7917" y="24046"/>
                    <a:pt x="8824" y="21978"/>
                    <a:pt x="10301" y="20173"/>
                  </a:cubicBezTo>
                  <a:cubicBezTo>
                    <a:pt x="10433" y="20011"/>
                    <a:pt x="10527" y="19777"/>
                    <a:pt x="10826" y="19777"/>
                  </a:cubicBezTo>
                  <a:cubicBezTo>
                    <a:pt x="10848" y="19777"/>
                    <a:pt x="10871" y="19778"/>
                    <a:pt x="10894" y="19781"/>
                  </a:cubicBezTo>
                  <a:cubicBezTo>
                    <a:pt x="10894" y="19939"/>
                    <a:pt x="10912" y="20103"/>
                    <a:pt x="10891" y="20260"/>
                  </a:cubicBezTo>
                  <a:cubicBezTo>
                    <a:pt x="10677" y="21879"/>
                    <a:pt x="10441" y="23496"/>
                    <a:pt x="10240" y="25116"/>
                  </a:cubicBezTo>
                  <a:cubicBezTo>
                    <a:pt x="10065" y="26539"/>
                    <a:pt x="9974" y="27965"/>
                    <a:pt x="10115" y="29397"/>
                  </a:cubicBezTo>
                  <a:cubicBezTo>
                    <a:pt x="10204" y="30318"/>
                    <a:pt x="10409" y="31209"/>
                    <a:pt x="10821" y="32048"/>
                  </a:cubicBezTo>
                  <a:cubicBezTo>
                    <a:pt x="11150" y="32717"/>
                    <a:pt x="11662" y="33037"/>
                    <a:pt x="12369" y="33037"/>
                  </a:cubicBezTo>
                  <a:cubicBezTo>
                    <a:pt x="12431" y="33037"/>
                    <a:pt x="12494" y="33034"/>
                    <a:pt x="12559" y="33029"/>
                  </a:cubicBezTo>
                  <a:cubicBezTo>
                    <a:pt x="13751" y="32941"/>
                    <a:pt x="14743" y="32487"/>
                    <a:pt x="15378" y="31440"/>
                  </a:cubicBezTo>
                  <a:cubicBezTo>
                    <a:pt x="15854" y="30656"/>
                    <a:pt x="16278" y="29840"/>
                    <a:pt x="16723" y="29036"/>
                  </a:cubicBezTo>
                  <a:cubicBezTo>
                    <a:pt x="16880" y="28752"/>
                    <a:pt x="17027" y="28462"/>
                    <a:pt x="17235" y="28067"/>
                  </a:cubicBezTo>
                  <a:cubicBezTo>
                    <a:pt x="17432" y="28398"/>
                    <a:pt x="17558" y="28629"/>
                    <a:pt x="17702" y="28848"/>
                  </a:cubicBezTo>
                  <a:cubicBezTo>
                    <a:pt x="18198" y="29593"/>
                    <a:pt x="18738" y="30305"/>
                    <a:pt x="19622" y="30613"/>
                  </a:cubicBezTo>
                  <a:cubicBezTo>
                    <a:pt x="20408" y="30887"/>
                    <a:pt x="21178" y="31039"/>
                    <a:pt x="21922" y="31039"/>
                  </a:cubicBezTo>
                  <a:cubicBezTo>
                    <a:pt x="23141" y="31039"/>
                    <a:pt x="24294" y="30630"/>
                    <a:pt x="25343" y="29669"/>
                  </a:cubicBezTo>
                  <a:cubicBezTo>
                    <a:pt x="25865" y="29189"/>
                    <a:pt x="26350" y="28645"/>
                    <a:pt x="26754" y="28064"/>
                  </a:cubicBezTo>
                  <a:cubicBezTo>
                    <a:pt x="28572" y="25444"/>
                    <a:pt x="29672" y="22531"/>
                    <a:pt x="30097" y="19376"/>
                  </a:cubicBezTo>
                  <a:cubicBezTo>
                    <a:pt x="30283" y="17992"/>
                    <a:pt x="30361" y="16594"/>
                    <a:pt x="29975" y="15217"/>
                  </a:cubicBezTo>
                  <a:cubicBezTo>
                    <a:pt x="29942" y="15097"/>
                    <a:pt x="29982" y="14957"/>
                    <a:pt x="29990" y="14796"/>
                  </a:cubicBezTo>
                  <a:cubicBezTo>
                    <a:pt x="30923" y="14372"/>
                    <a:pt x="31786" y="13842"/>
                    <a:pt x="32772" y="13596"/>
                  </a:cubicBezTo>
                  <a:cubicBezTo>
                    <a:pt x="33000" y="14199"/>
                    <a:pt x="33032" y="14205"/>
                    <a:pt x="32920" y="14815"/>
                  </a:cubicBezTo>
                  <a:cubicBezTo>
                    <a:pt x="32526" y="16958"/>
                    <a:pt x="32096" y="19092"/>
                    <a:pt x="31708" y="21236"/>
                  </a:cubicBezTo>
                  <a:cubicBezTo>
                    <a:pt x="31467" y="22575"/>
                    <a:pt x="31240" y="23918"/>
                    <a:pt x="31078" y="25269"/>
                  </a:cubicBezTo>
                  <a:cubicBezTo>
                    <a:pt x="30957" y="26281"/>
                    <a:pt x="30920" y="27307"/>
                    <a:pt x="31094" y="28325"/>
                  </a:cubicBezTo>
                  <a:cubicBezTo>
                    <a:pt x="31334" y="29730"/>
                    <a:pt x="31820" y="30178"/>
                    <a:pt x="33351" y="30344"/>
                  </a:cubicBezTo>
                  <a:cubicBezTo>
                    <a:pt x="33385" y="30348"/>
                    <a:pt x="33419" y="30347"/>
                    <a:pt x="33453" y="30349"/>
                  </a:cubicBezTo>
                  <a:cubicBezTo>
                    <a:pt x="33544" y="30357"/>
                    <a:pt x="33634" y="30361"/>
                    <a:pt x="33722" y="30361"/>
                  </a:cubicBezTo>
                  <a:cubicBezTo>
                    <a:pt x="34482" y="30361"/>
                    <a:pt x="35121" y="30064"/>
                    <a:pt x="35615" y="29440"/>
                  </a:cubicBezTo>
                  <a:cubicBezTo>
                    <a:pt x="35952" y="29013"/>
                    <a:pt x="36296" y="28586"/>
                    <a:pt x="36589" y="28129"/>
                  </a:cubicBezTo>
                  <a:cubicBezTo>
                    <a:pt x="37120" y="27297"/>
                    <a:pt x="37614" y="26442"/>
                    <a:pt x="38127" y="25599"/>
                  </a:cubicBezTo>
                  <a:cubicBezTo>
                    <a:pt x="38191" y="25495"/>
                    <a:pt x="38248" y="25361"/>
                    <a:pt x="38375" y="25361"/>
                  </a:cubicBezTo>
                  <a:cubicBezTo>
                    <a:pt x="38409" y="25361"/>
                    <a:pt x="38449" y="25371"/>
                    <a:pt x="38495" y="25393"/>
                  </a:cubicBezTo>
                  <a:cubicBezTo>
                    <a:pt x="38508" y="25430"/>
                    <a:pt x="38527" y="25463"/>
                    <a:pt x="38530" y="25495"/>
                  </a:cubicBezTo>
                  <a:cubicBezTo>
                    <a:pt x="38550" y="25801"/>
                    <a:pt x="38572" y="26106"/>
                    <a:pt x="38582" y="26412"/>
                  </a:cubicBezTo>
                  <a:cubicBezTo>
                    <a:pt x="38642" y="28159"/>
                    <a:pt x="39351" y="29634"/>
                    <a:pt x="40468" y="30940"/>
                  </a:cubicBezTo>
                  <a:cubicBezTo>
                    <a:pt x="40899" y="31444"/>
                    <a:pt x="41424" y="31811"/>
                    <a:pt x="42053" y="32017"/>
                  </a:cubicBezTo>
                  <a:cubicBezTo>
                    <a:pt x="42831" y="32272"/>
                    <a:pt x="43593" y="32411"/>
                    <a:pt x="44334" y="32411"/>
                  </a:cubicBezTo>
                  <a:cubicBezTo>
                    <a:pt x="45567" y="32411"/>
                    <a:pt x="46744" y="32028"/>
                    <a:pt x="47847" y="31158"/>
                  </a:cubicBezTo>
                  <a:cubicBezTo>
                    <a:pt x="49088" y="30181"/>
                    <a:pt x="50145" y="29035"/>
                    <a:pt x="50983" y="27692"/>
                  </a:cubicBezTo>
                  <a:cubicBezTo>
                    <a:pt x="51578" y="26738"/>
                    <a:pt x="52191" y="25797"/>
                    <a:pt x="52780" y="24840"/>
                  </a:cubicBezTo>
                  <a:cubicBezTo>
                    <a:pt x="53100" y="24317"/>
                    <a:pt x="53420" y="23791"/>
                    <a:pt x="53677" y="23237"/>
                  </a:cubicBezTo>
                  <a:cubicBezTo>
                    <a:pt x="53876" y="22810"/>
                    <a:pt x="53989" y="22342"/>
                    <a:pt x="54117" y="21886"/>
                  </a:cubicBezTo>
                  <a:cubicBezTo>
                    <a:pt x="54159" y="21733"/>
                    <a:pt x="54168" y="21546"/>
                    <a:pt x="53902" y="21430"/>
                  </a:cubicBezTo>
                  <a:cubicBezTo>
                    <a:pt x="53795" y="21491"/>
                    <a:pt x="53638" y="21553"/>
                    <a:pt x="53516" y="21656"/>
                  </a:cubicBezTo>
                  <a:cubicBezTo>
                    <a:pt x="53125" y="21984"/>
                    <a:pt x="52706" y="22291"/>
                    <a:pt x="52372" y="22671"/>
                  </a:cubicBezTo>
                  <a:cubicBezTo>
                    <a:pt x="51677" y="23463"/>
                    <a:pt x="51027" y="24297"/>
                    <a:pt x="50360" y="25115"/>
                  </a:cubicBezTo>
                  <a:cubicBezTo>
                    <a:pt x="49222" y="26515"/>
                    <a:pt x="48103" y="27930"/>
                    <a:pt x="46940" y="29310"/>
                  </a:cubicBezTo>
                  <a:cubicBezTo>
                    <a:pt x="46124" y="30279"/>
                    <a:pt x="45182" y="31111"/>
                    <a:pt x="44017" y="31602"/>
                  </a:cubicBezTo>
                  <a:cubicBezTo>
                    <a:pt x="43654" y="31538"/>
                    <a:pt x="43450" y="31302"/>
                    <a:pt x="43244" y="31078"/>
                  </a:cubicBezTo>
                  <a:cubicBezTo>
                    <a:pt x="42489" y="30256"/>
                    <a:pt x="42015" y="29283"/>
                    <a:pt x="41783" y="28197"/>
                  </a:cubicBezTo>
                  <a:cubicBezTo>
                    <a:pt x="41448" y="26634"/>
                    <a:pt x="41608" y="25085"/>
                    <a:pt x="41988" y="23550"/>
                  </a:cubicBezTo>
                  <a:cubicBezTo>
                    <a:pt x="42001" y="23495"/>
                    <a:pt x="42076" y="23456"/>
                    <a:pt x="42154" y="23377"/>
                  </a:cubicBezTo>
                  <a:cubicBezTo>
                    <a:pt x="42326" y="23377"/>
                    <a:pt x="42511" y="23375"/>
                    <a:pt x="42700" y="23375"/>
                  </a:cubicBezTo>
                  <a:cubicBezTo>
                    <a:pt x="42811" y="23375"/>
                    <a:pt x="42923" y="23375"/>
                    <a:pt x="43035" y="23378"/>
                  </a:cubicBezTo>
                  <a:cubicBezTo>
                    <a:pt x="43085" y="23380"/>
                    <a:pt x="43134" y="23380"/>
                    <a:pt x="43184" y="23380"/>
                  </a:cubicBezTo>
                  <a:cubicBezTo>
                    <a:pt x="44101" y="23380"/>
                    <a:pt x="44976" y="23175"/>
                    <a:pt x="45812" y="22800"/>
                  </a:cubicBezTo>
                  <a:cubicBezTo>
                    <a:pt x="47444" y="22065"/>
                    <a:pt x="48497" y="20819"/>
                    <a:pt x="48847" y="19069"/>
                  </a:cubicBezTo>
                  <a:cubicBezTo>
                    <a:pt x="49194" y="17343"/>
                    <a:pt x="48475" y="16189"/>
                    <a:pt x="46926" y="15756"/>
                  </a:cubicBezTo>
                  <a:cubicBezTo>
                    <a:pt x="46370" y="15600"/>
                    <a:pt x="45798" y="15496"/>
                    <a:pt x="45227" y="15406"/>
                  </a:cubicBezTo>
                  <a:cubicBezTo>
                    <a:pt x="45062" y="15380"/>
                    <a:pt x="44898" y="15368"/>
                    <a:pt x="44736" y="15368"/>
                  </a:cubicBezTo>
                  <a:cubicBezTo>
                    <a:pt x="44222" y="15368"/>
                    <a:pt x="43722" y="15492"/>
                    <a:pt x="43235" y="15705"/>
                  </a:cubicBezTo>
                  <a:cubicBezTo>
                    <a:pt x="42333" y="16101"/>
                    <a:pt x="41663" y="16770"/>
                    <a:pt x="41080" y="17534"/>
                  </a:cubicBezTo>
                  <a:cubicBezTo>
                    <a:pt x="40419" y="18403"/>
                    <a:pt x="39888" y="19363"/>
                    <a:pt x="39506" y="20385"/>
                  </a:cubicBezTo>
                  <a:cubicBezTo>
                    <a:pt x="39360" y="20773"/>
                    <a:pt x="39147" y="21108"/>
                    <a:pt x="38899" y="21440"/>
                  </a:cubicBezTo>
                  <a:cubicBezTo>
                    <a:pt x="38167" y="22421"/>
                    <a:pt x="37450" y="23415"/>
                    <a:pt x="36752" y="24422"/>
                  </a:cubicBezTo>
                  <a:cubicBezTo>
                    <a:pt x="35880" y="25681"/>
                    <a:pt x="35035" y="26960"/>
                    <a:pt x="34171" y="28225"/>
                  </a:cubicBezTo>
                  <a:cubicBezTo>
                    <a:pt x="34046" y="28408"/>
                    <a:pt x="33877" y="28562"/>
                    <a:pt x="33718" y="28743"/>
                  </a:cubicBezTo>
                  <a:cubicBezTo>
                    <a:pt x="33428" y="28435"/>
                    <a:pt x="33505" y="28114"/>
                    <a:pt x="33544" y="27826"/>
                  </a:cubicBezTo>
                  <a:cubicBezTo>
                    <a:pt x="33693" y="26713"/>
                    <a:pt x="33821" y="25595"/>
                    <a:pt x="34048" y="24497"/>
                  </a:cubicBezTo>
                  <a:cubicBezTo>
                    <a:pt x="34385" y="22865"/>
                    <a:pt x="34814" y="21251"/>
                    <a:pt x="35179" y="19624"/>
                  </a:cubicBezTo>
                  <a:cubicBezTo>
                    <a:pt x="35419" y="18562"/>
                    <a:pt x="35653" y="17496"/>
                    <a:pt x="35818" y="16420"/>
                  </a:cubicBezTo>
                  <a:cubicBezTo>
                    <a:pt x="35914" y="15788"/>
                    <a:pt x="35923" y="15129"/>
                    <a:pt x="35874" y="14489"/>
                  </a:cubicBezTo>
                  <a:cubicBezTo>
                    <a:pt x="35818" y="13765"/>
                    <a:pt x="35422" y="13220"/>
                    <a:pt x="34735" y="12916"/>
                  </a:cubicBezTo>
                  <a:cubicBezTo>
                    <a:pt x="33902" y="12548"/>
                    <a:pt x="33070" y="12333"/>
                    <a:pt x="32238" y="12333"/>
                  </a:cubicBezTo>
                  <a:cubicBezTo>
                    <a:pt x="31466" y="12333"/>
                    <a:pt x="30694" y="12518"/>
                    <a:pt x="29922" y="12939"/>
                  </a:cubicBezTo>
                  <a:cubicBezTo>
                    <a:pt x="29659" y="13083"/>
                    <a:pt x="29378" y="13194"/>
                    <a:pt x="29133" y="13308"/>
                  </a:cubicBezTo>
                  <a:cubicBezTo>
                    <a:pt x="28991" y="13210"/>
                    <a:pt x="28899" y="13160"/>
                    <a:pt x="28826" y="13092"/>
                  </a:cubicBezTo>
                  <a:cubicBezTo>
                    <a:pt x="27825" y="12161"/>
                    <a:pt x="26600" y="11819"/>
                    <a:pt x="25276" y="11744"/>
                  </a:cubicBezTo>
                  <a:cubicBezTo>
                    <a:pt x="25214" y="11740"/>
                    <a:pt x="25153" y="11738"/>
                    <a:pt x="25093" y="11738"/>
                  </a:cubicBezTo>
                  <a:cubicBezTo>
                    <a:pt x="24385" y="11738"/>
                    <a:pt x="23750" y="11979"/>
                    <a:pt x="23189" y="12427"/>
                  </a:cubicBezTo>
                  <a:cubicBezTo>
                    <a:pt x="22328" y="13114"/>
                    <a:pt x="22312" y="14160"/>
                    <a:pt x="23151" y="14878"/>
                  </a:cubicBezTo>
                  <a:cubicBezTo>
                    <a:pt x="23305" y="15009"/>
                    <a:pt x="23469" y="15147"/>
                    <a:pt x="23653" y="15223"/>
                  </a:cubicBezTo>
                  <a:cubicBezTo>
                    <a:pt x="24517" y="15581"/>
                    <a:pt x="25393" y="15870"/>
                    <a:pt x="26310" y="15870"/>
                  </a:cubicBezTo>
                  <a:cubicBezTo>
                    <a:pt x="26642" y="15870"/>
                    <a:pt x="26980" y="15832"/>
                    <a:pt x="27325" y="15746"/>
                  </a:cubicBezTo>
                  <a:cubicBezTo>
                    <a:pt x="27514" y="15699"/>
                    <a:pt x="27718" y="15712"/>
                    <a:pt x="27910" y="15699"/>
                  </a:cubicBezTo>
                  <a:cubicBezTo>
                    <a:pt x="28184" y="16150"/>
                    <a:pt x="28085" y="16601"/>
                    <a:pt x="28055" y="17030"/>
                  </a:cubicBezTo>
                  <a:cubicBezTo>
                    <a:pt x="27810" y="20523"/>
                    <a:pt x="26756" y="23767"/>
                    <a:pt x="24996" y="26785"/>
                  </a:cubicBezTo>
                  <a:cubicBezTo>
                    <a:pt x="24444" y="27729"/>
                    <a:pt x="23814" y="28620"/>
                    <a:pt x="22974" y="29336"/>
                  </a:cubicBezTo>
                  <a:cubicBezTo>
                    <a:pt x="22565" y="29684"/>
                    <a:pt x="22146" y="30022"/>
                    <a:pt x="21633" y="30137"/>
                  </a:cubicBezTo>
                  <a:cubicBezTo>
                    <a:pt x="20315" y="28828"/>
                    <a:pt x="19708" y="26369"/>
                    <a:pt x="20265" y="24700"/>
                  </a:cubicBezTo>
                  <a:cubicBezTo>
                    <a:pt x="20456" y="24666"/>
                    <a:pt x="20656" y="24632"/>
                    <a:pt x="20857" y="24593"/>
                  </a:cubicBezTo>
                  <a:cubicBezTo>
                    <a:pt x="22875" y="24203"/>
                    <a:pt x="24033" y="22893"/>
                    <a:pt x="24685" y="21029"/>
                  </a:cubicBezTo>
                  <a:cubicBezTo>
                    <a:pt x="25029" y="20044"/>
                    <a:pt x="24676" y="18917"/>
                    <a:pt x="23378" y="18564"/>
                  </a:cubicBezTo>
                  <a:cubicBezTo>
                    <a:pt x="22681" y="18374"/>
                    <a:pt x="22056" y="18279"/>
                    <a:pt x="21491" y="18279"/>
                  </a:cubicBezTo>
                  <a:cubicBezTo>
                    <a:pt x="19864" y="18279"/>
                    <a:pt x="18732" y="19065"/>
                    <a:pt x="17767" y="20622"/>
                  </a:cubicBezTo>
                  <a:cubicBezTo>
                    <a:pt x="17661" y="20794"/>
                    <a:pt x="17576" y="20981"/>
                    <a:pt x="17487" y="21166"/>
                  </a:cubicBezTo>
                  <a:cubicBezTo>
                    <a:pt x="17071" y="22039"/>
                    <a:pt x="16862" y="22970"/>
                    <a:pt x="16799" y="23925"/>
                  </a:cubicBezTo>
                  <a:cubicBezTo>
                    <a:pt x="16758" y="24553"/>
                    <a:pt x="16580" y="25121"/>
                    <a:pt x="16317" y="25680"/>
                  </a:cubicBezTo>
                  <a:cubicBezTo>
                    <a:pt x="15592" y="27220"/>
                    <a:pt x="14884" y="28768"/>
                    <a:pt x="14156" y="30306"/>
                  </a:cubicBezTo>
                  <a:cubicBezTo>
                    <a:pt x="13967" y="30705"/>
                    <a:pt x="13734" y="31083"/>
                    <a:pt x="13511" y="31465"/>
                  </a:cubicBezTo>
                  <a:cubicBezTo>
                    <a:pt x="13441" y="31584"/>
                    <a:pt x="13358" y="31704"/>
                    <a:pt x="13198" y="31704"/>
                  </a:cubicBezTo>
                  <a:cubicBezTo>
                    <a:pt x="13164" y="31704"/>
                    <a:pt x="13127" y="31698"/>
                    <a:pt x="13085" y="31687"/>
                  </a:cubicBezTo>
                  <a:cubicBezTo>
                    <a:pt x="12785" y="31161"/>
                    <a:pt x="12667" y="30564"/>
                    <a:pt x="12577" y="29958"/>
                  </a:cubicBezTo>
                  <a:cubicBezTo>
                    <a:pt x="12315" y="28221"/>
                    <a:pt x="12486" y="26491"/>
                    <a:pt x="12676" y="24765"/>
                  </a:cubicBezTo>
                  <a:cubicBezTo>
                    <a:pt x="12814" y="23513"/>
                    <a:pt x="13008" y="22267"/>
                    <a:pt x="13135" y="21014"/>
                  </a:cubicBezTo>
                  <a:cubicBezTo>
                    <a:pt x="13194" y="20404"/>
                    <a:pt x="13202" y="19790"/>
                    <a:pt x="13158" y="19179"/>
                  </a:cubicBezTo>
                  <a:cubicBezTo>
                    <a:pt x="13119" y="18601"/>
                    <a:pt x="12814" y="18341"/>
                    <a:pt x="12229" y="18291"/>
                  </a:cubicBezTo>
                  <a:cubicBezTo>
                    <a:pt x="12080" y="18278"/>
                    <a:pt x="11934" y="18271"/>
                    <a:pt x="11790" y="18271"/>
                  </a:cubicBezTo>
                  <a:cubicBezTo>
                    <a:pt x="10678" y="18271"/>
                    <a:pt x="9722" y="18660"/>
                    <a:pt x="8948" y="19573"/>
                  </a:cubicBezTo>
                  <a:cubicBezTo>
                    <a:pt x="7777" y="20951"/>
                    <a:pt x="6870" y="22534"/>
                    <a:pt x="6275" y="24242"/>
                  </a:cubicBezTo>
                  <a:cubicBezTo>
                    <a:pt x="6178" y="24523"/>
                    <a:pt x="6066" y="24797"/>
                    <a:pt x="5939" y="25130"/>
                  </a:cubicBezTo>
                  <a:cubicBezTo>
                    <a:pt x="5826" y="24991"/>
                    <a:pt x="5726" y="24923"/>
                    <a:pt x="5709" y="24839"/>
                  </a:cubicBezTo>
                  <a:cubicBezTo>
                    <a:pt x="5237" y="22432"/>
                    <a:pt x="4781" y="20024"/>
                    <a:pt x="4719" y="17562"/>
                  </a:cubicBezTo>
                  <a:cubicBezTo>
                    <a:pt x="4711" y="17265"/>
                    <a:pt x="4738" y="16967"/>
                    <a:pt x="4749" y="16653"/>
                  </a:cubicBezTo>
                  <a:cubicBezTo>
                    <a:pt x="5091" y="16524"/>
                    <a:pt x="5370" y="16407"/>
                    <a:pt x="5657" y="16314"/>
                  </a:cubicBezTo>
                  <a:cubicBezTo>
                    <a:pt x="6337" y="16094"/>
                    <a:pt x="7025" y="15897"/>
                    <a:pt x="7704" y="15674"/>
                  </a:cubicBezTo>
                  <a:cubicBezTo>
                    <a:pt x="9620" y="15045"/>
                    <a:pt x="11458" y="14261"/>
                    <a:pt x="13090" y="13038"/>
                  </a:cubicBezTo>
                  <a:cubicBezTo>
                    <a:pt x="15308" y="11375"/>
                    <a:pt x="16560" y="9144"/>
                    <a:pt x="16995" y="6446"/>
                  </a:cubicBezTo>
                  <a:cubicBezTo>
                    <a:pt x="17234" y="4964"/>
                    <a:pt x="16962" y="3532"/>
                    <a:pt x="16281" y="2183"/>
                  </a:cubicBezTo>
                  <a:cubicBezTo>
                    <a:pt x="15932" y="1488"/>
                    <a:pt x="15398" y="965"/>
                    <a:pt x="14699" y="647"/>
                  </a:cubicBezTo>
                  <a:cubicBezTo>
                    <a:pt x="13806" y="241"/>
                    <a:pt x="12884" y="0"/>
                    <a:pt x="119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-9809350" y="1174325"/>
              <a:ext cx="533450" cy="689200"/>
            </a:xfrm>
            <a:custGeom>
              <a:avLst/>
              <a:gdLst/>
              <a:ahLst/>
              <a:cxnLst/>
              <a:rect l="l" t="t" r="r" b="b"/>
              <a:pathLst>
                <a:path w="21338" h="27568" extrusionOk="0">
                  <a:moveTo>
                    <a:pt x="8058" y="1"/>
                  </a:moveTo>
                  <a:cubicBezTo>
                    <a:pt x="6951" y="1"/>
                    <a:pt x="5928" y="364"/>
                    <a:pt x="4954" y="1014"/>
                  </a:cubicBezTo>
                  <a:cubicBezTo>
                    <a:pt x="3337" y="2095"/>
                    <a:pt x="2070" y="3494"/>
                    <a:pt x="1108" y="5178"/>
                  </a:cubicBezTo>
                  <a:cubicBezTo>
                    <a:pt x="416" y="6387"/>
                    <a:pt x="82" y="7697"/>
                    <a:pt x="16" y="9076"/>
                  </a:cubicBezTo>
                  <a:cubicBezTo>
                    <a:pt x="1" y="9404"/>
                    <a:pt x="88" y="9748"/>
                    <a:pt x="185" y="10067"/>
                  </a:cubicBezTo>
                  <a:cubicBezTo>
                    <a:pt x="225" y="10194"/>
                    <a:pt x="316" y="10319"/>
                    <a:pt x="458" y="10319"/>
                  </a:cubicBezTo>
                  <a:cubicBezTo>
                    <a:pt x="519" y="10319"/>
                    <a:pt x="589" y="10296"/>
                    <a:pt x="668" y="10240"/>
                  </a:cubicBezTo>
                  <a:cubicBezTo>
                    <a:pt x="969" y="8073"/>
                    <a:pt x="1823" y="6140"/>
                    <a:pt x="3252" y="4462"/>
                  </a:cubicBezTo>
                  <a:cubicBezTo>
                    <a:pt x="3407" y="4280"/>
                    <a:pt x="3547" y="4088"/>
                    <a:pt x="3701" y="3905"/>
                  </a:cubicBezTo>
                  <a:cubicBezTo>
                    <a:pt x="4683" y="2747"/>
                    <a:pt x="5846" y="1817"/>
                    <a:pt x="7197" y="1128"/>
                  </a:cubicBezTo>
                  <a:cubicBezTo>
                    <a:pt x="7477" y="986"/>
                    <a:pt x="7754" y="798"/>
                    <a:pt x="8085" y="798"/>
                  </a:cubicBezTo>
                  <a:cubicBezTo>
                    <a:pt x="8134" y="798"/>
                    <a:pt x="8185" y="802"/>
                    <a:pt x="8237" y="811"/>
                  </a:cubicBezTo>
                  <a:cubicBezTo>
                    <a:pt x="8589" y="1249"/>
                    <a:pt x="8693" y="1738"/>
                    <a:pt x="8734" y="2255"/>
                  </a:cubicBezTo>
                  <a:cubicBezTo>
                    <a:pt x="8818" y="3356"/>
                    <a:pt x="8662" y="4431"/>
                    <a:pt x="8417" y="5496"/>
                  </a:cubicBezTo>
                  <a:cubicBezTo>
                    <a:pt x="7995" y="7326"/>
                    <a:pt x="7327" y="9077"/>
                    <a:pt x="6614" y="10807"/>
                  </a:cubicBezTo>
                  <a:cubicBezTo>
                    <a:pt x="5338" y="13900"/>
                    <a:pt x="4280" y="17057"/>
                    <a:pt x="3730" y="20366"/>
                  </a:cubicBezTo>
                  <a:cubicBezTo>
                    <a:pt x="3495" y="21783"/>
                    <a:pt x="3384" y="23205"/>
                    <a:pt x="3610" y="24636"/>
                  </a:cubicBezTo>
                  <a:cubicBezTo>
                    <a:pt x="3723" y="25348"/>
                    <a:pt x="3886" y="26042"/>
                    <a:pt x="4253" y="26669"/>
                  </a:cubicBezTo>
                  <a:cubicBezTo>
                    <a:pt x="4502" y="27094"/>
                    <a:pt x="4835" y="27449"/>
                    <a:pt x="5346" y="27515"/>
                  </a:cubicBezTo>
                  <a:cubicBezTo>
                    <a:pt x="5607" y="27549"/>
                    <a:pt x="5864" y="27567"/>
                    <a:pt x="6116" y="27567"/>
                  </a:cubicBezTo>
                  <a:cubicBezTo>
                    <a:pt x="7128" y="27567"/>
                    <a:pt x="8056" y="27268"/>
                    <a:pt x="8820" y="26465"/>
                  </a:cubicBezTo>
                  <a:cubicBezTo>
                    <a:pt x="9171" y="26096"/>
                    <a:pt x="9523" y="25711"/>
                    <a:pt x="9784" y="25279"/>
                  </a:cubicBezTo>
                  <a:cubicBezTo>
                    <a:pt x="10309" y="24406"/>
                    <a:pt x="10785" y="23502"/>
                    <a:pt x="11259" y="22600"/>
                  </a:cubicBezTo>
                  <a:cubicBezTo>
                    <a:pt x="11478" y="22182"/>
                    <a:pt x="11649" y="21738"/>
                    <a:pt x="11892" y="21196"/>
                  </a:cubicBezTo>
                  <a:cubicBezTo>
                    <a:pt x="12014" y="21440"/>
                    <a:pt x="12105" y="21572"/>
                    <a:pt x="12148" y="21718"/>
                  </a:cubicBezTo>
                  <a:cubicBezTo>
                    <a:pt x="12310" y="22238"/>
                    <a:pt x="12411" y="22781"/>
                    <a:pt x="12617" y="23281"/>
                  </a:cubicBezTo>
                  <a:cubicBezTo>
                    <a:pt x="12900" y="23971"/>
                    <a:pt x="13229" y="24643"/>
                    <a:pt x="13600" y="25292"/>
                  </a:cubicBezTo>
                  <a:cubicBezTo>
                    <a:pt x="13960" y="25913"/>
                    <a:pt x="14550" y="26170"/>
                    <a:pt x="15254" y="26170"/>
                  </a:cubicBezTo>
                  <a:cubicBezTo>
                    <a:pt x="15280" y="26170"/>
                    <a:pt x="15305" y="26170"/>
                    <a:pt x="15331" y="26169"/>
                  </a:cubicBezTo>
                  <a:cubicBezTo>
                    <a:pt x="16845" y="26132"/>
                    <a:pt x="18035" y="25555"/>
                    <a:pt x="18731" y="24147"/>
                  </a:cubicBezTo>
                  <a:cubicBezTo>
                    <a:pt x="18852" y="23903"/>
                    <a:pt x="18970" y="23658"/>
                    <a:pt x="19074" y="23405"/>
                  </a:cubicBezTo>
                  <a:cubicBezTo>
                    <a:pt x="19466" y="22459"/>
                    <a:pt x="19730" y="21475"/>
                    <a:pt x="19939" y="20473"/>
                  </a:cubicBezTo>
                  <a:cubicBezTo>
                    <a:pt x="20295" y="18770"/>
                    <a:pt x="20457" y="17041"/>
                    <a:pt x="20690" y="15321"/>
                  </a:cubicBezTo>
                  <a:cubicBezTo>
                    <a:pt x="21047" y="12685"/>
                    <a:pt x="21221" y="10037"/>
                    <a:pt x="21319" y="7382"/>
                  </a:cubicBezTo>
                  <a:cubicBezTo>
                    <a:pt x="21338" y="6873"/>
                    <a:pt x="21332" y="6362"/>
                    <a:pt x="21301" y="5852"/>
                  </a:cubicBezTo>
                  <a:cubicBezTo>
                    <a:pt x="21254" y="5137"/>
                    <a:pt x="21164" y="4425"/>
                    <a:pt x="20864" y="3764"/>
                  </a:cubicBezTo>
                  <a:cubicBezTo>
                    <a:pt x="20795" y="3615"/>
                    <a:pt x="20720" y="3430"/>
                    <a:pt x="20487" y="3430"/>
                  </a:cubicBezTo>
                  <a:cubicBezTo>
                    <a:pt x="20452" y="3430"/>
                    <a:pt x="20414" y="3435"/>
                    <a:pt x="20372" y="3443"/>
                  </a:cubicBezTo>
                  <a:cubicBezTo>
                    <a:pt x="20307" y="3558"/>
                    <a:pt x="20196" y="3694"/>
                    <a:pt x="20148" y="3848"/>
                  </a:cubicBezTo>
                  <a:cubicBezTo>
                    <a:pt x="19937" y="4529"/>
                    <a:pt x="19675" y="5205"/>
                    <a:pt x="19561" y="5903"/>
                  </a:cubicBezTo>
                  <a:cubicBezTo>
                    <a:pt x="19305" y="7481"/>
                    <a:pt x="19119" y="9071"/>
                    <a:pt x="18919" y="10659"/>
                  </a:cubicBezTo>
                  <a:cubicBezTo>
                    <a:pt x="18831" y="11367"/>
                    <a:pt x="18767" y="12080"/>
                    <a:pt x="18716" y="12793"/>
                  </a:cubicBezTo>
                  <a:cubicBezTo>
                    <a:pt x="18582" y="14695"/>
                    <a:pt x="18501" y="16601"/>
                    <a:pt x="18322" y="18498"/>
                  </a:cubicBezTo>
                  <a:cubicBezTo>
                    <a:pt x="18155" y="20264"/>
                    <a:pt x="17819" y="22005"/>
                    <a:pt x="17101" y="23645"/>
                  </a:cubicBezTo>
                  <a:cubicBezTo>
                    <a:pt x="16910" y="24079"/>
                    <a:pt x="16676" y="24497"/>
                    <a:pt x="16428" y="24902"/>
                  </a:cubicBezTo>
                  <a:cubicBezTo>
                    <a:pt x="16335" y="25055"/>
                    <a:pt x="16148" y="25150"/>
                    <a:pt x="16002" y="25275"/>
                  </a:cubicBezTo>
                  <a:cubicBezTo>
                    <a:pt x="15388" y="24489"/>
                    <a:pt x="15111" y="23937"/>
                    <a:pt x="14817" y="22861"/>
                  </a:cubicBezTo>
                  <a:cubicBezTo>
                    <a:pt x="14318" y="21035"/>
                    <a:pt x="14171" y="19178"/>
                    <a:pt x="14315" y="17293"/>
                  </a:cubicBezTo>
                  <a:cubicBezTo>
                    <a:pt x="14377" y="16478"/>
                    <a:pt x="14424" y="15662"/>
                    <a:pt x="14455" y="14846"/>
                  </a:cubicBezTo>
                  <a:cubicBezTo>
                    <a:pt x="14463" y="14622"/>
                    <a:pt x="14384" y="14395"/>
                    <a:pt x="14346" y="14167"/>
                  </a:cubicBezTo>
                  <a:cubicBezTo>
                    <a:pt x="14059" y="14081"/>
                    <a:pt x="13785" y="14046"/>
                    <a:pt x="13518" y="14046"/>
                  </a:cubicBezTo>
                  <a:cubicBezTo>
                    <a:pt x="13201" y="14046"/>
                    <a:pt x="12894" y="14096"/>
                    <a:pt x="12587" y="14169"/>
                  </a:cubicBezTo>
                  <a:cubicBezTo>
                    <a:pt x="12301" y="14237"/>
                    <a:pt x="12098" y="14400"/>
                    <a:pt x="12014" y="14691"/>
                  </a:cubicBezTo>
                  <a:cubicBezTo>
                    <a:pt x="11873" y="15182"/>
                    <a:pt x="11727" y="15672"/>
                    <a:pt x="11586" y="16163"/>
                  </a:cubicBezTo>
                  <a:cubicBezTo>
                    <a:pt x="10925" y="18454"/>
                    <a:pt x="10172" y="20713"/>
                    <a:pt x="9148" y="22873"/>
                  </a:cubicBezTo>
                  <a:cubicBezTo>
                    <a:pt x="8608" y="24015"/>
                    <a:pt x="7999" y="25117"/>
                    <a:pt x="7161" y="26073"/>
                  </a:cubicBezTo>
                  <a:cubicBezTo>
                    <a:pt x="7043" y="26208"/>
                    <a:pt x="6935" y="26402"/>
                    <a:pt x="6711" y="26402"/>
                  </a:cubicBezTo>
                  <a:cubicBezTo>
                    <a:pt x="6662" y="26402"/>
                    <a:pt x="6608" y="26393"/>
                    <a:pt x="6547" y="26372"/>
                  </a:cubicBezTo>
                  <a:cubicBezTo>
                    <a:pt x="6025" y="25239"/>
                    <a:pt x="5997" y="24021"/>
                    <a:pt x="6126" y="22795"/>
                  </a:cubicBezTo>
                  <a:cubicBezTo>
                    <a:pt x="6255" y="21574"/>
                    <a:pt x="6506" y="20375"/>
                    <a:pt x="6835" y="19192"/>
                  </a:cubicBezTo>
                  <a:cubicBezTo>
                    <a:pt x="7610" y="16400"/>
                    <a:pt x="8600" y="13685"/>
                    <a:pt x="9695" y="11004"/>
                  </a:cubicBezTo>
                  <a:cubicBezTo>
                    <a:pt x="10340" y="9429"/>
                    <a:pt x="10936" y="7834"/>
                    <a:pt x="11280" y="6160"/>
                  </a:cubicBezTo>
                  <a:cubicBezTo>
                    <a:pt x="11550" y="4850"/>
                    <a:pt x="11665" y="3532"/>
                    <a:pt x="11346" y="2208"/>
                  </a:cubicBezTo>
                  <a:cubicBezTo>
                    <a:pt x="11070" y="1070"/>
                    <a:pt x="10388" y="387"/>
                    <a:pt x="9223" y="131"/>
                  </a:cubicBezTo>
                  <a:cubicBezTo>
                    <a:pt x="8824" y="43"/>
                    <a:pt x="8436" y="1"/>
                    <a:pt x="80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-9594650" y="2877050"/>
              <a:ext cx="1294425" cy="566925"/>
            </a:xfrm>
            <a:custGeom>
              <a:avLst/>
              <a:gdLst/>
              <a:ahLst/>
              <a:cxnLst/>
              <a:rect l="l" t="t" r="r" b="b"/>
              <a:pathLst>
                <a:path w="51777" h="22677" extrusionOk="0">
                  <a:moveTo>
                    <a:pt x="51218" y="1"/>
                  </a:moveTo>
                  <a:cubicBezTo>
                    <a:pt x="51142" y="1"/>
                    <a:pt x="51075" y="3"/>
                    <a:pt x="51010" y="11"/>
                  </a:cubicBezTo>
                  <a:cubicBezTo>
                    <a:pt x="48433" y="324"/>
                    <a:pt x="45923" y="964"/>
                    <a:pt x="43432" y="1646"/>
                  </a:cubicBezTo>
                  <a:cubicBezTo>
                    <a:pt x="38641" y="2960"/>
                    <a:pt x="33918" y="4496"/>
                    <a:pt x="29234" y="6154"/>
                  </a:cubicBezTo>
                  <a:cubicBezTo>
                    <a:pt x="22508" y="8533"/>
                    <a:pt x="16066" y="11510"/>
                    <a:pt x="9958" y="15209"/>
                  </a:cubicBezTo>
                  <a:cubicBezTo>
                    <a:pt x="7482" y="16707"/>
                    <a:pt x="5058" y="18284"/>
                    <a:pt x="2704" y="19968"/>
                  </a:cubicBezTo>
                  <a:cubicBezTo>
                    <a:pt x="2040" y="20442"/>
                    <a:pt x="1402" y="20955"/>
                    <a:pt x="779" y="21482"/>
                  </a:cubicBezTo>
                  <a:cubicBezTo>
                    <a:pt x="498" y="21721"/>
                    <a:pt x="274" y="22030"/>
                    <a:pt x="43" y="22321"/>
                  </a:cubicBezTo>
                  <a:cubicBezTo>
                    <a:pt x="0" y="22376"/>
                    <a:pt x="15" y="22532"/>
                    <a:pt x="63" y="22588"/>
                  </a:cubicBezTo>
                  <a:cubicBezTo>
                    <a:pt x="105" y="22636"/>
                    <a:pt x="204" y="22677"/>
                    <a:pt x="277" y="22677"/>
                  </a:cubicBezTo>
                  <a:cubicBezTo>
                    <a:pt x="297" y="22677"/>
                    <a:pt x="315" y="22674"/>
                    <a:pt x="330" y="22666"/>
                  </a:cubicBezTo>
                  <a:cubicBezTo>
                    <a:pt x="725" y="22473"/>
                    <a:pt x="1123" y="22278"/>
                    <a:pt x="1493" y="22041"/>
                  </a:cubicBezTo>
                  <a:cubicBezTo>
                    <a:pt x="2897" y="21140"/>
                    <a:pt x="4283" y="20212"/>
                    <a:pt x="5690" y="19317"/>
                  </a:cubicBezTo>
                  <a:cubicBezTo>
                    <a:pt x="9453" y="16921"/>
                    <a:pt x="13285" y="14641"/>
                    <a:pt x="17276" y="12646"/>
                  </a:cubicBezTo>
                  <a:cubicBezTo>
                    <a:pt x="21570" y="10496"/>
                    <a:pt x="26014" y="8689"/>
                    <a:pt x="30518" y="7027"/>
                  </a:cubicBezTo>
                  <a:cubicBezTo>
                    <a:pt x="36013" y="4997"/>
                    <a:pt x="41644" y="3403"/>
                    <a:pt x="47251" y="1726"/>
                  </a:cubicBezTo>
                  <a:cubicBezTo>
                    <a:pt x="48587" y="1326"/>
                    <a:pt x="49928" y="939"/>
                    <a:pt x="51201" y="354"/>
                  </a:cubicBezTo>
                  <a:cubicBezTo>
                    <a:pt x="51342" y="289"/>
                    <a:pt x="51471" y="194"/>
                    <a:pt x="51776" y="9"/>
                  </a:cubicBezTo>
                  <a:cubicBezTo>
                    <a:pt x="51524" y="9"/>
                    <a:pt x="51355" y="1"/>
                    <a:pt x="5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-8162800" y="2531825"/>
              <a:ext cx="396850" cy="514175"/>
            </a:xfrm>
            <a:custGeom>
              <a:avLst/>
              <a:gdLst/>
              <a:ahLst/>
              <a:cxnLst/>
              <a:rect l="l" t="t" r="r" b="b"/>
              <a:pathLst>
                <a:path w="15874" h="20567" extrusionOk="0">
                  <a:moveTo>
                    <a:pt x="15697" y="1"/>
                  </a:moveTo>
                  <a:lnTo>
                    <a:pt x="15697" y="1"/>
                  </a:lnTo>
                  <a:cubicBezTo>
                    <a:pt x="15552" y="57"/>
                    <a:pt x="15375" y="82"/>
                    <a:pt x="15260" y="180"/>
                  </a:cubicBezTo>
                  <a:cubicBezTo>
                    <a:pt x="14793" y="573"/>
                    <a:pt x="14316" y="963"/>
                    <a:pt x="13896" y="1405"/>
                  </a:cubicBezTo>
                  <a:cubicBezTo>
                    <a:pt x="13311" y="2021"/>
                    <a:pt x="12766" y="2676"/>
                    <a:pt x="12216" y="3323"/>
                  </a:cubicBezTo>
                  <a:cubicBezTo>
                    <a:pt x="10544" y="5295"/>
                    <a:pt x="8825" y="7227"/>
                    <a:pt x="7316" y="9332"/>
                  </a:cubicBezTo>
                  <a:cubicBezTo>
                    <a:pt x="6028" y="11129"/>
                    <a:pt x="4692" y="12893"/>
                    <a:pt x="3418" y="14699"/>
                  </a:cubicBezTo>
                  <a:cubicBezTo>
                    <a:pt x="2458" y="16059"/>
                    <a:pt x="1549" y="17458"/>
                    <a:pt x="644" y="18858"/>
                  </a:cubicBezTo>
                  <a:cubicBezTo>
                    <a:pt x="389" y="19253"/>
                    <a:pt x="220" y="19706"/>
                    <a:pt x="40" y="20145"/>
                  </a:cubicBezTo>
                  <a:cubicBezTo>
                    <a:pt x="0" y="20245"/>
                    <a:pt x="39" y="20439"/>
                    <a:pt x="115" y="20507"/>
                  </a:cubicBezTo>
                  <a:cubicBezTo>
                    <a:pt x="163" y="20550"/>
                    <a:pt x="248" y="20566"/>
                    <a:pt x="335" y="20566"/>
                  </a:cubicBezTo>
                  <a:cubicBezTo>
                    <a:pt x="388" y="20566"/>
                    <a:pt x="442" y="20560"/>
                    <a:pt x="488" y="20551"/>
                  </a:cubicBezTo>
                  <a:cubicBezTo>
                    <a:pt x="948" y="20458"/>
                    <a:pt x="1269" y="20145"/>
                    <a:pt x="1543" y="19793"/>
                  </a:cubicBezTo>
                  <a:cubicBezTo>
                    <a:pt x="2404" y="18696"/>
                    <a:pt x="3263" y="17598"/>
                    <a:pt x="4101" y="16483"/>
                  </a:cubicBezTo>
                  <a:cubicBezTo>
                    <a:pt x="6206" y="13681"/>
                    <a:pt x="8278" y="10856"/>
                    <a:pt x="10520" y="8160"/>
                  </a:cubicBezTo>
                  <a:cubicBezTo>
                    <a:pt x="12044" y="6327"/>
                    <a:pt x="13422" y="4386"/>
                    <a:pt x="14785" y="2434"/>
                  </a:cubicBezTo>
                  <a:cubicBezTo>
                    <a:pt x="15132" y="1935"/>
                    <a:pt x="15392" y="1373"/>
                    <a:pt x="15669" y="829"/>
                  </a:cubicBezTo>
                  <a:cubicBezTo>
                    <a:pt x="15791" y="589"/>
                    <a:pt x="15874" y="320"/>
                    <a:pt x="15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-9930625" y="2558025"/>
              <a:ext cx="254450" cy="361575"/>
            </a:xfrm>
            <a:custGeom>
              <a:avLst/>
              <a:gdLst/>
              <a:ahLst/>
              <a:cxnLst/>
              <a:rect l="l" t="t" r="r" b="b"/>
              <a:pathLst>
                <a:path w="10178" h="14463" extrusionOk="0">
                  <a:moveTo>
                    <a:pt x="856" y="0"/>
                  </a:moveTo>
                  <a:cubicBezTo>
                    <a:pt x="65" y="576"/>
                    <a:pt x="0" y="715"/>
                    <a:pt x="217" y="1402"/>
                  </a:cubicBezTo>
                  <a:cubicBezTo>
                    <a:pt x="308" y="1694"/>
                    <a:pt x="421" y="1984"/>
                    <a:pt x="567" y="2250"/>
                  </a:cubicBezTo>
                  <a:cubicBezTo>
                    <a:pt x="1162" y="3320"/>
                    <a:pt x="1729" y="4410"/>
                    <a:pt x="2391" y="5440"/>
                  </a:cubicBezTo>
                  <a:cubicBezTo>
                    <a:pt x="3918" y="7819"/>
                    <a:pt x="5633" y="10066"/>
                    <a:pt x="7412" y="12263"/>
                  </a:cubicBezTo>
                  <a:cubicBezTo>
                    <a:pt x="7797" y="12737"/>
                    <a:pt x="8222" y="13184"/>
                    <a:pt x="8667" y="13604"/>
                  </a:cubicBezTo>
                  <a:cubicBezTo>
                    <a:pt x="8986" y="13904"/>
                    <a:pt x="9361" y="14147"/>
                    <a:pt x="9725" y="14394"/>
                  </a:cubicBezTo>
                  <a:cubicBezTo>
                    <a:pt x="9816" y="14456"/>
                    <a:pt x="9963" y="14433"/>
                    <a:pt x="10178" y="14462"/>
                  </a:cubicBezTo>
                  <a:cubicBezTo>
                    <a:pt x="10117" y="14218"/>
                    <a:pt x="10112" y="14047"/>
                    <a:pt x="10038" y="13914"/>
                  </a:cubicBezTo>
                  <a:cubicBezTo>
                    <a:pt x="9736" y="13383"/>
                    <a:pt x="9441" y="12844"/>
                    <a:pt x="9094" y="12341"/>
                  </a:cubicBezTo>
                  <a:cubicBezTo>
                    <a:pt x="8340" y="11248"/>
                    <a:pt x="7560" y="10175"/>
                    <a:pt x="6786" y="9097"/>
                  </a:cubicBezTo>
                  <a:cubicBezTo>
                    <a:pt x="5356" y="7104"/>
                    <a:pt x="3994" y="5068"/>
                    <a:pt x="2775" y="2939"/>
                  </a:cubicBezTo>
                  <a:cubicBezTo>
                    <a:pt x="2335" y="2172"/>
                    <a:pt x="1870" y="1418"/>
                    <a:pt x="1400" y="668"/>
                  </a:cubicBezTo>
                  <a:cubicBezTo>
                    <a:pt x="1260" y="444"/>
                    <a:pt x="1066" y="255"/>
                    <a:pt x="8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-9172025" y="1874000"/>
              <a:ext cx="569975" cy="421300"/>
            </a:xfrm>
            <a:custGeom>
              <a:avLst/>
              <a:gdLst/>
              <a:ahLst/>
              <a:cxnLst/>
              <a:rect l="l" t="t" r="r" b="b"/>
              <a:pathLst>
                <a:path w="22799" h="16852" extrusionOk="0">
                  <a:moveTo>
                    <a:pt x="15249" y="3430"/>
                  </a:moveTo>
                  <a:cubicBezTo>
                    <a:pt x="15346" y="3483"/>
                    <a:pt x="15493" y="3517"/>
                    <a:pt x="15571" y="3612"/>
                  </a:cubicBezTo>
                  <a:cubicBezTo>
                    <a:pt x="16630" y="4877"/>
                    <a:pt x="16972" y="6353"/>
                    <a:pt x="16889" y="7963"/>
                  </a:cubicBezTo>
                  <a:lnTo>
                    <a:pt x="16889" y="7964"/>
                  </a:lnTo>
                  <a:cubicBezTo>
                    <a:pt x="16538" y="8200"/>
                    <a:pt x="16252" y="8295"/>
                    <a:pt x="16009" y="8295"/>
                  </a:cubicBezTo>
                  <a:cubicBezTo>
                    <a:pt x="15583" y="8295"/>
                    <a:pt x="15292" y="7999"/>
                    <a:pt x="15019" y="7654"/>
                  </a:cubicBezTo>
                  <a:cubicBezTo>
                    <a:pt x="14273" y="6708"/>
                    <a:pt x="14055" y="5644"/>
                    <a:pt x="14445" y="4488"/>
                  </a:cubicBezTo>
                  <a:cubicBezTo>
                    <a:pt x="14586" y="4068"/>
                    <a:pt x="14784" y="3669"/>
                    <a:pt x="15249" y="3430"/>
                  </a:cubicBezTo>
                  <a:close/>
                  <a:moveTo>
                    <a:pt x="12737" y="8199"/>
                  </a:moveTo>
                  <a:cubicBezTo>
                    <a:pt x="13538" y="8882"/>
                    <a:pt x="14441" y="9084"/>
                    <a:pt x="15405" y="9084"/>
                  </a:cubicBezTo>
                  <a:cubicBezTo>
                    <a:pt x="15819" y="9084"/>
                    <a:pt x="16244" y="9047"/>
                    <a:pt x="16677" y="8994"/>
                  </a:cubicBezTo>
                  <a:cubicBezTo>
                    <a:pt x="16695" y="9252"/>
                    <a:pt x="16745" y="9447"/>
                    <a:pt x="16718" y="9631"/>
                  </a:cubicBezTo>
                  <a:cubicBezTo>
                    <a:pt x="16487" y="11192"/>
                    <a:pt x="16014" y="12681"/>
                    <a:pt x="15330" y="14100"/>
                  </a:cubicBezTo>
                  <a:cubicBezTo>
                    <a:pt x="14912" y="14965"/>
                    <a:pt x="14556" y="15359"/>
                    <a:pt x="13824" y="15899"/>
                  </a:cubicBezTo>
                  <a:cubicBezTo>
                    <a:pt x="13356" y="15755"/>
                    <a:pt x="13075" y="15382"/>
                    <a:pt x="12818" y="14977"/>
                  </a:cubicBezTo>
                  <a:cubicBezTo>
                    <a:pt x="12502" y="14476"/>
                    <a:pt x="12343" y="13916"/>
                    <a:pt x="12265" y="13343"/>
                  </a:cubicBezTo>
                  <a:cubicBezTo>
                    <a:pt x="12042" y="11705"/>
                    <a:pt x="12159" y="10082"/>
                    <a:pt x="12554" y="8478"/>
                  </a:cubicBezTo>
                  <a:cubicBezTo>
                    <a:pt x="12576" y="8389"/>
                    <a:pt x="12660" y="8315"/>
                    <a:pt x="12737" y="8199"/>
                  </a:cubicBezTo>
                  <a:close/>
                  <a:moveTo>
                    <a:pt x="7199" y="1"/>
                  </a:moveTo>
                  <a:cubicBezTo>
                    <a:pt x="6876" y="1"/>
                    <a:pt x="6768" y="118"/>
                    <a:pt x="6515" y="487"/>
                  </a:cubicBezTo>
                  <a:cubicBezTo>
                    <a:pt x="6381" y="683"/>
                    <a:pt x="6264" y="893"/>
                    <a:pt x="6151" y="1102"/>
                  </a:cubicBezTo>
                  <a:cubicBezTo>
                    <a:pt x="5603" y="2114"/>
                    <a:pt x="5766" y="1900"/>
                    <a:pt x="4703" y="2185"/>
                  </a:cubicBezTo>
                  <a:cubicBezTo>
                    <a:pt x="4605" y="2212"/>
                    <a:pt x="4501" y="2217"/>
                    <a:pt x="4402" y="2240"/>
                  </a:cubicBezTo>
                  <a:cubicBezTo>
                    <a:pt x="3104" y="2542"/>
                    <a:pt x="1855" y="2991"/>
                    <a:pt x="642" y="3536"/>
                  </a:cubicBezTo>
                  <a:cubicBezTo>
                    <a:pt x="381" y="3654"/>
                    <a:pt x="52" y="3738"/>
                    <a:pt x="0" y="4130"/>
                  </a:cubicBezTo>
                  <a:cubicBezTo>
                    <a:pt x="427" y="4606"/>
                    <a:pt x="963" y="4797"/>
                    <a:pt x="1553" y="4797"/>
                  </a:cubicBezTo>
                  <a:cubicBezTo>
                    <a:pt x="1618" y="4797"/>
                    <a:pt x="1684" y="4795"/>
                    <a:pt x="1750" y="4790"/>
                  </a:cubicBezTo>
                  <a:cubicBezTo>
                    <a:pt x="2529" y="4737"/>
                    <a:pt x="3305" y="4616"/>
                    <a:pt x="4084" y="4536"/>
                  </a:cubicBezTo>
                  <a:cubicBezTo>
                    <a:pt x="4130" y="4531"/>
                    <a:pt x="4176" y="4529"/>
                    <a:pt x="4223" y="4529"/>
                  </a:cubicBezTo>
                  <a:cubicBezTo>
                    <a:pt x="4364" y="4529"/>
                    <a:pt x="4512" y="4546"/>
                    <a:pt x="4684" y="4552"/>
                  </a:cubicBezTo>
                  <a:cubicBezTo>
                    <a:pt x="4631" y="4790"/>
                    <a:pt x="4591" y="4954"/>
                    <a:pt x="4555" y="5118"/>
                  </a:cubicBezTo>
                  <a:cubicBezTo>
                    <a:pt x="4297" y="6315"/>
                    <a:pt x="3982" y="7502"/>
                    <a:pt x="3792" y="8710"/>
                  </a:cubicBezTo>
                  <a:cubicBezTo>
                    <a:pt x="3529" y="10395"/>
                    <a:pt x="3405" y="12094"/>
                    <a:pt x="3647" y="13799"/>
                  </a:cubicBezTo>
                  <a:cubicBezTo>
                    <a:pt x="3759" y="14580"/>
                    <a:pt x="3948" y="15331"/>
                    <a:pt x="4375" y="16011"/>
                  </a:cubicBezTo>
                  <a:cubicBezTo>
                    <a:pt x="4724" y="16567"/>
                    <a:pt x="5212" y="16851"/>
                    <a:pt x="5828" y="16851"/>
                  </a:cubicBezTo>
                  <a:cubicBezTo>
                    <a:pt x="5888" y="16851"/>
                    <a:pt x="5949" y="16848"/>
                    <a:pt x="6011" y="16843"/>
                  </a:cubicBezTo>
                  <a:cubicBezTo>
                    <a:pt x="7022" y="16757"/>
                    <a:pt x="7951" y="16442"/>
                    <a:pt x="8656" y="15670"/>
                  </a:cubicBezTo>
                  <a:cubicBezTo>
                    <a:pt x="9022" y="15270"/>
                    <a:pt x="9337" y="14822"/>
                    <a:pt x="9677" y="14398"/>
                  </a:cubicBezTo>
                  <a:cubicBezTo>
                    <a:pt x="9763" y="14288"/>
                    <a:pt x="9822" y="14134"/>
                    <a:pt x="9977" y="14134"/>
                  </a:cubicBezTo>
                  <a:cubicBezTo>
                    <a:pt x="10000" y="14134"/>
                    <a:pt x="10026" y="14138"/>
                    <a:pt x="10054" y="14146"/>
                  </a:cubicBezTo>
                  <a:cubicBezTo>
                    <a:pt x="10272" y="14608"/>
                    <a:pt x="10451" y="15088"/>
                    <a:pt x="10709" y="15521"/>
                  </a:cubicBezTo>
                  <a:cubicBezTo>
                    <a:pt x="11190" y="16330"/>
                    <a:pt x="11890" y="16767"/>
                    <a:pt x="12829" y="16767"/>
                  </a:cubicBezTo>
                  <a:cubicBezTo>
                    <a:pt x="12886" y="16767"/>
                    <a:pt x="12943" y="16766"/>
                    <a:pt x="13002" y="16762"/>
                  </a:cubicBezTo>
                  <a:cubicBezTo>
                    <a:pt x="14822" y="16665"/>
                    <a:pt x="16272" y="15914"/>
                    <a:pt x="17287" y="14376"/>
                  </a:cubicBezTo>
                  <a:cubicBezTo>
                    <a:pt x="18279" y="12874"/>
                    <a:pt x="18850" y="11211"/>
                    <a:pt x="19188" y="9456"/>
                  </a:cubicBezTo>
                  <a:cubicBezTo>
                    <a:pt x="19283" y="8958"/>
                    <a:pt x="19365" y="8458"/>
                    <a:pt x="19452" y="7966"/>
                  </a:cubicBezTo>
                  <a:cubicBezTo>
                    <a:pt x="19837" y="7739"/>
                    <a:pt x="20194" y="7543"/>
                    <a:pt x="20537" y="7322"/>
                  </a:cubicBezTo>
                  <a:cubicBezTo>
                    <a:pt x="21051" y="6990"/>
                    <a:pt x="21578" y="6671"/>
                    <a:pt x="22054" y="6289"/>
                  </a:cubicBezTo>
                  <a:cubicBezTo>
                    <a:pt x="22337" y="6062"/>
                    <a:pt x="22542" y="5734"/>
                    <a:pt x="22754" y="5431"/>
                  </a:cubicBezTo>
                  <a:cubicBezTo>
                    <a:pt x="22798" y="5368"/>
                    <a:pt x="22723" y="5219"/>
                    <a:pt x="22689" y="5020"/>
                  </a:cubicBezTo>
                  <a:cubicBezTo>
                    <a:pt x="21627" y="5686"/>
                    <a:pt x="20601" y="6197"/>
                    <a:pt x="19475" y="6746"/>
                  </a:cubicBezTo>
                  <a:cubicBezTo>
                    <a:pt x="19363" y="6316"/>
                    <a:pt x="19289" y="6021"/>
                    <a:pt x="19209" y="5726"/>
                  </a:cubicBezTo>
                  <a:cubicBezTo>
                    <a:pt x="19031" y="5062"/>
                    <a:pt x="18723" y="4460"/>
                    <a:pt x="18329" y="3896"/>
                  </a:cubicBezTo>
                  <a:cubicBezTo>
                    <a:pt x="17806" y="3148"/>
                    <a:pt x="17073" y="2753"/>
                    <a:pt x="16189" y="2657"/>
                  </a:cubicBezTo>
                  <a:cubicBezTo>
                    <a:pt x="15914" y="2627"/>
                    <a:pt x="15635" y="2614"/>
                    <a:pt x="15355" y="2614"/>
                  </a:cubicBezTo>
                  <a:cubicBezTo>
                    <a:pt x="15123" y="2614"/>
                    <a:pt x="14890" y="2623"/>
                    <a:pt x="14659" y="2638"/>
                  </a:cubicBezTo>
                  <a:cubicBezTo>
                    <a:pt x="13645" y="2703"/>
                    <a:pt x="12845" y="3155"/>
                    <a:pt x="12286" y="4025"/>
                  </a:cubicBezTo>
                  <a:cubicBezTo>
                    <a:pt x="12143" y="4247"/>
                    <a:pt x="11977" y="4495"/>
                    <a:pt x="11760" y="4619"/>
                  </a:cubicBezTo>
                  <a:cubicBezTo>
                    <a:pt x="11428" y="4807"/>
                    <a:pt x="11285" y="5091"/>
                    <a:pt x="11157" y="5408"/>
                  </a:cubicBezTo>
                  <a:cubicBezTo>
                    <a:pt x="10713" y="6518"/>
                    <a:pt x="10409" y="7668"/>
                    <a:pt x="10184" y="8840"/>
                  </a:cubicBezTo>
                  <a:cubicBezTo>
                    <a:pt x="10076" y="9408"/>
                    <a:pt x="10032" y="10003"/>
                    <a:pt x="9820" y="10529"/>
                  </a:cubicBezTo>
                  <a:cubicBezTo>
                    <a:pt x="9314" y="11791"/>
                    <a:pt x="8749" y="13032"/>
                    <a:pt x="8158" y="14258"/>
                  </a:cubicBezTo>
                  <a:cubicBezTo>
                    <a:pt x="7925" y="14742"/>
                    <a:pt x="7577" y="15175"/>
                    <a:pt x="7248" y="15608"/>
                  </a:cubicBezTo>
                  <a:cubicBezTo>
                    <a:pt x="7089" y="15816"/>
                    <a:pt x="6856" y="15968"/>
                    <a:pt x="6663" y="16139"/>
                  </a:cubicBezTo>
                  <a:cubicBezTo>
                    <a:pt x="6074" y="15664"/>
                    <a:pt x="5943" y="15470"/>
                    <a:pt x="5722" y="14806"/>
                  </a:cubicBezTo>
                  <a:cubicBezTo>
                    <a:pt x="5437" y="13951"/>
                    <a:pt x="5407" y="13065"/>
                    <a:pt x="5419" y="12179"/>
                  </a:cubicBezTo>
                  <a:cubicBezTo>
                    <a:pt x="5456" y="9536"/>
                    <a:pt x="5992" y="6976"/>
                    <a:pt x="6694" y="4441"/>
                  </a:cubicBezTo>
                  <a:cubicBezTo>
                    <a:pt x="6805" y="4038"/>
                    <a:pt x="7006" y="3780"/>
                    <a:pt x="7400" y="3651"/>
                  </a:cubicBezTo>
                  <a:cubicBezTo>
                    <a:pt x="8046" y="3441"/>
                    <a:pt x="8694" y="3229"/>
                    <a:pt x="9334" y="2997"/>
                  </a:cubicBezTo>
                  <a:cubicBezTo>
                    <a:pt x="10069" y="2731"/>
                    <a:pt x="10800" y="2451"/>
                    <a:pt x="11525" y="2156"/>
                  </a:cubicBezTo>
                  <a:cubicBezTo>
                    <a:pt x="11733" y="2071"/>
                    <a:pt x="11969" y="1960"/>
                    <a:pt x="11973" y="1666"/>
                  </a:cubicBezTo>
                  <a:cubicBezTo>
                    <a:pt x="11396" y="1248"/>
                    <a:pt x="11396" y="1237"/>
                    <a:pt x="10884" y="1202"/>
                  </a:cubicBezTo>
                  <a:cubicBezTo>
                    <a:pt x="10629" y="1185"/>
                    <a:pt x="10374" y="1174"/>
                    <a:pt x="10119" y="1174"/>
                  </a:cubicBezTo>
                  <a:cubicBezTo>
                    <a:pt x="9627" y="1174"/>
                    <a:pt x="9136" y="1215"/>
                    <a:pt x="8648" y="1328"/>
                  </a:cubicBezTo>
                  <a:cubicBezTo>
                    <a:pt x="8471" y="1368"/>
                    <a:pt x="8290" y="1430"/>
                    <a:pt x="8110" y="1430"/>
                  </a:cubicBezTo>
                  <a:cubicBezTo>
                    <a:pt x="7996" y="1430"/>
                    <a:pt x="7883" y="1405"/>
                    <a:pt x="7772" y="1335"/>
                  </a:cubicBezTo>
                  <a:cubicBezTo>
                    <a:pt x="7622" y="904"/>
                    <a:pt x="8055" y="462"/>
                    <a:pt x="7724" y="50"/>
                  </a:cubicBezTo>
                  <a:cubicBezTo>
                    <a:pt x="7497" y="20"/>
                    <a:pt x="7330" y="1"/>
                    <a:pt x="71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-9402275" y="2180375"/>
              <a:ext cx="229400" cy="66850"/>
            </a:xfrm>
            <a:custGeom>
              <a:avLst/>
              <a:gdLst/>
              <a:ahLst/>
              <a:cxnLst/>
              <a:rect l="l" t="t" r="r" b="b"/>
              <a:pathLst>
                <a:path w="9176" h="2674" extrusionOk="0">
                  <a:moveTo>
                    <a:pt x="5888" y="0"/>
                  </a:moveTo>
                  <a:cubicBezTo>
                    <a:pt x="5545" y="0"/>
                    <a:pt x="5202" y="9"/>
                    <a:pt x="4859" y="27"/>
                  </a:cubicBezTo>
                  <a:cubicBezTo>
                    <a:pt x="3601" y="91"/>
                    <a:pt x="2345" y="163"/>
                    <a:pt x="1089" y="240"/>
                  </a:cubicBezTo>
                  <a:cubicBezTo>
                    <a:pt x="853" y="256"/>
                    <a:pt x="621" y="306"/>
                    <a:pt x="401" y="389"/>
                  </a:cubicBezTo>
                  <a:cubicBezTo>
                    <a:pt x="161" y="477"/>
                    <a:pt x="1" y="690"/>
                    <a:pt x="31" y="945"/>
                  </a:cubicBezTo>
                  <a:cubicBezTo>
                    <a:pt x="123" y="1711"/>
                    <a:pt x="498" y="2588"/>
                    <a:pt x="1593" y="2666"/>
                  </a:cubicBezTo>
                  <a:cubicBezTo>
                    <a:pt x="1660" y="2671"/>
                    <a:pt x="1727" y="2673"/>
                    <a:pt x="1794" y="2673"/>
                  </a:cubicBezTo>
                  <a:cubicBezTo>
                    <a:pt x="1964" y="2673"/>
                    <a:pt x="2135" y="2658"/>
                    <a:pt x="2303" y="2629"/>
                  </a:cubicBezTo>
                  <a:cubicBezTo>
                    <a:pt x="3442" y="2433"/>
                    <a:pt x="4584" y="2245"/>
                    <a:pt x="5716" y="2011"/>
                  </a:cubicBezTo>
                  <a:cubicBezTo>
                    <a:pt x="6752" y="1799"/>
                    <a:pt x="7741" y="1398"/>
                    <a:pt x="8633" y="828"/>
                  </a:cubicBezTo>
                  <a:cubicBezTo>
                    <a:pt x="8795" y="724"/>
                    <a:pt x="8935" y="585"/>
                    <a:pt x="9175" y="389"/>
                  </a:cubicBezTo>
                  <a:cubicBezTo>
                    <a:pt x="8923" y="304"/>
                    <a:pt x="8777" y="230"/>
                    <a:pt x="8624" y="206"/>
                  </a:cubicBezTo>
                  <a:cubicBezTo>
                    <a:pt x="7716" y="65"/>
                    <a:pt x="6803" y="0"/>
                    <a:pt x="5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-9400350" y="1949525"/>
              <a:ext cx="190575" cy="92300"/>
            </a:xfrm>
            <a:custGeom>
              <a:avLst/>
              <a:gdLst/>
              <a:ahLst/>
              <a:cxnLst/>
              <a:rect l="l" t="t" r="r" b="b"/>
              <a:pathLst>
                <a:path w="7623" h="3692" extrusionOk="0">
                  <a:moveTo>
                    <a:pt x="867" y="1"/>
                  </a:moveTo>
                  <a:cubicBezTo>
                    <a:pt x="752" y="1"/>
                    <a:pt x="637" y="9"/>
                    <a:pt x="526" y="18"/>
                  </a:cubicBezTo>
                  <a:cubicBezTo>
                    <a:pt x="163" y="49"/>
                    <a:pt x="1" y="292"/>
                    <a:pt x="68" y="668"/>
                  </a:cubicBezTo>
                  <a:cubicBezTo>
                    <a:pt x="305" y="1980"/>
                    <a:pt x="1352" y="3102"/>
                    <a:pt x="2602" y="3289"/>
                  </a:cubicBezTo>
                  <a:cubicBezTo>
                    <a:pt x="3343" y="3401"/>
                    <a:pt x="4078" y="3557"/>
                    <a:pt x="4821" y="3636"/>
                  </a:cubicBezTo>
                  <a:cubicBezTo>
                    <a:pt x="5272" y="3684"/>
                    <a:pt x="5727" y="3692"/>
                    <a:pt x="6182" y="3692"/>
                  </a:cubicBezTo>
                  <a:cubicBezTo>
                    <a:pt x="6339" y="3692"/>
                    <a:pt x="6497" y="3691"/>
                    <a:pt x="6654" y="3690"/>
                  </a:cubicBezTo>
                  <a:cubicBezTo>
                    <a:pt x="6989" y="3689"/>
                    <a:pt x="7327" y="3642"/>
                    <a:pt x="7622" y="3347"/>
                  </a:cubicBezTo>
                  <a:cubicBezTo>
                    <a:pt x="7554" y="3237"/>
                    <a:pt x="7502" y="3113"/>
                    <a:pt x="7416" y="3021"/>
                  </a:cubicBezTo>
                  <a:cubicBezTo>
                    <a:pt x="6826" y="2395"/>
                    <a:pt x="6147" y="1867"/>
                    <a:pt x="5351" y="1548"/>
                  </a:cubicBezTo>
                  <a:cubicBezTo>
                    <a:pt x="4026" y="1015"/>
                    <a:pt x="2678" y="539"/>
                    <a:pt x="1330" y="66"/>
                  </a:cubicBezTo>
                  <a:cubicBezTo>
                    <a:pt x="1187" y="16"/>
                    <a:pt x="1028" y="1"/>
                    <a:pt x="8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-9419725" y="2076125"/>
              <a:ext cx="213225" cy="55875"/>
            </a:xfrm>
            <a:custGeom>
              <a:avLst/>
              <a:gdLst/>
              <a:ahLst/>
              <a:cxnLst/>
              <a:rect l="l" t="t" r="r" b="b"/>
              <a:pathLst>
                <a:path w="8529" h="2235" extrusionOk="0">
                  <a:moveTo>
                    <a:pt x="1299" y="1"/>
                  </a:moveTo>
                  <a:cubicBezTo>
                    <a:pt x="1048" y="1"/>
                    <a:pt x="793" y="37"/>
                    <a:pt x="546" y="82"/>
                  </a:cubicBezTo>
                  <a:cubicBezTo>
                    <a:pt x="114" y="160"/>
                    <a:pt x="0" y="466"/>
                    <a:pt x="264" y="828"/>
                  </a:cubicBezTo>
                  <a:cubicBezTo>
                    <a:pt x="887" y="1682"/>
                    <a:pt x="1778" y="2094"/>
                    <a:pt x="2790" y="2180"/>
                  </a:cubicBezTo>
                  <a:cubicBezTo>
                    <a:pt x="3231" y="2217"/>
                    <a:pt x="3672" y="2234"/>
                    <a:pt x="4114" y="2234"/>
                  </a:cubicBezTo>
                  <a:cubicBezTo>
                    <a:pt x="5000" y="2234"/>
                    <a:pt x="5885" y="2165"/>
                    <a:pt x="6766" y="2051"/>
                  </a:cubicBezTo>
                  <a:cubicBezTo>
                    <a:pt x="7328" y="1979"/>
                    <a:pt x="7913" y="1937"/>
                    <a:pt x="8529" y="1623"/>
                  </a:cubicBezTo>
                  <a:cubicBezTo>
                    <a:pt x="8316" y="1501"/>
                    <a:pt x="8188" y="1399"/>
                    <a:pt x="8042" y="1348"/>
                  </a:cubicBezTo>
                  <a:cubicBezTo>
                    <a:pt x="5910" y="601"/>
                    <a:pt x="3711" y="162"/>
                    <a:pt x="1458" y="6"/>
                  </a:cubicBezTo>
                  <a:cubicBezTo>
                    <a:pt x="1405" y="2"/>
                    <a:pt x="1352" y="1"/>
                    <a:pt x="1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-8564425" y="1898125"/>
              <a:ext cx="189075" cy="77700"/>
            </a:xfrm>
            <a:custGeom>
              <a:avLst/>
              <a:gdLst/>
              <a:ahLst/>
              <a:cxnLst/>
              <a:rect l="l" t="t" r="r" b="b"/>
              <a:pathLst>
                <a:path w="7563" h="3108" extrusionOk="0">
                  <a:moveTo>
                    <a:pt x="6102" y="1"/>
                  </a:moveTo>
                  <a:cubicBezTo>
                    <a:pt x="5843" y="1"/>
                    <a:pt x="5587" y="18"/>
                    <a:pt x="5342" y="76"/>
                  </a:cubicBezTo>
                  <a:cubicBezTo>
                    <a:pt x="3862" y="429"/>
                    <a:pt x="2398" y="849"/>
                    <a:pt x="936" y="1275"/>
                  </a:cubicBezTo>
                  <a:cubicBezTo>
                    <a:pt x="559" y="1385"/>
                    <a:pt x="163" y="1545"/>
                    <a:pt x="1" y="1967"/>
                  </a:cubicBezTo>
                  <a:cubicBezTo>
                    <a:pt x="23" y="2045"/>
                    <a:pt x="24" y="2125"/>
                    <a:pt x="64" y="2170"/>
                  </a:cubicBezTo>
                  <a:cubicBezTo>
                    <a:pt x="595" y="2763"/>
                    <a:pt x="1206" y="3108"/>
                    <a:pt x="1920" y="3108"/>
                  </a:cubicBezTo>
                  <a:cubicBezTo>
                    <a:pt x="2167" y="3108"/>
                    <a:pt x="2427" y="3067"/>
                    <a:pt x="2699" y="2980"/>
                  </a:cubicBezTo>
                  <a:cubicBezTo>
                    <a:pt x="2989" y="2890"/>
                    <a:pt x="3278" y="2787"/>
                    <a:pt x="3552" y="2657"/>
                  </a:cubicBezTo>
                  <a:cubicBezTo>
                    <a:pt x="4378" y="2265"/>
                    <a:pt x="5202" y="1869"/>
                    <a:pt x="6015" y="1453"/>
                  </a:cubicBezTo>
                  <a:cubicBezTo>
                    <a:pt x="6405" y="1251"/>
                    <a:pt x="6782" y="1024"/>
                    <a:pt x="7142" y="774"/>
                  </a:cubicBezTo>
                  <a:cubicBezTo>
                    <a:pt x="7295" y="669"/>
                    <a:pt x="7391" y="484"/>
                    <a:pt x="7563" y="274"/>
                  </a:cubicBezTo>
                  <a:cubicBezTo>
                    <a:pt x="7311" y="168"/>
                    <a:pt x="7136" y="35"/>
                    <a:pt x="6958" y="30"/>
                  </a:cubicBezTo>
                  <a:cubicBezTo>
                    <a:pt x="6675" y="21"/>
                    <a:pt x="6387" y="1"/>
                    <a:pt x="6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-8584200" y="2016350"/>
              <a:ext cx="209900" cy="43825"/>
            </a:xfrm>
            <a:custGeom>
              <a:avLst/>
              <a:gdLst/>
              <a:ahLst/>
              <a:cxnLst/>
              <a:rect l="l" t="t" r="r" b="b"/>
              <a:pathLst>
                <a:path w="8396" h="1753" extrusionOk="0">
                  <a:moveTo>
                    <a:pt x="2209" y="1"/>
                  </a:moveTo>
                  <a:cubicBezTo>
                    <a:pt x="1612" y="1"/>
                    <a:pt x="1024" y="55"/>
                    <a:pt x="464" y="290"/>
                  </a:cubicBezTo>
                  <a:cubicBezTo>
                    <a:pt x="295" y="361"/>
                    <a:pt x="167" y="528"/>
                    <a:pt x="0" y="668"/>
                  </a:cubicBezTo>
                  <a:cubicBezTo>
                    <a:pt x="469" y="1263"/>
                    <a:pt x="1093" y="1468"/>
                    <a:pt x="1722" y="1571"/>
                  </a:cubicBezTo>
                  <a:cubicBezTo>
                    <a:pt x="2369" y="1677"/>
                    <a:pt x="3023" y="1752"/>
                    <a:pt x="3679" y="1752"/>
                  </a:cubicBezTo>
                  <a:cubicBezTo>
                    <a:pt x="4076" y="1752"/>
                    <a:pt x="4474" y="1724"/>
                    <a:pt x="4872" y="1659"/>
                  </a:cubicBezTo>
                  <a:cubicBezTo>
                    <a:pt x="5776" y="1510"/>
                    <a:pt x="6679" y="1348"/>
                    <a:pt x="7577" y="1161"/>
                  </a:cubicBezTo>
                  <a:cubicBezTo>
                    <a:pt x="7858" y="1101"/>
                    <a:pt x="8196" y="1099"/>
                    <a:pt x="8395" y="751"/>
                  </a:cubicBezTo>
                  <a:cubicBezTo>
                    <a:pt x="8153" y="368"/>
                    <a:pt x="7726" y="312"/>
                    <a:pt x="7352" y="253"/>
                  </a:cubicBezTo>
                  <a:cubicBezTo>
                    <a:pt x="6682" y="148"/>
                    <a:pt x="6000" y="103"/>
                    <a:pt x="5321" y="71"/>
                  </a:cubicBezTo>
                  <a:cubicBezTo>
                    <a:pt x="4406" y="30"/>
                    <a:pt x="3488" y="31"/>
                    <a:pt x="2571" y="6"/>
                  </a:cubicBezTo>
                  <a:cubicBezTo>
                    <a:pt x="2450" y="3"/>
                    <a:pt x="2329" y="1"/>
                    <a:pt x="22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-8569250" y="2095525"/>
              <a:ext cx="192950" cy="48025"/>
            </a:xfrm>
            <a:custGeom>
              <a:avLst/>
              <a:gdLst/>
              <a:ahLst/>
              <a:cxnLst/>
              <a:rect l="l" t="t" r="r" b="b"/>
              <a:pathLst>
                <a:path w="7718" h="1921" extrusionOk="0">
                  <a:moveTo>
                    <a:pt x="728" y="0"/>
                  </a:moveTo>
                  <a:cubicBezTo>
                    <a:pt x="499" y="0"/>
                    <a:pt x="270" y="58"/>
                    <a:pt x="1" y="292"/>
                  </a:cubicBezTo>
                  <a:cubicBezTo>
                    <a:pt x="201" y="474"/>
                    <a:pt x="326" y="646"/>
                    <a:pt x="495" y="728"/>
                  </a:cubicBezTo>
                  <a:cubicBezTo>
                    <a:pt x="1014" y="976"/>
                    <a:pt x="1531" y="1261"/>
                    <a:pt x="2081" y="1402"/>
                  </a:cubicBezTo>
                  <a:cubicBezTo>
                    <a:pt x="3802" y="1840"/>
                    <a:pt x="5573" y="1879"/>
                    <a:pt x="7338" y="1920"/>
                  </a:cubicBezTo>
                  <a:cubicBezTo>
                    <a:pt x="7339" y="1920"/>
                    <a:pt x="7341" y="1920"/>
                    <a:pt x="7342" y="1920"/>
                  </a:cubicBezTo>
                  <a:cubicBezTo>
                    <a:pt x="7453" y="1920"/>
                    <a:pt x="7565" y="1838"/>
                    <a:pt x="7718" y="1778"/>
                  </a:cubicBezTo>
                  <a:cubicBezTo>
                    <a:pt x="7458" y="1372"/>
                    <a:pt x="7080" y="1289"/>
                    <a:pt x="6745" y="1162"/>
                  </a:cubicBezTo>
                  <a:cubicBezTo>
                    <a:pt x="4853" y="438"/>
                    <a:pt x="2871" y="168"/>
                    <a:pt x="868" y="6"/>
                  </a:cubicBezTo>
                  <a:cubicBezTo>
                    <a:pt x="821" y="3"/>
                    <a:pt x="774" y="0"/>
                    <a:pt x="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3"/>
          <p:cNvGrpSpPr/>
          <p:nvPr/>
        </p:nvGrpSpPr>
        <p:grpSpPr>
          <a:xfrm>
            <a:off x="1872910" y="1534689"/>
            <a:ext cx="1731838" cy="1503946"/>
            <a:chOff x="-13078950" y="1107900"/>
            <a:chExt cx="2629575" cy="2283550"/>
          </a:xfrm>
        </p:grpSpPr>
        <p:sp>
          <p:nvSpPr>
            <p:cNvPr id="363" name="Google Shape;363;p33"/>
            <p:cNvSpPr/>
            <p:nvPr/>
          </p:nvSpPr>
          <p:spPr>
            <a:xfrm>
              <a:off x="-12755475" y="1107900"/>
              <a:ext cx="2033475" cy="751850"/>
            </a:xfrm>
            <a:custGeom>
              <a:avLst/>
              <a:gdLst/>
              <a:ahLst/>
              <a:cxnLst/>
              <a:rect l="l" t="t" r="r" b="b"/>
              <a:pathLst>
                <a:path w="81339" h="30074" extrusionOk="0">
                  <a:moveTo>
                    <a:pt x="37227" y="4148"/>
                  </a:moveTo>
                  <a:cubicBezTo>
                    <a:pt x="37536" y="4521"/>
                    <a:pt x="37603" y="4994"/>
                    <a:pt x="37623" y="5462"/>
                  </a:cubicBezTo>
                  <a:cubicBezTo>
                    <a:pt x="37706" y="7372"/>
                    <a:pt x="36295" y="10416"/>
                    <a:pt x="33976" y="11244"/>
                  </a:cubicBezTo>
                  <a:cubicBezTo>
                    <a:pt x="33534" y="11402"/>
                    <a:pt x="33094" y="11569"/>
                    <a:pt x="32544" y="11569"/>
                  </a:cubicBezTo>
                  <a:cubicBezTo>
                    <a:pt x="32465" y="11569"/>
                    <a:pt x="32384" y="11565"/>
                    <a:pt x="32301" y="11558"/>
                  </a:cubicBezTo>
                  <a:cubicBezTo>
                    <a:pt x="32497" y="10723"/>
                    <a:pt x="32831" y="10094"/>
                    <a:pt x="33142" y="9458"/>
                  </a:cubicBezTo>
                  <a:cubicBezTo>
                    <a:pt x="33768" y="8175"/>
                    <a:pt x="34450" y="6924"/>
                    <a:pt x="35335" y="5798"/>
                  </a:cubicBezTo>
                  <a:cubicBezTo>
                    <a:pt x="35670" y="5372"/>
                    <a:pt x="36037" y="4971"/>
                    <a:pt x="36416" y="4583"/>
                  </a:cubicBezTo>
                  <a:cubicBezTo>
                    <a:pt x="36623" y="4370"/>
                    <a:pt x="36852" y="4153"/>
                    <a:pt x="37227" y="4148"/>
                  </a:cubicBezTo>
                  <a:close/>
                  <a:moveTo>
                    <a:pt x="18299" y="4430"/>
                  </a:moveTo>
                  <a:cubicBezTo>
                    <a:pt x="18311" y="4430"/>
                    <a:pt x="18323" y="4430"/>
                    <a:pt x="18336" y="4431"/>
                  </a:cubicBezTo>
                  <a:cubicBezTo>
                    <a:pt x="18787" y="4810"/>
                    <a:pt x="18838" y="5354"/>
                    <a:pt x="18862" y="5895"/>
                  </a:cubicBezTo>
                  <a:cubicBezTo>
                    <a:pt x="18906" y="6865"/>
                    <a:pt x="18654" y="7778"/>
                    <a:pt x="18266" y="8655"/>
                  </a:cubicBezTo>
                  <a:cubicBezTo>
                    <a:pt x="17316" y="10800"/>
                    <a:pt x="15760" y="12345"/>
                    <a:pt x="13595" y="13246"/>
                  </a:cubicBezTo>
                  <a:cubicBezTo>
                    <a:pt x="12877" y="13545"/>
                    <a:pt x="12120" y="13755"/>
                    <a:pt x="11374" y="13982"/>
                  </a:cubicBezTo>
                  <a:cubicBezTo>
                    <a:pt x="11163" y="14046"/>
                    <a:pt x="10925" y="14023"/>
                    <a:pt x="10638" y="14046"/>
                  </a:cubicBezTo>
                  <a:cubicBezTo>
                    <a:pt x="10698" y="13808"/>
                    <a:pt x="10720" y="13642"/>
                    <a:pt x="10782" y="13493"/>
                  </a:cubicBezTo>
                  <a:cubicBezTo>
                    <a:pt x="11979" y="10606"/>
                    <a:pt x="13639" y="8026"/>
                    <a:pt x="15906" y="5862"/>
                  </a:cubicBezTo>
                  <a:cubicBezTo>
                    <a:pt x="16321" y="5466"/>
                    <a:pt x="16806" y="5142"/>
                    <a:pt x="17278" y="4814"/>
                  </a:cubicBezTo>
                  <a:cubicBezTo>
                    <a:pt x="17573" y="4609"/>
                    <a:pt x="17895" y="4430"/>
                    <a:pt x="18299" y="4430"/>
                  </a:cubicBezTo>
                  <a:close/>
                  <a:moveTo>
                    <a:pt x="46335" y="6178"/>
                  </a:moveTo>
                  <a:cubicBezTo>
                    <a:pt x="46699" y="6414"/>
                    <a:pt x="46810" y="6800"/>
                    <a:pt x="46891" y="7201"/>
                  </a:cubicBezTo>
                  <a:cubicBezTo>
                    <a:pt x="47005" y="7776"/>
                    <a:pt x="46975" y="8351"/>
                    <a:pt x="46888" y="8927"/>
                  </a:cubicBezTo>
                  <a:cubicBezTo>
                    <a:pt x="46474" y="11697"/>
                    <a:pt x="44092" y="13968"/>
                    <a:pt x="41321" y="14230"/>
                  </a:cubicBezTo>
                  <a:cubicBezTo>
                    <a:pt x="41300" y="14231"/>
                    <a:pt x="41280" y="14232"/>
                    <a:pt x="41258" y="14232"/>
                  </a:cubicBezTo>
                  <a:cubicBezTo>
                    <a:pt x="41148" y="14232"/>
                    <a:pt x="41027" y="14211"/>
                    <a:pt x="40862" y="14199"/>
                  </a:cubicBezTo>
                  <a:cubicBezTo>
                    <a:pt x="40891" y="14001"/>
                    <a:pt x="40876" y="13828"/>
                    <a:pt x="40941" y="13693"/>
                  </a:cubicBezTo>
                  <a:cubicBezTo>
                    <a:pt x="41935" y="11602"/>
                    <a:pt x="43019" y="9561"/>
                    <a:pt x="44458" y="7734"/>
                  </a:cubicBezTo>
                  <a:cubicBezTo>
                    <a:pt x="45114" y="6901"/>
                    <a:pt x="45523" y="6584"/>
                    <a:pt x="46335" y="6178"/>
                  </a:cubicBezTo>
                  <a:close/>
                  <a:moveTo>
                    <a:pt x="48280" y="16697"/>
                  </a:moveTo>
                  <a:cubicBezTo>
                    <a:pt x="48702" y="16888"/>
                    <a:pt x="48910" y="17215"/>
                    <a:pt x="48980" y="17635"/>
                  </a:cubicBezTo>
                  <a:cubicBezTo>
                    <a:pt x="49058" y="18118"/>
                    <a:pt x="49005" y="18592"/>
                    <a:pt x="48725" y="19002"/>
                  </a:cubicBezTo>
                  <a:cubicBezTo>
                    <a:pt x="48575" y="19222"/>
                    <a:pt x="48371" y="19413"/>
                    <a:pt x="48165" y="19584"/>
                  </a:cubicBezTo>
                  <a:cubicBezTo>
                    <a:pt x="47980" y="19738"/>
                    <a:pt x="47772" y="19818"/>
                    <a:pt x="47552" y="19818"/>
                  </a:cubicBezTo>
                  <a:cubicBezTo>
                    <a:pt x="47440" y="19818"/>
                    <a:pt x="47325" y="19798"/>
                    <a:pt x="47209" y="19755"/>
                  </a:cubicBezTo>
                  <a:cubicBezTo>
                    <a:pt x="46897" y="19641"/>
                    <a:pt x="46551" y="19566"/>
                    <a:pt x="46357" y="19168"/>
                  </a:cubicBezTo>
                  <a:cubicBezTo>
                    <a:pt x="46673" y="18133"/>
                    <a:pt x="47238" y="17258"/>
                    <a:pt x="48280" y="16697"/>
                  </a:cubicBezTo>
                  <a:close/>
                  <a:moveTo>
                    <a:pt x="21367" y="16666"/>
                  </a:moveTo>
                  <a:cubicBezTo>
                    <a:pt x="21711" y="16704"/>
                    <a:pt x="21884" y="16967"/>
                    <a:pt x="22017" y="17235"/>
                  </a:cubicBezTo>
                  <a:cubicBezTo>
                    <a:pt x="22399" y="18005"/>
                    <a:pt x="22541" y="18825"/>
                    <a:pt x="22503" y="19740"/>
                  </a:cubicBezTo>
                  <a:cubicBezTo>
                    <a:pt x="22304" y="19841"/>
                    <a:pt x="22184" y="19900"/>
                    <a:pt x="22064" y="19959"/>
                  </a:cubicBezTo>
                  <a:cubicBezTo>
                    <a:pt x="21789" y="20097"/>
                    <a:pt x="21557" y="20165"/>
                    <a:pt x="21355" y="20165"/>
                  </a:cubicBezTo>
                  <a:cubicBezTo>
                    <a:pt x="20893" y="20165"/>
                    <a:pt x="20590" y="19807"/>
                    <a:pt x="20307" y="19097"/>
                  </a:cubicBezTo>
                  <a:cubicBezTo>
                    <a:pt x="19920" y="18120"/>
                    <a:pt x="20346" y="17250"/>
                    <a:pt x="21367" y="16666"/>
                  </a:cubicBezTo>
                  <a:close/>
                  <a:moveTo>
                    <a:pt x="19024" y="20319"/>
                  </a:moveTo>
                  <a:cubicBezTo>
                    <a:pt x="19618" y="20476"/>
                    <a:pt x="20161" y="20665"/>
                    <a:pt x="20719" y="20756"/>
                  </a:cubicBezTo>
                  <a:cubicBezTo>
                    <a:pt x="21278" y="20846"/>
                    <a:pt x="21852" y="20839"/>
                    <a:pt x="22409" y="20874"/>
                  </a:cubicBezTo>
                  <a:cubicBezTo>
                    <a:pt x="22502" y="23013"/>
                    <a:pt x="21050" y="26107"/>
                    <a:pt x="19441" y="27172"/>
                  </a:cubicBezTo>
                  <a:lnTo>
                    <a:pt x="19439" y="27172"/>
                  </a:lnTo>
                  <a:cubicBezTo>
                    <a:pt x="18824" y="26635"/>
                    <a:pt x="18602" y="25969"/>
                    <a:pt x="18444" y="25269"/>
                  </a:cubicBezTo>
                  <a:cubicBezTo>
                    <a:pt x="18229" y="24325"/>
                    <a:pt x="18310" y="23380"/>
                    <a:pt x="18453" y="22442"/>
                  </a:cubicBezTo>
                  <a:cubicBezTo>
                    <a:pt x="18546" y="21841"/>
                    <a:pt x="18708" y="21249"/>
                    <a:pt x="18851" y="20658"/>
                  </a:cubicBezTo>
                  <a:cubicBezTo>
                    <a:pt x="18880" y="20538"/>
                    <a:pt x="18965" y="20431"/>
                    <a:pt x="19024" y="20319"/>
                  </a:cubicBezTo>
                  <a:close/>
                  <a:moveTo>
                    <a:pt x="69258" y="1"/>
                  </a:moveTo>
                  <a:cubicBezTo>
                    <a:pt x="69136" y="337"/>
                    <a:pt x="69037" y="581"/>
                    <a:pt x="68960" y="831"/>
                  </a:cubicBezTo>
                  <a:cubicBezTo>
                    <a:pt x="68788" y="1384"/>
                    <a:pt x="68644" y="1945"/>
                    <a:pt x="68460" y="2493"/>
                  </a:cubicBezTo>
                  <a:cubicBezTo>
                    <a:pt x="67661" y="4881"/>
                    <a:pt x="66855" y="7268"/>
                    <a:pt x="66041" y="9652"/>
                  </a:cubicBezTo>
                  <a:cubicBezTo>
                    <a:pt x="65981" y="9829"/>
                    <a:pt x="65841" y="9980"/>
                    <a:pt x="65724" y="10165"/>
                  </a:cubicBezTo>
                  <a:cubicBezTo>
                    <a:pt x="64985" y="9988"/>
                    <a:pt x="64289" y="9827"/>
                    <a:pt x="63596" y="9653"/>
                  </a:cubicBezTo>
                  <a:cubicBezTo>
                    <a:pt x="62013" y="9256"/>
                    <a:pt x="60436" y="8829"/>
                    <a:pt x="58845" y="8460"/>
                  </a:cubicBezTo>
                  <a:cubicBezTo>
                    <a:pt x="57838" y="8227"/>
                    <a:pt x="56821" y="8072"/>
                    <a:pt x="55792" y="8072"/>
                  </a:cubicBezTo>
                  <a:cubicBezTo>
                    <a:pt x="55393" y="8072"/>
                    <a:pt x="54992" y="8096"/>
                    <a:pt x="54588" y="8147"/>
                  </a:cubicBezTo>
                  <a:cubicBezTo>
                    <a:pt x="53700" y="8259"/>
                    <a:pt x="52850" y="8502"/>
                    <a:pt x="52075" y="8947"/>
                  </a:cubicBezTo>
                  <a:cubicBezTo>
                    <a:pt x="51757" y="9129"/>
                    <a:pt x="51465" y="9378"/>
                    <a:pt x="51213" y="9646"/>
                  </a:cubicBezTo>
                  <a:cubicBezTo>
                    <a:pt x="50979" y="9896"/>
                    <a:pt x="51109" y="10262"/>
                    <a:pt x="51424" y="10400"/>
                  </a:cubicBezTo>
                  <a:cubicBezTo>
                    <a:pt x="51628" y="10489"/>
                    <a:pt x="51835" y="10520"/>
                    <a:pt x="52044" y="10520"/>
                  </a:cubicBezTo>
                  <a:cubicBezTo>
                    <a:pt x="52204" y="10520"/>
                    <a:pt x="52366" y="10502"/>
                    <a:pt x="52528" y="10479"/>
                  </a:cubicBezTo>
                  <a:cubicBezTo>
                    <a:pt x="53540" y="10335"/>
                    <a:pt x="54549" y="10184"/>
                    <a:pt x="55563" y="10062"/>
                  </a:cubicBezTo>
                  <a:cubicBezTo>
                    <a:pt x="56189" y="9986"/>
                    <a:pt x="56815" y="9940"/>
                    <a:pt x="57440" y="9940"/>
                  </a:cubicBezTo>
                  <a:cubicBezTo>
                    <a:pt x="58105" y="9940"/>
                    <a:pt x="58768" y="9992"/>
                    <a:pt x="59430" y="10116"/>
                  </a:cubicBezTo>
                  <a:cubicBezTo>
                    <a:pt x="60733" y="10359"/>
                    <a:pt x="62040" y="10598"/>
                    <a:pt x="63334" y="10888"/>
                  </a:cubicBezTo>
                  <a:cubicBezTo>
                    <a:pt x="64022" y="11041"/>
                    <a:pt x="64724" y="11181"/>
                    <a:pt x="65417" y="11472"/>
                  </a:cubicBezTo>
                  <a:cubicBezTo>
                    <a:pt x="65394" y="11682"/>
                    <a:pt x="65398" y="11850"/>
                    <a:pt x="65356" y="12005"/>
                  </a:cubicBezTo>
                  <a:cubicBezTo>
                    <a:pt x="64717" y="14306"/>
                    <a:pt x="64188" y="16627"/>
                    <a:pt x="64056" y="19020"/>
                  </a:cubicBezTo>
                  <a:cubicBezTo>
                    <a:pt x="64037" y="19351"/>
                    <a:pt x="63882" y="19585"/>
                    <a:pt x="63648" y="19808"/>
                  </a:cubicBezTo>
                  <a:cubicBezTo>
                    <a:pt x="63204" y="20229"/>
                    <a:pt x="62778" y="20672"/>
                    <a:pt x="62359" y="21119"/>
                  </a:cubicBezTo>
                  <a:cubicBezTo>
                    <a:pt x="61730" y="21789"/>
                    <a:pt x="61143" y="22502"/>
                    <a:pt x="60481" y="23138"/>
                  </a:cubicBezTo>
                  <a:cubicBezTo>
                    <a:pt x="59969" y="23630"/>
                    <a:pt x="59392" y="24063"/>
                    <a:pt x="58802" y="24461"/>
                  </a:cubicBezTo>
                  <a:cubicBezTo>
                    <a:pt x="58552" y="24629"/>
                    <a:pt x="58371" y="24714"/>
                    <a:pt x="58216" y="24714"/>
                  </a:cubicBezTo>
                  <a:cubicBezTo>
                    <a:pt x="58006" y="24714"/>
                    <a:pt x="57842" y="24561"/>
                    <a:pt x="57613" y="24251"/>
                  </a:cubicBezTo>
                  <a:cubicBezTo>
                    <a:pt x="57492" y="24088"/>
                    <a:pt x="57371" y="23916"/>
                    <a:pt x="57291" y="23730"/>
                  </a:cubicBezTo>
                  <a:cubicBezTo>
                    <a:pt x="56954" y="22944"/>
                    <a:pt x="56704" y="22136"/>
                    <a:pt x="56675" y="21268"/>
                  </a:cubicBezTo>
                  <a:cubicBezTo>
                    <a:pt x="56635" y="20064"/>
                    <a:pt x="56814" y="18889"/>
                    <a:pt x="57183" y="17747"/>
                  </a:cubicBezTo>
                  <a:cubicBezTo>
                    <a:pt x="57467" y="16866"/>
                    <a:pt x="57879" y="16045"/>
                    <a:pt x="58536" y="15373"/>
                  </a:cubicBezTo>
                  <a:cubicBezTo>
                    <a:pt x="58798" y="15106"/>
                    <a:pt x="59054" y="14831"/>
                    <a:pt x="59437" y="14782"/>
                  </a:cubicBezTo>
                  <a:cubicBezTo>
                    <a:pt x="59522" y="14817"/>
                    <a:pt x="59597" y="14830"/>
                    <a:pt x="59645" y="14872"/>
                  </a:cubicBezTo>
                  <a:cubicBezTo>
                    <a:pt x="59873" y="15073"/>
                    <a:pt x="60101" y="15277"/>
                    <a:pt x="60318" y="15491"/>
                  </a:cubicBezTo>
                  <a:cubicBezTo>
                    <a:pt x="60537" y="15705"/>
                    <a:pt x="60780" y="15839"/>
                    <a:pt x="61072" y="15839"/>
                  </a:cubicBezTo>
                  <a:cubicBezTo>
                    <a:pt x="61126" y="15839"/>
                    <a:pt x="61181" y="15835"/>
                    <a:pt x="61238" y="15825"/>
                  </a:cubicBezTo>
                  <a:cubicBezTo>
                    <a:pt x="61427" y="15795"/>
                    <a:pt x="61619" y="15553"/>
                    <a:pt x="61563" y="15375"/>
                  </a:cubicBezTo>
                  <a:cubicBezTo>
                    <a:pt x="61503" y="15187"/>
                    <a:pt x="61423" y="14987"/>
                    <a:pt x="61298" y="14838"/>
                  </a:cubicBezTo>
                  <a:cubicBezTo>
                    <a:pt x="61028" y="14519"/>
                    <a:pt x="60661" y="14330"/>
                    <a:pt x="60257" y="14225"/>
                  </a:cubicBezTo>
                  <a:cubicBezTo>
                    <a:pt x="59756" y="14095"/>
                    <a:pt x="59251" y="14025"/>
                    <a:pt x="58755" y="14025"/>
                  </a:cubicBezTo>
                  <a:cubicBezTo>
                    <a:pt x="57363" y="14025"/>
                    <a:pt x="56040" y="14577"/>
                    <a:pt x="55065" y="15894"/>
                  </a:cubicBezTo>
                  <a:cubicBezTo>
                    <a:pt x="54445" y="16732"/>
                    <a:pt x="54048" y="17663"/>
                    <a:pt x="53815" y="18666"/>
                  </a:cubicBezTo>
                  <a:cubicBezTo>
                    <a:pt x="53733" y="19015"/>
                    <a:pt x="53579" y="19290"/>
                    <a:pt x="53349" y="19553"/>
                  </a:cubicBezTo>
                  <a:cubicBezTo>
                    <a:pt x="52450" y="20577"/>
                    <a:pt x="51560" y="21607"/>
                    <a:pt x="50680" y="22646"/>
                  </a:cubicBezTo>
                  <a:cubicBezTo>
                    <a:pt x="49883" y="23584"/>
                    <a:pt x="49020" y="24451"/>
                    <a:pt x="48038" y="25195"/>
                  </a:cubicBezTo>
                  <a:cubicBezTo>
                    <a:pt x="47769" y="25399"/>
                    <a:pt x="47513" y="25629"/>
                    <a:pt x="47137" y="25650"/>
                  </a:cubicBezTo>
                  <a:cubicBezTo>
                    <a:pt x="46521" y="25384"/>
                    <a:pt x="46242" y="24839"/>
                    <a:pt x="46048" y="24249"/>
                  </a:cubicBezTo>
                  <a:cubicBezTo>
                    <a:pt x="45612" y="22916"/>
                    <a:pt x="45663" y="21569"/>
                    <a:pt x="46022" y="20226"/>
                  </a:cubicBezTo>
                  <a:cubicBezTo>
                    <a:pt x="46045" y="20143"/>
                    <a:pt x="46146" y="20080"/>
                    <a:pt x="46221" y="19996"/>
                  </a:cubicBezTo>
                  <a:cubicBezTo>
                    <a:pt x="46815" y="20166"/>
                    <a:pt x="47410" y="20266"/>
                    <a:pt x="48015" y="20266"/>
                  </a:cubicBezTo>
                  <a:cubicBezTo>
                    <a:pt x="48192" y="20266"/>
                    <a:pt x="48370" y="20257"/>
                    <a:pt x="48548" y="20240"/>
                  </a:cubicBezTo>
                  <a:cubicBezTo>
                    <a:pt x="49100" y="20186"/>
                    <a:pt x="49616" y="20032"/>
                    <a:pt x="50071" y="19705"/>
                  </a:cubicBezTo>
                  <a:cubicBezTo>
                    <a:pt x="50737" y="19229"/>
                    <a:pt x="51067" y="18575"/>
                    <a:pt x="50962" y="17766"/>
                  </a:cubicBezTo>
                  <a:cubicBezTo>
                    <a:pt x="50860" y="16977"/>
                    <a:pt x="50318" y="16520"/>
                    <a:pt x="49602" y="16260"/>
                  </a:cubicBezTo>
                  <a:cubicBezTo>
                    <a:pt x="49065" y="16065"/>
                    <a:pt x="48514" y="15992"/>
                    <a:pt x="47952" y="15992"/>
                  </a:cubicBezTo>
                  <a:cubicBezTo>
                    <a:pt x="47765" y="15992"/>
                    <a:pt x="47576" y="16000"/>
                    <a:pt x="47386" y="16015"/>
                  </a:cubicBezTo>
                  <a:cubicBezTo>
                    <a:pt x="46274" y="16101"/>
                    <a:pt x="45360" y="16552"/>
                    <a:pt x="44638" y="17402"/>
                  </a:cubicBezTo>
                  <a:cubicBezTo>
                    <a:pt x="44057" y="18089"/>
                    <a:pt x="43685" y="18884"/>
                    <a:pt x="43397" y="19730"/>
                  </a:cubicBezTo>
                  <a:cubicBezTo>
                    <a:pt x="43265" y="20112"/>
                    <a:pt x="43113" y="20497"/>
                    <a:pt x="42899" y="20836"/>
                  </a:cubicBezTo>
                  <a:cubicBezTo>
                    <a:pt x="42316" y="21756"/>
                    <a:pt x="41700" y="22656"/>
                    <a:pt x="41088" y="23557"/>
                  </a:cubicBezTo>
                  <a:cubicBezTo>
                    <a:pt x="40782" y="24006"/>
                    <a:pt x="40460" y="24448"/>
                    <a:pt x="40132" y="24881"/>
                  </a:cubicBezTo>
                  <a:cubicBezTo>
                    <a:pt x="40025" y="25023"/>
                    <a:pt x="39919" y="25192"/>
                    <a:pt x="39677" y="25192"/>
                  </a:cubicBezTo>
                  <a:cubicBezTo>
                    <a:pt x="39653" y="25192"/>
                    <a:pt x="39628" y="25191"/>
                    <a:pt x="39602" y="25187"/>
                  </a:cubicBezTo>
                  <a:cubicBezTo>
                    <a:pt x="39271" y="24854"/>
                    <a:pt x="39161" y="24384"/>
                    <a:pt x="39092" y="23923"/>
                  </a:cubicBezTo>
                  <a:cubicBezTo>
                    <a:pt x="38997" y="23284"/>
                    <a:pt x="38933" y="22637"/>
                    <a:pt x="38924" y="21992"/>
                  </a:cubicBezTo>
                  <a:cubicBezTo>
                    <a:pt x="38898" y="20170"/>
                    <a:pt x="39264" y="18404"/>
                    <a:pt x="39795" y="16671"/>
                  </a:cubicBezTo>
                  <a:cubicBezTo>
                    <a:pt x="39982" y="16060"/>
                    <a:pt x="40159" y="15433"/>
                    <a:pt x="40579" y="14830"/>
                  </a:cubicBezTo>
                  <a:cubicBezTo>
                    <a:pt x="40809" y="14830"/>
                    <a:pt x="41051" y="14833"/>
                    <a:pt x="41296" y="14833"/>
                  </a:cubicBezTo>
                  <a:cubicBezTo>
                    <a:pt x="41419" y="14833"/>
                    <a:pt x="41543" y="14832"/>
                    <a:pt x="41666" y="14830"/>
                  </a:cubicBezTo>
                  <a:cubicBezTo>
                    <a:pt x="42906" y="14809"/>
                    <a:pt x="44080" y="14524"/>
                    <a:pt x="45243" y="14086"/>
                  </a:cubicBezTo>
                  <a:cubicBezTo>
                    <a:pt x="47606" y="13195"/>
                    <a:pt x="49143" y="10104"/>
                    <a:pt x="48926" y="7998"/>
                  </a:cubicBezTo>
                  <a:cubicBezTo>
                    <a:pt x="48905" y="7795"/>
                    <a:pt x="48890" y="7589"/>
                    <a:pt x="48838" y="7392"/>
                  </a:cubicBezTo>
                  <a:cubicBezTo>
                    <a:pt x="48628" y="6590"/>
                    <a:pt x="48182" y="5991"/>
                    <a:pt x="47384" y="5669"/>
                  </a:cubicBezTo>
                  <a:cubicBezTo>
                    <a:pt x="46816" y="5439"/>
                    <a:pt x="46221" y="5282"/>
                    <a:pt x="45613" y="5203"/>
                  </a:cubicBezTo>
                  <a:cubicBezTo>
                    <a:pt x="45449" y="5181"/>
                    <a:pt x="45287" y="5170"/>
                    <a:pt x="45128" y="5170"/>
                  </a:cubicBezTo>
                  <a:cubicBezTo>
                    <a:pt x="44432" y="5170"/>
                    <a:pt x="43791" y="5377"/>
                    <a:pt x="43188" y="5776"/>
                  </a:cubicBezTo>
                  <a:cubicBezTo>
                    <a:pt x="42295" y="6368"/>
                    <a:pt x="41571" y="7126"/>
                    <a:pt x="40935" y="7977"/>
                  </a:cubicBezTo>
                  <a:cubicBezTo>
                    <a:pt x="40012" y="9211"/>
                    <a:pt x="39294" y="10563"/>
                    <a:pt x="38636" y="11949"/>
                  </a:cubicBezTo>
                  <a:cubicBezTo>
                    <a:pt x="38317" y="12621"/>
                    <a:pt x="38008" y="13299"/>
                    <a:pt x="37675" y="14019"/>
                  </a:cubicBezTo>
                  <a:cubicBezTo>
                    <a:pt x="37216" y="14030"/>
                    <a:pt x="36778" y="14031"/>
                    <a:pt x="36341" y="14052"/>
                  </a:cubicBezTo>
                  <a:cubicBezTo>
                    <a:pt x="35303" y="14103"/>
                    <a:pt x="34317" y="14336"/>
                    <a:pt x="33449" y="14934"/>
                  </a:cubicBezTo>
                  <a:cubicBezTo>
                    <a:pt x="33235" y="15082"/>
                    <a:pt x="32972" y="15229"/>
                    <a:pt x="33031" y="15566"/>
                  </a:cubicBezTo>
                  <a:cubicBezTo>
                    <a:pt x="33118" y="15644"/>
                    <a:pt x="33202" y="15673"/>
                    <a:pt x="33283" y="15673"/>
                  </a:cubicBezTo>
                  <a:cubicBezTo>
                    <a:pt x="33420" y="15673"/>
                    <a:pt x="33550" y="15590"/>
                    <a:pt x="33685" y="15523"/>
                  </a:cubicBezTo>
                  <a:cubicBezTo>
                    <a:pt x="34700" y="15012"/>
                    <a:pt x="35787" y="14741"/>
                    <a:pt x="36906" y="14583"/>
                  </a:cubicBezTo>
                  <a:cubicBezTo>
                    <a:pt x="36930" y="14579"/>
                    <a:pt x="36955" y="14577"/>
                    <a:pt x="36979" y="14577"/>
                  </a:cubicBezTo>
                  <a:cubicBezTo>
                    <a:pt x="37108" y="14577"/>
                    <a:pt x="37245" y="14620"/>
                    <a:pt x="37389" y="14639"/>
                  </a:cubicBezTo>
                  <a:cubicBezTo>
                    <a:pt x="37378" y="14795"/>
                    <a:pt x="37393" y="14903"/>
                    <a:pt x="37360" y="14992"/>
                  </a:cubicBezTo>
                  <a:cubicBezTo>
                    <a:pt x="36683" y="16795"/>
                    <a:pt x="36348" y="18663"/>
                    <a:pt x="36274" y="20582"/>
                  </a:cubicBezTo>
                  <a:cubicBezTo>
                    <a:pt x="36259" y="20975"/>
                    <a:pt x="36116" y="21302"/>
                    <a:pt x="35914" y="21627"/>
                  </a:cubicBezTo>
                  <a:cubicBezTo>
                    <a:pt x="35232" y="22726"/>
                    <a:pt x="34567" y="23837"/>
                    <a:pt x="33887" y="24937"/>
                  </a:cubicBezTo>
                  <a:cubicBezTo>
                    <a:pt x="33386" y="25749"/>
                    <a:pt x="32894" y="26568"/>
                    <a:pt x="32229" y="27262"/>
                  </a:cubicBezTo>
                  <a:cubicBezTo>
                    <a:pt x="32096" y="27401"/>
                    <a:pt x="31929" y="27507"/>
                    <a:pt x="31792" y="27615"/>
                  </a:cubicBezTo>
                  <a:cubicBezTo>
                    <a:pt x="31353" y="27451"/>
                    <a:pt x="31164" y="27118"/>
                    <a:pt x="30965" y="26808"/>
                  </a:cubicBezTo>
                  <a:cubicBezTo>
                    <a:pt x="30632" y="26285"/>
                    <a:pt x="30434" y="25708"/>
                    <a:pt x="30302" y="25103"/>
                  </a:cubicBezTo>
                  <a:cubicBezTo>
                    <a:pt x="30015" y="23793"/>
                    <a:pt x="30003" y="22467"/>
                    <a:pt x="30045" y="21137"/>
                  </a:cubicBezTo>
                  <a:cubicBezTo>
                    <a:pt x="30124" y="18630"/>
                    <a:pt x="30710" y="16219"/>
                    <a:pt x="31431" y="13834"/>
                  </a:cubicBezTo>
                  <a:cubicBezTo>
                    <a:pt x="31587" y="13317"/>
                    <a:pt x="31788" y="12815"/>
                    <a:pt x="31984" y="12259"/>
                  </a:cubicBezTo>
                  <a:cubicBezTo>
                    <a:pt x="32354" y="12259"/>
                    <a:pt x="32706" y="12268"/>
                    <a:pt x="33049" y="12268"/>
                  </a:cubicBezTo>
                  <a:cubicBezTo>
                    <a:pt x="33255" y="12268"/>
                    <a:pt x="33458" y="12265"/>
                    <a:pt x="33660" y="12255"/>
                  </a:cubicBezTo>
                  <a:cubicBezTo>
                    <a:pt x="36359" y="12124"/>
                    <a:pt x="38202" y="10803"/>
                    <a:pt x="39156" y="8264"/>
                  </a:cubicBezTo>
                  <a:cubicBezTo>
                    <a:pt x="39251" y="8009"/>
                    <a:pt x="39343" y="7751"/>
                    <a:pt x="39412" y="7488"/>
                  </a:cubicBezTo>
                  <a:cubicBezTo>
                    <a:pt x="39610" y="6719"/>
                    <a:pt x="39642" y="5947"/>
                    <a:pt x="39469" y="5162"/>
                  </a:cubicBezTo>
                  <a:cubicBezTo>
                    <a:pt x="39286" y="4331"/>
                    <a:pt x="38828" y="3742"/>
                    <a:pt x="38019" y="3460"/>
                  </a:cubicBezTo>
                  <a:cubicBezTo>
                    <a:pt x="37635" y="3326"/>
                    <a:pt x="37239" y="3221"/>
                    <a:pt x="36842" y="3128"/>
                  </a:cubicBezTo>
                  <a:cubicBezTo>
                    <a:pt x="36616" y="3075"/>
                    <a:pt x="36393" y="3050"/>
                    <a:pt x="36175" y="3050"/>
                  </a:cubicBezTo>
                  <a:cubicBezTo>
                    <a:pt x="35655" y="3050"/>
                    <a:pt x="35156" y="3195"/>
                    <a:pt x="34675" y="3462"/>
                  </a:cubicBezTo>
                  <a:cubicBezTo>
                    <a:pt x="33919" y="3884"/>
                    <a:pt x="33297" y="4455"/>
                    <a:pt x="32753" y="5121"/>
                  </a:cubicBezTo>
                  <a:cubicBezTo>
                    <a:pt x="31447" y="6714"/>
                    <a:pt x="30411" y="8463"/>
                    <a:pt x="29676" y="10390"/>
                  </a:cubicBezTo>
                  <a:cubicBezTo>
                    <a:pt x="29558" y="10703"/>
                    <a:pt x="29486" y="11047"/>
                    <a:pt x="29158" y="11304"/>
                  </a:cubicBezTo>
                  <a:cubicBezTo>
                    <a:pt x="28754" y="11277"/>
                    <a:pt x="28315" y="11234"/>
                    <a:pt x="27876" y="11222"/>
                  </a:cubicBezTo>
                  <a:cubicBezTo>
                    <a:pt x="27289" y="11205"/>
                    <a:pt x="26702" y="11183"/>
                    <a:pt x="26116" y="11183"/>
                  </a:cubicBezTo>
                  <a:cubicBezTo>
                    <a:pt x="25919" y="11183"/>
                    <a:pt x="25723" y="11186"/>
                    <a:pt x="25527" y="11191"/>
                  </a:cubicBezTo>
                  <a:cubicBezTo>
                    <a:pt x="24663" y="11217"/>
                    <a:pt x="23845" y="11455"/>
                    <a:pt x="23111" y="11922"/>
                  </a:cubicBezTo>
                  <a:cubicBezTo>
                    <a:pt x="22865" y="12078"/>
                    <a:pt x="22557" y="12225"/>
                    <a:pt x="22583" y="12595"/>
                  </a:cubicBezTo>
                  <a:cubicBezTo>
                    <a:pt x="22590" y="12690"/>
                    <a:pt x="22662" y="12740"/>
                    <a:pt x="22792" y="12740"/>
                  </a:cubicBezTo>
                  <a:cubicBezTo>
                    <a:pt x="22930" y="12740"/>
                    <a:pt x="23132" y="12683"/>
                    <a:pt x="23390" y="12563"/>
                  </a:cubicBezTo>
                  <a:cubicBezTo>
                    <a:pt x="24594" y="12004"/>
                    <a:pt x="25839" y="11738"/>
                    <a:pt x="27121" y="11738"/>
                  </a:cubicBezTo>
                  <a:cubicBezTo>
                    <a:pt x="27568" y="11738"/>
                    <a:pt x="28019" y="11771"/>
                    <a:pt x="28474" y="11834"/>
                  </a:cubicBezTo>
                  <a:cubicBezTo>
                    <a:pt x="28660" y="11859"/>
                    <a:pt x="28836" y="11956"/>
                    <a:pt x="29019" y="12020"/>
                  </a:cubicBezTo>
                  <a:cubicBezTo>
                    <a:pt x="28687" y="13369"/>
                    <a:pt x="28368" y="14653"/>
                    <a:pt x="28059" y="15942"/>
                  </a:cubicBezTo>
                  <a:cubicBezTo>
                    <a:pt x="27990" y="16232"/>
                    <a:pt x="27803" y="16409"/>
                    <a:pt x="27575" y="16569"/>
                  </a:cubicBezTo>
                  <a:cubicBezTo>
                    <a:pt x="26740" y="17159"/>
                    <a:pt x="25910" y="17753"/>
                    <a:pt x="25072" y="18338"/>
                  </a:cubicBezTo>
                  <a:cubicBezTo>
                    <a:pt x="24943" y="18427"/>
                    <a:pt x="24788" y="18481"/>
                    <a:pt x="24587" y="18580"/>
                  </a:cubicBezTo>
                  <a:cubicBezTo>
                    <a:pt x="24487" y="18300"/>
                    <a:pt x="24406" y="18082"/>
                    <a:pt x="24331" y="17862"/>
                  </a:cubicBezTo>
                  <a:cubicBezTo>
                    <a:pt x="24049" y="17027"/>
                    <a:pt x="23478" y="16489"/>
                    <a:pt x="22644" y="16218"/>
                  </a:cubicBezTo>
                  <a:cubicBezTo>
                    <a:pt x="22124" y="16048"/>
                    <a:pt x="21600" y="15949"/>
                    <a:pt x="21068" y="15949"/>
                  </a:cubicBezTo>
                  <a:cubicBezTo>
                    <a:pt x="20791" y="15949"/>
                    <a:pt x="20511" y="15976"/>
                    <a:pt x="20228" y="16034"/>
                  </a:cubicBezTo>
                  <a:cubicBezTo>
                    <a:pt x="19410" y="16200"/>
                    <a:pt x="18804" y="16641"/>
                    <a:pt x="18390" y="17366"/>
                  </a:cubicBezTo>
                  <a:cubicBezTo>
                    <a:pt x="18225" y="17659"/>
                    <a:pt x="18045" y="17950"/>
                    <a:pt x="17832" y="18209"/>
                  </a:cubicBezTo>
                  <a:cubicBezTo>
                    <a:pt x="17151" y="19036"/>
                    <a:pt x="16604" y="19948"/>
                    <a:pt x="16345" y="20979"/>
                  </a:cubicBezTo>
                  <a:cubicBezTo>
                    <a:pt x="16073" y="22063"/>
                    <a:pt x="15557" y="22996"/>
                    <a:pt x="14928" y="23893"/>
                  </a:cubicBezTo>
                  <a:cubicBezTo>
                    <a:pt x="14693" y="24227"/>
                    <a:pt x="14484" y="24578"/>
                    <a:pt x="14260" y="24921"/>
                  </a:cubicBezTo>
                  <a:cubicBezTo>
                    <a:pt x="13553" y="26003"/>
                    <a:pt x="12876" y="27109"/>
                    <a:pt x="11998" y="28068"/>
                  </a:cubicBezTo>
                  <a:cubicBezTo>
                    <a:pt x="11588" y="28519"/>
                    <a:pt x="11189" y="28987"/>
                    <a:pt x="10591" y="29296"/>
                  </a:cubicBezTo>
                  <a:cubicBezTo>
                    <a:pt x="10391" y="29190"/>
                    <a:pt x="10162" y="29112"/>
                    <a:pt x="9987" y="28968"/>
                  </a:cubicBezTo>
                  <a:cubicBezTo>
                    <a:pt x="9386" y="28476"/>
                    <a:pt x="9015" y="27815"/>
                    <a:pt x="8843" y="27077"/>
                  </a:cubicBezTo>
                  <a:cubicBezTo>
                    <a:pt x="8657" y="26285"/>
                    <a:pt x="8518" y="25474"/>
                    <a:pt x="8451" y="24664"/>
                  </a:cubicBezTo>
                  <a:cubicBezTo>
                    <a:pt x="8252" y="22220"/>
                    <a:pt x="8691" y="19847"/>
                    <a:pt x="9346" y="17506"/>
                  </a:cubicBezTo>
                  <a:cubicBezTo>
                    <a:pt x="9512" y="16916"/>
                    <a:pt x="9702" y="16334"/>
                    <a:pt x="9874" y="15746"/>
                  </a:cubicBezTo>
                  <a:cubicBezTo>
                    <a:pt x="9981" y="15378"/>
                    <a:pt x="10219" y="15172"/>
                    <a:pt x="10593" y="15115"/>
                  </a:cubicBezTo>
                  <a:cubicBezTo>
                    <a:pt x="10761" y="15089"/>
                    <a:pt x="10930" y="15067"/>
                    <a:pt x="11095" y="15026"/>
                  </a:cubicBezTo>
                  <a:cubicBezTo>
                    <a:pt x="12415" y="14695"/>
                    <a:pt x="13751" y="14413"/>
                    <a:pt x="15049" y="14013"/>
                  </a:cubicBezTo>
                  <a:cubicBezTo>
                    <a:pt x="17321" y="13313"/>
                    <a:pt x="19080" y="11932"/>
                    <a:pt x="20256" y="9837"/>
                  </a:cubicBezTo>
                  <a:cubicBezTo>
                    <a:pt x="20853" y="8772"/>
                    <a:pt x="21147" y="7632"/>
                    <a:pt x="21149" y="6417"/>
                  </a:cubicBezTo>
                  <a:cubicBezTo>
                    <a:pt x="21152" y="5339"/>
                    <a:pt x="20740" y="4483"/>
                    <a:pt x="19723" y="4024"/>
                  </a:cubicBezTo>
                  <a:cubicBezTo>
                    <a:pt x="18898" y="3652"/>
                    <a:pt x="18078" y="3450"/>
                    <a:pt x="17264" y="3450"/>
                  </a:cubicBezTo>
                  <a:cubicBezTo>
                    <a:pt x="16381" y="3450"/>
                    <a:pt x="15505" y="3688"/>
                    <a:pt x="14637" y="4204"/>
                  </a:cubicBezTo>
                  <a:cubicBezTo>
                    <a:pt x="13422" y="4927"/>
                    <a:pt x="12396" y="5868"/>
                    <a:pt x="11495" y="6943"/>
                  </a:cubicBezTo>
                  <a:cubicBezTo>
                    <a:pt x="9664" y="9127"/>
                    <a:pt x="8218" y="11540"/>
                    <a:pt x="7273" y="14241"/>
                  </a:cubicBezTo>
                  <a:cubicBezTo>
                    <a:pt x="7206" y="14430"/>
                    <a:pt x="7122" y="14614"/>
                    <a:pt x="7061" y="14763"/>
                  </a:cubicBezTo>
                  <a:cubicBezTo>
                    <a:pt x="6957" y="14822"/>
                    <a:pt x="6902" y="14869"/>
                    <a:pt x="6839" y="14886"/>
                  </a:cubicBezTo>
                  <a:cubicBezTo>
                    <a:pt x="6543" y="14969"/>
                    <a:pt x="6247" y="15046"/>
                    <a:pt x="5950" y="15122"/>
                  </a:cubicBezTo>
                  <a:cubicBezTo>
                    <a:pt x="4173" y="15569"/>
                    <a:pt x="2562" y="16344"/>
                    <a:pt x="1147" y="17519"/>
                  </a:cubicBezTo>
                  <a:cubicBezTo>
                    <a:pt x="721" y="17874"/>
                    <a:pt x="367" y="18280"/>
                    <a:pt x="137" y="18784"/>
                  </a:cubicBezTo>
                  <a:cubicBezTo>
                    <a:pt x="20" y="19042"/>
                    <a:pt x="1" y="19309"/>
                    <a:pt x="122" y="19575"/>
                  </a:cubicBezTo>
                  <a:cubicBezTo>
                    <a:pt x="188" y="19722"/>
                    <a:pt x="367" y="19817"/>
                    <a:pt x="530" y="19817"/>
                  </a:cubicBezTo>
                  <a:cubicBezTo>
                    <a:pt x="604" y="19817"/>
                    <a:pt x="675" y="19798"/>
                    <a:pt x="730" y="19754"/>
                  </a:cubicBezTo>
                  <a:cubicBezTo>
                    <a:pt x="836" y="19671"/>
                    <a:pt x="920" y="19563"/>
                    <a:pt x="1014" y="19465"/>
                  </a:cubicBezTo>
                  <a:cubicBezTo>
                    <a:pt x="2435" y="17993"/>
                    <a:pt x="4144" y="16966"/>
                    <a:pt x="6042" y="16238"/>
                  </a:cubicBezTo>
                  <a:cubicBezTo>
                    <a:pt x="6125" y="16206"/>
                    <a:pt x="6211" y="16159"/>
                    <a:pt x="6306" y="16159"/>
                  </a:cubicBezTo>
                  <a:cubicBezTo>
                    <a:pt x="6382" y="16159"/>
                    <a:pt x="6464" y="16188"/>
                    <a:pt x="6554" y="16278"/>
                  </a:cubicBezTo>
                  <a:cubicBezTo>
                    <a:pt x="6508" y="16503"/>
                    <a:pt x="6475" y="16766"/>
                    <a:pt x="6401" y="17018"/>
                  </a:cubicBezTo>
                  <a:cubicBezTo>
                    <a:pt x="6060" y="18164"/>
                    <a:pt x="5841" y="19333"/>
                    <a:pt x="5697" y="20517"/>
                  </a:cubicBezTo>
                  <a:cubicBezTo>
                    <a:pt x="5416" y="22817"/>
                    <a:pt x="5661" y="25071"/>
                    <a:pt x="6313" y="27284"/>
                  </a:cubicBezTo>
                  <a:cubicBezTo>
                    <a:pt x="6530" y="28017"/>
                    <a:pt x="6936" y="28641"/>
                    <a:pt x="7459" y="29192"/>
                  </a:cubicBezTo>
                  <a:cubicBezTo>
                    <a:pt x="7920" y="29681"/>
                    <a:pt x="8478" y="29977"/>
                    <a:pt x="9154" y="30041"/>
                  </a:cubicBezTo>
                  <a:cubicBezTo>
                    <a:pt x="9381" y="30062"/>
                    <a:pt x="9604" y="30073"/>
                    <a:pt x="9824" y="30073"/>
                  </a:cubicBezTo>
                  <a:cubicBezTo>
                    <a:pt x="11266" y="30073"/>
                    <a:pt x="12562" y="29606"/>
                    <a:pt x="13692" y="28615"/>
                  </a:cubicBezTo>
                  <a:cubicBezTo>
                    <a:pt x="14286" y="28096"/>
                    <a:pt x="14792" y="27502"/>
                    <a:pt x="15194" y="26821"/>
                  </a:cubicBezTo>
                  <a:cubicBezTo>
                    <a:pt x="15399" y="26475"/>
                    <a:pt x="15624" y="26139"/>
                    <a:pt x="15886" y="25724"/>
                  </a:cubicBezTo>
                  <a:cubicBezTo>
                    <a:pt x="16095" y="26113"/>
                    <a:pt x="16246" y="26414"/>
                    <a:pt x="16417" y="26703"/>
                  </a:cubicBezTo>
                  <a:cubicBezTo>
                    <a:pt x="16735" y="27245"/>
                    <a:pt x="17136" y="27743"/>
                    <a:pt x="17764" y="27887"/>
                  </a:cubicBezTo>
                  <a:cubicBezTo>
                    <a:pt x="18240" y="27995"/>
                    <a:pt x="18715" y="28059"/>
                    <a:pt x="19181" y="28059"/>
                  </a:cubicBezTo>
                  <a:cubicBezTo>
                    <a:pt x="20024" y="28059"/>
                    <a:pt x="20840" y="27850"/>
                    <a:pt x="21583" y="27314"/>
                  </a:cubicBezTo>
                  <a:cubicBezTo>
                    <a:pt x="22071" y="26963"/>
                    <a:pt x="22490" y="26483"/>
                    <a:pt x="22844" y="25993"/>
                  </a:cubicBezTo>
                  <a:cubicBezTo>
                    <a:pt x="23858" y="24582"/>
                    <a:pt x="24417" y="22986"/>
                    <a:pt x="24598" y="21258"/>
                  </a:cubicBezTo>
                  <a:cubicBezTo>
                    <a:pt x="24639" y="20856"/>
                    <a:pt x="24685" y="20455"/>
                    <a:pt x="24725" y="20089"/>
                  </a:cubicBezTo>
                  <a:cubicBezTo>
                    <a:pt x="25648" y="19437"/>
                    <a:pt x="26508" y="18829"/>
                    <a:pt x="27372" y="18225"/>
                  </a:cubicBezTo>
                  <a:cubicBezTo>
                    <a:pt x="27417" y="18193"/>
                    <a:pt x="27497" y="18211"/>
                    <a:pt x="27681" y="18198"/>
                  </a:cubicBezTo>
                  <a:cubicBezTo>
                    <a:pt x="27681" y="18554"/>
                    <a:pt x="27693" y="18858"/>
                    <a:pt x="27681" y="19159"/>
                  </a:cubicBezTo>
                  <a:cubicBezTo>
                    <a:pt x="27615" y="20660"/>
                    <a:pt x="27631" y="22157"/>
                    <a:pt x="27851" y="23645"/>
                  </a:cubicBezTo>
                  <a:cubicBezTo>
                    <a:pt x="28001" y="24657"/>
                    <a:pt x="28175" y="25668"/>
                    <a:pt x="28682" y="26577"/>
                  </a:cubicBezTo>
                  <a:cubicBezTo>
                    <a:pt x="29476" y="27997"/>
                    <a:pt x="30204" y="28416"/>
                    <a:pt x="31181" y="28416"/>
                  </a:cubicBezTo>
                  <a:cubicBezTo>
                    <a:pt x="31543" y="28416"/>
                    <a:pt x="31940" y="28359"/>
                    <a:pt x="32386" y="28273"/>
                  </a:cubicBezTo>
                  <a:cubicBezTo>
                    <a:pt x="33229" y="28112"/>
                    <a:pt x="33897" y="27668"/>
                    <a:pt x="34373" y="26953"/>
                  </a:cubicBezTo>
                  <a:cubicBezTo>
                    <a:pt x="34561" y="26671"/>
                    <a:pt x="34742" y="26381"/>
                    <a:pt x="34905" y="26084"/>
                  </a:cubicBezTo>
                  <a:cubicBezTo>
                    <a:pt x="35266" y="25427"/>
                    <a:pt x="35611" y="24763"/>
                    <a:pt x="35969" y="24104"/>
                  </a:cubicBezTo>
                  <a:cubicBezTo>
                    <a:pt x="36076" y="23907"/>
                    <a:pt x="36205" y="23723"/>
                    <a:pt x="36388" y="23430"/>
                  </a:cubicBezTo>
                  <a:cubicBezTo>
                    <a:pt x="36497" y="23686"/>
                    <a:pt x="36567" y="23831"/>
                    <a:pt x="36622" y="23981"/>
                  </a:cubicBezTo>
                  <a:cubicBezTo>
                    <a:pt x="36807" y="24497"/>
                    <a:pt x="37028" y="24990"/>
                    <a:pt x="37383" y="25417"/>
                  </a:cubicBezTo>
                  <a:cubicBezTo>
                    <a:pt x="37820" y="25943"/>
                    <a:pt x="38361" y="26233"/>
                    <a:pt x="39055" y="26272"/>
                  </a:cubicBezTo>
                  <a:cubicBezTo>
                    <a:pt x="39153" y="26278"/>
                    <a:pt x="39249" y="26280"/>
                    <a:pt x="39343" y="26280"/>
                  </a:cubicBezTo>
                  <a:cubicBezTo>
                    <a:pt x="40545" y="26280"/>
                    <a:pt x="41510" y="25825"/>
                    <a:pt x="42163" y="24728"/>
                  </a:cubicBezTo>
                  <a:cubicBezTo>
                    <a:pt x="42318" y="24464"/>
                    <a:pt x="42464" y="24194"/>
                    <a:pt x="42627" y="23934"/>
                  </a:cubicBezTo>
                  <a:cubicBezTo>
                    <a:pt x="42749" y="23737"/>
                    <a:pt x="42889" y="23550"/>
                    <a:pt x="43077" y="23278"/>
                  </a:cubicBezTo>
                  <a:cubicBezTo>
                    <a:pt x="43191" y="23541"/>
                    <a:pt x="43268" y="23717"/>
                    <a:pt x="43344" y="23892"/>
                  </a:cubicBezTo>
                  <a:cubicBezTo>
                    <a:pt x="43492" y="24235"/>
                    <a:pt x="43611" y="24594"/>
                    <a:pt x="43796" y="24917"/>
                  </a:cubicBezTo>
                  <a:cubicBezTo>
                    <a:pt x="44287" y="25773"/>
                    <a:pt x="45041" y="26263"/>
                    <a:pt x="46031" y="26321"/>
                  </a:cubicBezTo>
                  <a:cubicBezTo>
                    <a:pt x="46276" y="26336"/>
                    <a:pt x="46520" y="26343"/>
                    <a:pt x="46765" y="26343"/>
                  </a:cubicBezTo>
                  <a:cubicBezTo>
                    <a:pt x="47099" y="26343"/>
                    <a:pt x="47432" y="26329"/>
                    <a:pt x="47765" y="26302"/>
                  </a:cubicBezTo>
                  <a:cubicBezTo>
                    <a:pt x="48702" y="26226"/>
                    <a:pt x="49544" y="25884"/>
                    <a:pt x="50293" y="25302"/>
                  </a:cubicBezTo>
                  <a:cubicBezTo>
                    <a:pt x="50970" y="24774"/>
                    <a:pt x="51555" y="24160"/>
                    <a:pt x="52073" y="23480"/>
                  </a:cubicBezTo>
                  <a:cubicBezTo>
                    <a:pt x="52465" y="22966"/>
                    <a:pt x="52845" y="22442"/>
                    <a:pt x="53237" y="21927"/>
                  </a:cubicBezTo>
                  <a:cubicBezTo>
                    <a:pt x="53319" y="21821"/>
                    <a:pt x="53386" y="21672"/>
                    <a:pt x="53584" y="21672"/>
                  </a:cubicBezTo>
                  <a:cubicBezTo>
                    <a:pt x="53618" y="21672"/>
                    <a:pt x="53655" y="21677"/>
                    <a:pt x="53698" y="21686"/>
                  </a:cubicBezTo>
                  <a:cubicBezTo>
                    <a:pt x="53745" y="21840"/>
                    <a:pt x="53787" y="22030"/>
                    <a:pt x="53862" y="22207"/>
                  </a:cubicBezTo>
                  <a:cubicBezTo>
                    <a:pt x="54100" y="22771"/>
                    <a:pt x="54316" y="23347"/>
                    <a:pt x="54600" y="23886"/>
                  </a:cubicBezTo>
                  <a:cubicBezTo>
                    <a:pt x="55039" y="24721"/>
                    <a:pt x="55758" y="25226"/>
                    <a:pt x="56683" y="25383"/>
                  </a:cubicBezTo>
                  <a:cubicBezTo>
                    <a:pt x="57149" y="25463"/>
                    <a:pt x="57603" y="25505"/>
                    <a:pt x="58043" y="25505"/>
                  </a:cubicBezTo>
                  <a:cubicBezTo>
                    <a:pt x="59717" y="25505"/>
                    <a:pt x="61179" y="24891"/>
                    <a:pt x="62321" y="23383"/>
                  </a:cubicBezTo>
                  <a:cubicBezTo>
                    <a:pt x="62752" y="22813"/>
                    <a:pt x="63191" y="22247"/>
                    <a:pt x="63634" y="21686"/>
                  </a:cubicBezTo>
                  <a:cubicBezTo>
                    <a:pt x="63713" y="21588"/>
                    <a:pt x="63774" y="21440"/>
                    <a:pt x="63959" y="21440"/>
                  </a:cubicBezTo>
                  <a:cubicBezTo>
                    <a:pt x="63997" y="21440"/>
                    <a:pt x="64041" y="21446"/>
                    <a:pt x="64092" y="21461"/>
                  </a:cubicBezTo>
                  <a:cubicBezTo>
                    <a:pt x="64140" y="21722"/>
                    <a:pt x="64201" y="22014"/>
                    <a:pt x="64247" y="22308"/>
                  </a:cubicBezTo>
                  <a:cubicBezTo>
                    <a:pt x="64401" y="23292"/>
                    <a:pt x="64665" y="24234"/>
                    <a:pt x="65217" y="25082"/>
                  </a:cubicBezTo>
                  <a:cubicBezTo>
                    <a:pt x="65669" y="25777"/>
                    <a:pt x="66275" y="26248"/>
                    <a:pt x="67098" y="26361"/>
                  </a:cubicBezTo>
                  <a:cubicBezTo>
                    <a:pt x="67476" y="26412"/>
                    <a:pt x="67848" y="26440"/>
                    <a:pt x="68213" y="26440"/>
                  </a:cubicBezTo>
                  <a:cubicBezTo>
                    <a:pt x="69625" y="26440"/>
                    <a:pt x="70930" y="26023"/>
                    <a:pt x="72011" y="24953"/>
                  </a:cubicBezTo>
                  <a:cubicBezTo>
                    <a:pt x="73515" y="23465"/>
                    <a:pt x="74858" y="21829"/>
                    <a:pt x="75922" y="19992"/>
                  </a:cubicBezTo>
                  <a:cubicBezTo>
                    <a:pt x="76329" y="19288"/>
                    <a:pt x="76633" y="18524"/>
                    <a:pt x="76970" y="17782"/>
                  </a:cubicBezTo>
                  <a:cubicBezTo>
                    <a:pt x="77035" y="17639"/>
                    <a:pt x="77036" y="17467"/>
                    <a:pt x="77094" y="17163"/>
                  </a:cubicBezTo>
                  <a:lnTo>
                    <a:pt x="77094" y="17163"/>
                  </a:lnTo>
                  <a:cubicBezTo>
                    <a:pt x="76887" y="17358"/>
                    <a:pt x="76784" y="17440"/>
                    <a:pt x="76699" y="17538"/>
                  </a:cubicBezTo>
                  <a:cubicBezTo>
                    <a:pt x="75215" y="19225"/>
                    <a:pt x="73748" y="20929"/>
                    <a:pt x="72244" y="22597"/>
                  </a:cubicBezTo>
                  <a:cubicBezTo>
                    <a:pt x="71493" y="23431"/>
                    <a:pt x="70684" y="24213"/>
                    <a:pt x="69881" y="24998"/>
                  </a:cubicBezTo>
                  <a:cubicBezTo>
                    <a:pt x="69542" y="25328"/>
                    <a:pt x="69155" y="25612"/>
                    <a:pt x="68685" y="25687"/>
                  </a:cubicBezTo>
                  <a:cubicBezTo>
                    <a:pt x="67990" y="25289"/>
                    <a:pt x="67913" y="25221"/>
                    <a:pt x="67613" y="24739"/>
                  </a:cubicBezTo>
                  <a:cubicBezTo>
                    <a:pt x="67209" y="24095"/>
                    <a:pt x="66984" y="23386"/>
                    <a:pt x="66865" y="22638"/>
                  </a:cubicBezTo>
                  <a:cubicBezTo>
                    <a:pt x="66621" y="21102"/>
                    <a:pt x="66771" y="19580"/>
                    <a:pt x="66984" y="18059"/>
                  </a:cubicBezTo>
                  <a:cubicBezTo>
                    <a:pt x="67220" y="16368"/>
                    <a:pt x="67694" y="14733"/>
                    <a:pt x="68182" y="13101"/>
                  </a:cubicBezTo>
                  <a:cubicBezTo>
                    <a:pt x="68268" y="12813"/>
                    <a:pt x="68376" y="12532"/>
                    <a:pt x="68471" y="12252"/>
                  </a:cubicBezTo>
                  <a:cubicBezTo>
                    <a:pt x="68652" y="12252"/>
                    <a:pt x="68812" y="12244"/>
                    <a:pt x="68965" y="12244"/>
                  </a:cubicBezTo>
                  <a:cubicBezTo>
                    <a:pt x="69054" y="12244"/>
                    <a:pt x="69141" y="12247"/>
                    <a:pt x="69227" y="12255"/>
                  </a:cubicBezTo>
                  <a:cubicBezTo>
                    <a:pt x="69736" y="12303"/>
                    <a:pt x="70241" y="12397"/>
                    <a:pt x="70749" y="12429"/>
                  </a:cubicBezTo>
                  <a:cubicBezTo>
                    <a:pt x="70990" y="12444"/>
                    <a:pt x="71229" y="12451"/>
                    <a:pt x="71466" y="12451"/>
                  </a:cubicBezTo>
                  <a:cubicBezTo>
                    <a:pt x="72977" y="12451"/>
                    <a:pt x="74417" y="12133"/>
                    <a:pt x="75743" y="11293"/>
                  </a:cubicBezTo>
                  <a:cubicBezTo>
                    <a:pt x="76260" y="10966"/>
                    <a:pt x="76819" y="10705"/>
                    <a:pt x="77336" y="10378"/>
                  </a:cubicBezTo>
                  <a:cubicBezTo>
                    <a:pt x="77999" y="9962"/>
                    <a:pt x="78657" y="9534"/>
                    <a:pt x="79282" y="9066"/>
                  </a:cubicBezTo>
                  <a:cubicBezTo>
                    <a:pt x="80020" y="8512"/>
                    <a:pt x="80679" y="7869"/>
                    <a:pt x="81142" y="7053"/>
                  </a:cubicBezTo>
                  <a:cubicBezTo>
                    <a:pt x="81217" y="6921"/>
                    <a:pt x="81254" y="6768"/>
                    <a:pt x="81338" y="6552"/>
                  </a:cubicBezTo>
                  <a:lnTo>
                    <a:pt x="81338" y="6552"/>
                  </a:lnTo>
                  <a:cubicBezTo>
                    <a:pt x="81146" y="6583"/>
                    <a:pt x="81046" y="6579"/>
                    <a:pt x="80964" y="6615"/>
                  </a:cubicBezTo>
                  <a:cubicBezTo>
                    <a:pt x="78917" y="7540"/>
                    <a:pt x="76868" y="8464"/>
                    <a:pt x="74818" y="9385"/>
                  </a:cubicBezTo>
                  <a:cubicBezTo>
                    <a:pt x="73756" y="9862"/>
                    <a:pt x="72636" y="10158"/>
                    <a:pt x="71499" y="10373"/>
                  </a:cubicBezTo>
                  <a:cubicBezTo>
                    <a:pt x="70867" y="10492"/>
                    <a:pt x="70218" y="10533"/>
                    <a:pt x="69576" y="10578"/>
                  </a:cubicBezTo>
                  <a:cubicBezTo>
                    <a:pt x="69564" y="10579"/>
                    <a:pt x="69552" y="10580"/>
                    <a:pt x="69541" y="10580"/>
                  </a:cubicBezTo>
                  <a:cubicBezTo>
                    <a:pt x="69373" y="10580"/>
                    <a:pt x="69197" y="10495"/>
                    <a:pt x="68984" y="10443"/>
                  </a:cubicBezTo>
                  <a:cubicBezTo>
                    <a:pt x="69083" y="10043"/>
                    <a:pt x="69157" y="9716"/>
                    <a:pt x="69244" y="9391"/>
                  </a:cubicBezTo>
                  <a:cubicBezTo>
                    <a:pt x="69716" y="7649"/>
                    <a:pt x="70158" y="5901"/>
                    <a:pt x="70416" y="4111"/>
                  </a:cubicBezTo>
                  <a:cubicBezTo>
                    <a:pt x="70540" y="3258"/>
                    <a:pt x="70534" y="2409"/>
                    <a:pt x="70323" y="1575"/>
                  </a:cubicBezTo>
                  <a:cubicBezTo>
                    <a:pt x="70225" y="1186"/>
                    <a:pt x="70053" y="804"/>
                    <a:pt x="69851" y="456"/>
                  </a:cubicBezTo>
                  <a:cubicBezTo>
                    <a:pt x="69747" y="279"/>
                    <a:pt x="69503" y="182"/>
                    <a:pt x="692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-12576500" y="2998275"/>
              <a:ext cx="1084450" cy="393175"/>
            </a:xfrm>
            <a:custGeom>
              <a:avLst/>
              <a:gdLst/>
              <a:ahLst/>
              <a:cxnLst/>
              <a:rect l="l" t="t" r="r" b="b"/>
              <a:pathLst>
                <a:path w="43378" h="15727" extrusionOk="0">
                  <a:moveTo>
                    <a:pt x="36948" y="1175"/>
                  </a:moveTo>
                  <a:cubicBezTo>
                    <a:pt x="37054" y="1175"/>
                    <a:pt x="37162" y="1180"/>
                    <a:pt x="37270" y="1189"/>
                  </a:cubicBezTo>
                  <a:cubicBezTo>
                    <a:pt x="37841" y="1241"/>
                    <a:pt x="38409" y="1337"/>
                    <a:pt x="38858" y="1852"/>
                  </a:cubicBezTo>
                  <a:lnTo>
                    <a:pt x="38858" y="1852"/>
                  </a:lnTo>
                  <a:cubicBezTo>
                    <a:pt x="38707" y="2064"/>
                    <a:pt x="38611" y="2301"/>
                    <a:pt x="38436" y="2423"/>
                  </a:cubicBezTo>
                  <a:cubicBezTo>
                    <a:pt x="38022" y="2712"/>
                    <a:pt x="37592" y="3002"/>
                    <a:pt x="37128" y="3191"/>
                  </a:cubicBezTo>
                  <a:cubicBezTo>
                    <a:pt x="35708" y="3767"/>
                    <a:pt x="34223" y="3940"/>
                    <a:pt x="32717" y="3940"/>
                  </a:cubicBezTo>
                  <a:cubicBezTo>
                    <a:pt x="32454" y="3940"/>
                    <a:pt x="32191" y="3935"/>
                    <a:pt x="31928" y="3926"/>
                  </a:cubicBezTo>
                  <a:cubicBezTo>
                    <a:pt x="31809" y="3923"/>
                    <a:pt x="31692" y="3850"/>
                    <a:pt x="31576" y="3810"/>
                  </a:cubicBezTo>
                  <a:cubicBezTo>
                    <a:pt x="31599" y="3732"/>
                    <a:pt x="31599" y="3686"/>
                    <a:pt x="31620" y="3669"/>
                  </a:cubicBezTo>
                  <a:cubicBezTo>
                    <a:pt x="32732" y="2768"/>
                    <a:pt x="33905" y="1969"/>
                    <a:pt x="35270" y="1496"/>
                  </a:cubicBezTo>
                  <a:cubicBezTo>
                    <a:pt x="35816" y="1307"/>
                    <a:pt x="36374" y="1175"/>
                    <a:pt x="36948" y="1175"/>
                  </a:cubicBezTo>
                  <a:close/>
                  <a:moveTo>
                    <a:pt x="41820" y="7183"/>
                  </a:moveTo>
                  <a:cubicBezTo>
                    <a:pt x="42077" y="7183"/>
                    <a:pt x="42332" y="7260"/>
                    <a:pt x="42588" y="7449"/>
                  </a:cubicBezTo>
                  <a:lnTo>
                    <a:pt x="42587" y="7449"/>
                  </a:lnTo>
                  <a:cubicBezTo>
                    <a:pt x="42530" y="7639"/>
                    <a:pt x="42506" y="7841"/>
                    <a:pt x="42412" y="8004"/>
                  </a:cubicBezTo>
                  <a:cubicBezTo>
                    <a:pt x="42169" y="8426"/>
                    <a:pt x="41789" y="8717"/>
                    <a:pt x="41379" y="8967"/>
                  </a:cubicBezTo>
                  <a:cubicBezTo>
                    <a:pt x="40319" y="9610"/>
                    <a:pt x="39164" y="9993"/>
                    <a:pt x="37947" y="10187"/>
                  </a:cubicBezTo>
                  <a:cubicBezTo>
                    <a:pt x="37381" y="10277"/>
                    <a:pt x="36808" y="10311"/>
                    <a:pt x="36225" y="10373"/>
                  </a:cubicBezTo>
                  <a:cubicBezTo>
                    <a:pt x="36241" y="10245"/>
                    <a:pt x="36225" y="10148"/>
                    <a:pt x="36260" y="10123"/>
                  </a:cubicBezTo>
                  <a:cubicBezTo>
                    <a:pt x="37567" y="9210"/>
                    <a:pt x="38882" y="8308"/>
                    <a:pt x="40336" y="7635"/>
                  </a:cubicBezTo>
                  <a:cubicBezTo>
                    <a:pt x="40675" y="7481"/>
                    <a:pt x="41026" y="7352"/>
                    <a:pt x="41385" y="7250"/>
                  </a:cubicBezTo>
                  <a:cubicBezTo>
                    <a:pt x="41530" y="7208"/>
                    <a:pt x="41676" y="7183"/>
                    <a:pt x="41820" y="7183"/>
                  </a:cubicBezTo>
                  <a:close/>
                  <a:moveTo>
                    <a:pt x="18197" y="9026"/>
                  </a:moveTo>
                  <a:cubicBezTo>
                    <a:pt x="18963" y="9026"/>
                    <a:pt x="19732" y="9075"/>
                    <a:pt x="20501" y="9147"/>
                  </a:cubicBezTo>
                  <a:cubicBezTo>
                    <a:pt x="20620" y="9158"/>
                    <a:pt x="20737" y="9197"/>
                    <a:pt x="20863" y="9225"/>
                  </a:cubicBezTo>
                  <a:cubicBezTo>
                    <a:pt x="20819" y="9354"/>
                    <a:pt x="20816" y="9447"/>
                    <a:pt x="20774" y="9471"/>
                  </a:cubicBezTo>
                  <a:cubicBezTo>
                    <a:pt x="19052" y="10440"/>
                    <a:pt x="17303" y="11345"/>
                    <a:pt x="15339" y="11732"/>
                  </a:cubicBezTo>
                  <a:cubicBezTo>
                    <a:pt x="14871" y="11824"/>
                    <a:pt x="14402" y="11875"/>
                    <a:pt x="13931" y="11875"/>
                  </a:cubicBezTo>
                  <a:cubicBezTo>
                    <a:pt x="13690" y="11875"/>
                    <a:pt x="13450" y="11862"/>
                    <a:pt x="13208" y="11834"/>
                  </a:cubicBezTo>
                  <a:cubicBezTo>
                    <a:pt x="12869" y="11795"/>
                    <a:pt x="12541" y="11720"/>
                    <a:pt x="12265" y="11414"/>
                  </a:cubicBezTo>
                  <a:cubicBezTo>
                    <a:pt x="12269" y="10878"/>
                    <a:pt x="12598" y="10621"/>
                    <a:pt x="12920" y="10373"/>
                  </a:cubicBezTo>
                  <a:cubicBezTo>
                    <a:pt x="13575" y="9865"/>
                    <a:pt x="14319" y="9543"/>
                    <a:pt x="15123" y="9353"/>
                  </a:cubicBezTo>
                  <a:cubicBezTo>
                    <a:pt x="16143" y="9114"/>
                    <a:pt x="17168" y="9026"/>
                    <a:pt x="18197" y="9026"/>
                  </a:cubicBezTo>
                  <a:close/>
                  <a:moveTo>
                    <a:pt x="36691" y="0"/>
                  </a:moveTo>
                  <a:cubicBezTo>
                    <a:pt x="36475" y="0"/>
                    <a:pt x="36259" y="17"/>
                    <a:pt x="36045" y="52"/>
                  </a:cubicBezTo>
                  <a:cubicBezTo>
                    <a:pt x="34912" y="230"/>
                    <a:pt x="33890" y="687"/>
                    <a:pt x="32937" y="1295"/>
                  </a:cubicBezTo>
                  <a:cubicBezTo>
                    <a:pt x="31904" y="1952"/>
                    <a:pt x="30891" y="2644"/>
                    <a:pt x="29892" y="3353"/>
                  </a:cubicBezTo>
                  <a:cubicBezTo>
                    <a:pt x="29524" y="3616"/>
                    <a:pt x="29168" y="3762"/>
                    <a:pt x="28734" y="3762"/>
                  </a:cubicBezTo>
                  <a:cubicBezTo>
                    <a:pt x="28651" y="3762"/>
                    <a:pt x="28566" y="3756"/>
                    <a:pt x="28477" y="3745"/>
                  </a:cubicBezTo>
                  <a:cubicBezTo>
                    <a:pt x="26111" y="3461"/>
                    <a:pt x="23741" y="3221"/>
                    <a:pt x="21373" y="2963"/>
                  </a:cubicBezTo>
                  <a:cubicBezTo>
                    <a:pt x="18566" y="2658"/>
                    <a:pt x="15770" y="2243"/>
                    <a:pt x="12939" y="2175"/>
                  </a:cubicBezTo>
                  <a:cubicBezTo>
                    <a:pt x="12108" y="2156"/>
                    <a:pt x="11277" y="2139"/>
                    <a:pt x="10447" y="2139"/>
                  </a:cubicBezTo>
                  <a:cubicBezTo>
                    <a:pt x="8828" y="2139"/>
                    <a:pt x="7212" y="2204"/>
                    <a:pt x="5602" y="2440"/>
                  </a:cubicBezTo>
                  <a:cubicBezTo>
                    <a:pt x="4048" y="2667"/>
                    <a:pt x="2515" y="2988"/>
                    <a:pt x="1123" y="3763"/>
                  </a:cubicBezTo>
                  <a:cubicBezTo>
                    <a:pt x="799" y="3943"/>
                    <a:pt x="496" y="4168"/>
                    <a:pt x="213" y="4408"/>
                  </a:cubicBezTo>
                  <a:cubicBezTo>
                    <a:pt x="0" y="4587"/>
                    <a:pt x="129" y="4986"/>
                    <a:pt x="408" y="5057"/>
                  </a:cubicBezTo>
                  <a:cubicBezTo>
                    <a:pt x="550" y="5091"/>
                    <a:pt x="696" y="5110"/>
                    <a:pt x="843" y="5110"/>
                  </a:cubicBezTo>
                  <a:cubicBezTo>
                    <a:pt x="866" y="5110"/>
                    <a:pt x="889" y="5109"/>
                    <a:pt x="913" y="5108"/>
                  </a:cubicBezTo>
                  <a:cubicBezTo>
                    <a:pt x="1422" y="5087"/>
                    <a:pt x="1933" y="5064"/>
                    <a:pt x="2441" y="5014"/>
                  </a:cubicBezTo>
                  <a:cubicBezTo>
                    <a:pt x="4348" y="4824"/>
                    <a:pt x="6256" y="4748"/>
                    <a:pt x="8165" y="4748"/>
                  </a:cubicBezTo>
                  <a:cubicBezTo>
                    <a:pt x="10031" y="4748"/>
                    <a:pt x="11897" y="4821"/>
                    <a:pt x="13764" y="4931"/>
                  </a:cubicBezTo>
                  <a:cubicBezTo>
                    <a:pt x="17196" y="5133"/>
                    <a:pt x="20629" y="5304"/>
                    <a:pt x="24062" y="5484"/>
                  </a:cubicBezTo>
                  <a:cubicBezTo>
                    <a:pt x="24708" y="5517"/>
                    <a:pt x="25356" y="5516"/>
                    <a:pt x="26002" y="5543"/>
                  </a:cubicBezTo>
                  <a:cubicBezTo>
                    <a:pt x="26158" y="5549"/>
                    <a:pt x="26313" y="5601"/>
                    <a:pt x="26594" y="5657"/>
                  </a:cubicBezTo>
                  <a:cubicBezTo>
                    <a:pt x="26361" y="5876"/>
                    <a:pt x="26235" y="6026"/>
                    <a:pt x="26079" y="6134"/>
                  </a:cubicBezTo>
                  <a:cubicBezTo>
                    <a:pt x="25263" y="6688"/>
                    <a:pt x="24428" y="7217"/>
                    <a:pt x="23624" y="7788"/>
                  </a:cubicBezTo>
                  <a:cubicBezTo>
                    <a:pt x="23331" y="7994"/>
                    <a:pt x="23049" y="8076"/>
                    <a:pt x="22735" y="8076"/>
                  </a:cubicBezTo>
                  <a:cubicBezTo>
                    <a:pt x="22593" y="8076"/>
                    <a:pt x="22445" y="8059"/>
                    <a:pt x="22286" y="8030"/>
                  </a:cubicBezTo>
                  <a:cubicBezTo>
                    <a:pt x="20789" y="7752"/>
                    <a:pt x="19279" y="7565"/>
                    <a:pt x="17755" y="7565"/>
                  </a:cubicBezTo>
                  <a:cubicBezTo>
                    <a:pt x="17573" y="7565"/>
                    <a:pt x="17390" y="7568"/>
                    <a:pt x="17208" y="7574"/>
                  </a:cubicBezTo>
                  <a:cubicBezTo>
                    <a:pt x="16151" y="7605"/>
                    <a:pt x="15103" y="7729"/>
                    <a:pt x="14077" y="7994"/>
                  </a:cubicBezTo>
                  <a:cubicBezTo>
                    <a:pt x="13344" y="8182"/>
                    <a:pt x="12665" y="8490"/>
                    <a:pt x="12107" y="9023"/>
                  </a:cubicBezTo>
                  <a:cubicBezTo>
                    <a:pt x="11632" y="9478"/>
                    <a:pt x="11377" y="10032"/>
                    <a:pt x="11523" y="10680"/>
                  </a:cubicBezTo>
                  <a:cubicBezTo>
                    <a:pt x="11829" y="12042"/>
                    <a:pt x="12594" y="12917"/>
                    <a:pt x="13986" y="13009"/>
                  </a:cubicBezTo>
                  <a:cubicBezTo>
                    <a:pt x="14161" y="13020"/>
                    <a:pt x="14339" y="13028"/>
                    <a:pt x="14517" y="13028"/>
                  </a:cubicBezTo>
                  <a:cubicBezTo>
                    <a:pt x="14785" y="13028"/>
                    <a:pt x="15052" y="13010"/>
                    <a:pt x="15308" y="12958"/>
                  </a:cubicBezTo>
                  <a:cubicBezTo>
                    <a:pt x="16141" y="12792"/>
                    <a:pt x="16978" y="12611"/>
                    <a:pt x="17777" y="12332"/>
                  </a:cubicBezTo>
                  <a:cubicBezTo>
                    <a:pt x="19486" y="11736"/>
                    <a:pt x="21081" y="10885"/>
                    <a:pt x="22613" y="9927"/>
                  </a:cubicBezTo>
                  <a:cubicBezTo>
                    <a:pt x="22956" y="9713"/>
                    <a:pt x="23282" y="9610"/>
                    <a:pt x="23638" y="9610"/>
                  </a:cubicBezTo>
                  <a:cubicBezTo>
                    <a:pt x="23801" y="9610"/>
                    <a:pt x="23971" y="9631"/>
                    <a:pt x="24151" y="9674"/>
                  </a:cubicBezTo>
                  <a:cubicBezTo>
                    <a:pt x="26338" y="10185"/>
                    <a:pt x="28535" y="10652"/>
                    <a:pt x="30728" y="11138"/>
                  </a:cubicBezTo>
                  <a:cubicBezTo>
                    <a:pt x="30880" y="11172"/>
                    <a:pt x="31027" y="11230"/>
                    <a:pt x="31218" y="11290"/>
                  </a:cubicBezTo>
                  <a:cubicBezTo>
                    <a:pt x="31071" y="11631"/>
                    <a:pt x="30800" y="11714"/>
                    <a:pt x="30578" y="11850"/>
                  </a:cubicBezTo>
                  <a:cubicBezTo>
                    <a:pt x="28774" y="12946"/>
                    <a:pt x="26973" y="14046"/>
                    <a:pt x="25175" y="15151"/>
                  </a:cubicBezTo>
                  <a:cubicBezTo>
                    <a:pt x="24994" y="15262"/>
                    <a:pt x="24846" y="15428"/>
                    <a:pt x="24499" y="15726"/>
                  </a:cubicBezTo>
                  <a:cubicBezTo>
                    <a:pt x="24932" y="15631"/>
                    <a:pt x="25130" y="15601"/>
                    <a:pt x="25319" y="15545"/>
                  </a:cubicBezTo>
                  <a:cubicBezTo>
                    <a:pt x="26664" y="15153"/>
                    <a:pt x="27938" y="14583"/>
                    <a:pt x="29177" y="13939"/>
                  </a:cubicBezTo>
                  <a:cubicBezTo>
                    <a:pt x="30386" y="13310"/>
                    <a:pt x="31590" y="12675"/>
                    <a:pt x="32775" y="12004"/>
                  </a:cubicBezTo>
                  <a:cubicBezTo>
                    <a:pt x="33227" y="11747"/>
                    <a:pt x="33680" y="11613"/>
                    <a:pt x="34173" y="11613"/>
                  </a:cubicBezTo>
                  <a:cubicBezTo>
                    <a:pt x="34289" y="11613"/>
                    <a:pt x="34406" y="11620"/>
                    <a:pt x="34526" y="11635"/>
                  </a:cubicBezTo>
                  <a:cubicBezTo>
                    <a:pt x="35101" y="11706"/>
                    <a:pt x="35676" y="11739"/>
                    <a:pt x="36251" y="11739"/>
                  </a:cubicBezTo>
                  <a:cubicBezTo>
                    <a:pt x="36933" y="11739"/>
                    <a:pt x="37616" y="11693"/>
                    <a:pt x="38297" y="11611"/>
                  </a:cubicBezTo>
                  <a:cubicBezTo>
                    <a:pt x="39598" y="11456"/>
                    <a:pt x="40820" y="11053"/>
                    <a:pt x="41948" y="10386"/>
                  </a:cubicBezTo>
                  <a:cubicBezTo>
                    <a:pt x="42658" y="9966"/>
                    <a:pt x="43140" y="9368"/>
                    <a:pt x="43263" y="8536"/>
                  </a:cubicBezTo>
                  <a:cubicBezTo>
                    <a:pt x="43377" y="7766"/>
                    <a:pt x="43190" y="7045"/>
                    <a:pt x="42800" y="6381"/>
                  </a:cubicBezTo>
                  <a:cubicBezTo>
                    <a:pt x="42538" y="5933"/>
                    <a:pt x="42103" y="5727"/>
                    <a:pt x="41602" y="5718"/>
                  </a:cubicBezTo>
                  <a:cubicBezTo>
                    <a:pt x="41585" y="5718"/>
                    <a:pt x="41569" y="5717"/>
                    <a:pt x="41552" y="5717"/>
                  </a:cubicBezTo>
                  <a:cubicBezTo>
                    <a:pt x="41268" y="5717"/>
                    <a:pt x="40966" y="5762"/>
                    <a:pt x="40709" y="5871"/>
                  </a:cubicBezTo>
                  <a:cubicBezTo>
                    <a:pt x="40053" y="6150"/>
                    <a:pt x="39397" y="6443"/>
                    <a:pt x="38784" y="6804"/>
                  </a:cubicBezTo>
                  <a:cubicBezTo>
                    <a:pt x="37318" y="7668"/>
                    <a:pt x="35885" y="8587"/>
                    <a:pt x="34423" y="9460"/>
                  </a:cubicBezTo>
                  <a:cubicBezTo>
                    <a:pt x="33932" y="9753"/>
                    <a:pt x="33516" y="10252"/>
                    <a:pt x="32917" y="10273"/>
                  </a:cubicBezTo>
                  <a:cubicBezTo>
                    <a:pt x="32861" y="10275"/>
                    <a:pt x="32805" y="10276"/>
                    <a:pt x="32749" y="10276"/>
                  </a:cubicBezTo>
                  <a:cubicBezTo>
                    <a:pt x="32231" y="10276"/>
                    <a:pt x="31703" y="10194"/>
                    <a:pt x="31197" y="10077"/>
                  </a:cubicBezTo>
                  <a:cubicBezTo>
                    <a:pt x="29241" y="9627"/>
                    <a:pt x="27295" y="9139"/>
                    <a:pt x="25347" y="8656"/>
                  </a:cubicBezTo>
                  <a:cubicBezTo>
                    <a:pt x="25237" y="8629"/>
                    <a:pt x="25071" y="8593"/>
                    <a:pt x="25119" y="8346"/>
                  </a:cubicBezTo>
                  <a:cubicBezTo>
                    <a:pt x="25249" y="8249"/>
                    <a:pt x="25408" y="8128"/>
                    <a:pt x="25571" y="8012"/>
                  </a:cubicBezTo>
                  <a:cubicBezTo>
                    <a:pt x="26429" y="7397"/>
                    <a:pt x="27313" y="6815"/>
                    <a:pt x="28136" y="6157"/>
                  </a:cubicBezTo>
                  <a:cubicBezTo>
                    <a:pt x="28621" y="5771"/>
                    <a:pt x="29116" y="5625"/>
                    <a:pt x="29708" y="5625"/>
                  </a:cubicBezTo>
                  <a:cubicBezTo>
                    <a:pt x="29747" y="5625"/>
                    <a:pt x="29786" y="5626"/>
                    <a:pt x="29826" y="5627"/>
                  </a:cubicBezTo>
                  <a:cubicBezTo>
                    <a:pt x="30217" y="5639"/>
                    <a:pt x="30609" y="5647"/>
                    <a:pt x="31000" y="5647"/>
                  </a:cubicBezTo>
                  <a:cubicBezTo>
                    <a:pt x="31969" y="5647"/>
                    <a:pt x="32939" y="5600"/>
                    <a:pt x="33903" y="5457"/>
                  </a:cubicBezTo>
                  <a:cubicBezTo>
                    <a:pt x="35118" y="5276"/>
                    <a:pt x="36324" y="5050"/>
                    <a:pt x="37456" y="4559"/>
                  </a:cubicBezTo>
                  <a:cubicBezTo>
                    <a:pt x="37889" y="4367"/>
                    <a:pt x="38297" y="4120"/>
                    <a:pt x="38666" y="3821"/>
                  </a:cubicBezTo>
                  <a:cubicBezTo>
                    <a:pt x="39174" y="3412"/>
                    <a:pt x="39401" y="2844"/>
                    <a:pt x="39301" y="2184"/>
                  </a:cubicBezTo>
                  <a:cubicBezTo>
                    <a:pt x="39257" y="1884"/>
                    <a:pt x="39175" y="1587"/>
                    <a:pt x="39084" y="1297"/>
                  </a:cubicBezTo>
                  <a:cubicBezTo>
                    <a:pt x="38908" y="734"/>
                    <a:pt x="38514" y="385"/>
                    <a:pt x="37960" y="204"/>
                  </a:cubicBezTo>
                  <a:cubicBezTo>
                    <a:pt x="37549" y="68"/>
                    <a:pt x="37120" y="0"/>
                    <a:pt x="36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-12729950" y="2504000"/>
              <a:ext cx="698975" cy="442175"/>
            </a:xfrm>
            <a:custGeom>
              <a:avLst/>
              <a:gdLst/>
              <a:ahLst/>
              <a:cxnLst/>
              <a:rect l="l" t="t" r="r" b="b"/>
              <a:pathLst>
                <a:path w="27959" h="17687" extrusionOk="0">
                  <a:moveTo>
                    <a:pt x="14143" y="8519"/>
                  </a:moveTo>
                  <a:cubicBezTo>
                    <a:pt x="14637" y="8928"/>
                    <a:pt x="14804" y="9402"/>
                    <a:pt x="14889" y="9908"/>
                  </a:cubicBezTo>
                  <a:cubicBezTo>
                    <a:pt x="14909" y="10016"/>
                    <a:pt x="14835" y="10180"/>
                    <a:pt x="14748" y="10255"/>
                  </a:cubicBezTo>
                  <a:cubicBezTo>
                    <a:pt x="14688" y="10308"/>
                    <a:pt x="14621" y="10332"/>
                    <a:pt x="14552" y="10332"/>
                  </a:cubicBezTo>
                  <a:cubicBezTo>
                    <a:pt x="14463" y="10332"/>
                    <a:pt x="14371" y="10291"/>
                    <a:pt x="14289" y="10220"/>
                  </a:cubicBezTo>
                  <a:cubicBezTo>
                    <a:pt x="14045" y="10010"/>
                    <a:pt x="13921" y="9737"/>
                    <a:pt x="13870" y="9427"/>
                  </a:cubicBezTo>
                  <a:cubicBezTo>
                    <a:pt x="13820" y="9134"/>
                    <a:pt x="13825" y="9118"/>
                    <a:pt x="14142" y="8519"/>
                  </a:cubicBezTo>
                  <a:close/>
                  <a:moveTo>
                    <a:pt x="14910" y="10954"/>
                  </a:moveTo>
                  <a:cubicBezTo>
                    <a:pt x="15257" y="11356"/>
                    <a:pt x="15153" y="11780"/>
                    <a:pt x="15158" y="12172"/>
                  </a:cubicBezTo>
                  <a:cubicBezTo>
                    <a:pt x="15176" y="13268"/>
                    <a:pt x="14994" y="14334"/>
                    <a:pt x="14572" y="15350"/>
                  </a:cubicBezTo>
                  <a:cubicBezTo>
                    <a:pt x="14419" y="15719"/>
                    <a:pt x="14269" y="16100"/>
                    <a:pt x="13870" y="16385"/>
                  </a:cubicBezTo>
                  <a:cubicBezTo>
                    <a:pt x="13692" y="16205"/>
                    <a:pt x="13481" y="16072"/>
                    <a:pt x="13386" y="15880"/>
                  </a:cubicBezTo>
                  <a:cubicBezTo>
                    <a:pt x="13189" y="15490"/>
                    <a:pt x="13019" y="15079"/>
                    <a:pt x="12901" y="14659"/>
                  </a:cubicBezTo>
                  <a:cubicBezTo>
                    <a:pt x="12559" y="13433"/>
                    <a:pt x="12620" y="12193"/>
                    <a:pt x="12755" y="10954"/>
                  </a:cubicBezTo>
                  <a:close/>
                  <a:moveTo>
                    <a:pt x="20773" y="0"/>
                  </a:moveTo>
                  <a:cubicBezTo>
                    <a:pt x="20515" y="0"/>
                    <a:pt x="20260" y="107"/>
                    <a:pt x="20087" y="313"/>
                  </a:cubicBezTo>
                  <a:cubicBezTo>
                    <a:pt x="19916" y="519"/>
                    <a:pt x="19756" y="756"/>
                    <a:pt x="19670" y="1006"/>
                  </a:cubicBezTo>
                  <a:cubicBezTo>
                    <a:pt x="19439" y="1681"/>
                    <a:pt x="19247" y="2368"/>
                    <a:pt x="19045" y="3051"/>
                  </a:cubicBezTo>
                  <a:cubicBezTo>
                    <a:pt x="18952" y="3369"/>
                    <a:pt x="18957" y="3724"/>
                    <a:pt x="18711" y="4010"/>
                  </a:cubicBezTo>
                  <a:cubicBezTo>
                    <a:pt x="18484" y="4030"/>
                    <a:pt x="18258" y="4039"/>
                    <a:pt x="18034" y="4039"/>
                  </a:cubicBezTo>
                  <a:cubicBezTo>
                    <a:pt x="17474" y="4039"/>
                    <a:pt x="16921" y="3984"/>
                    <a:pt x="16369" y="3904"/>
                  </a:cubicBezTo>
                  <a:cubicBezTo>
                    <a:pt x="15359" y="3758"/>
                    <a:pt x="14351" y="3592"/>
                    <a:pt x="13327" y="3592"/>
                  </a:cubicBezTo>
                  <a:cubicBezTo>
                    <a:pt x="13258" y="3592"/>
                    <a:pt x="13189" y="3593"/>
                    <a:pt x="13120" y="3595"/>
                  </a:cubicBezTo>
                  <a:cubicBezTo>
                    <a:pt x="12397" y="3610"/>
                    <a:pt x="11696" y="3725"/>
                    <a:pt x="11039" y="4032"/>
                  </a:cubicBezTo>
                  <a:cubicBezTo>
                    <a:pt x="10885" y="4103"/>
                    <a:pt x="10787" y="4292"/>
                    <a:pt x="10661" y="4427"/>
                  </a:cubicBezTo>
                  <a:cubicBezTo>
                    <a:pt x="10865" y="4634"/>
                    <a:pt x="11072" y="4692"/>
                    <a:pt x="11278" y="4692"/>
                  </a:cubicBezTo>
                  <a:cubicBezTo>
                    <a:pt x="11442" y="4692"/>
                    <a:pt x="11606" y="4655"/>
                    <a:pt x="11768" y="4627"/>
                  </a:cubicBezTo>
                  <a:cubicBezTo>
                    <a:pt x="12488" y="4502"/>
                    <a:pt x="13209" y="4437"/>
                    <a:pt x="13929" y="4437"/>
                  </a:cubicBezTo>
                  <a:cubicBezTo>
                    <a:pt x="14564" y="4437"/>
                    <a:pt x="15199" y="4487"/>
                    <a:pt x="15834" y="4591"/>
                  </a:cubicBezTo>
                  <a:cubicBezTo>
                    <a:pt x="16573" y="4712"/>
                    <a:pt x="17311" y="4831"/>
                    <a:pt x="18049" y="4962"/>
                  </a:cubicBezTo>
                  <a:cubicBezTo>
                    <a:pt x="18237" y="4996"/>
                    <a:pt x="18416" y="5075"/>
                    <a:pt x="18626" y="5142"/>
                  </a:cubicBezTo>
                  <a:cubicBezTo>
                    <a:pt x="18576" y="5461"/>
                    <a:pt x="18489" y="5730"/>
                    <a:pt x="18501" y="5993"/>
                  </a:cubicBezTo>
                  <a:cubicBezTo>
                    <a:pt x="18537" y="6783"/>
                    <a:pt x="18152" y="7357"/>
                    <a:pt x="17607" y="7854"/>
                  </a:cubicBezTo>
                  <a:cubicBezTo>
                    <a:pt x="17241" y="8192"/>
                    <a:pt x="17001" y="8671"/>
                    <a:pt x="16493" y="8883"/>
                  </a:cubicBezTo>
                  <a:cubicBezTo>
                    <a:pt x="16324" y="8678"/>
                    <a:pt x="16182" y="8487"/>
                    <a:pt x="16020" y="8315"/>
                  </a:cubicBezTo>
                  <a:cubicBezTo>
                    <a:pt x="15783" y="8060"/>
                    <a:pt x="15497" y="7870"/>
                    <a:pt x="15148" y="7818"/>
                  </a:cubicBezTo>
                  <a:cubicBezTo>
                    <a:pt x="14875" y="7778"/>
                    <a:pt x="14604" y="7752"/>
                    <a:pt x="14340" y="7752"/>
                  </a:cubicBezTo>
                  <a:cubicBezTo>
                    <a:pt x="13665" y="7752"/>
                    <a:pt x="13027" y="7919"/>
                    <a:pt x="12463" y="8429"/>
                  </a:cubicBezTo>
                  <a:cubicBezTo>
                    <a:pt x="12288" y="8587"/>
                    <a:pt x="12086" y="8708"/>
                    <a:pt x="11864" y="8786"/>
                  </a:cubicBezTo>
                  <a:cubicBezTo>
                    <a:pt x="11492" y="8911"/>
                    <a:pt x="11311" y="9163"/>
                    <a:pt x="11248" y="9525"/>
                  </a:cubicBezTo>
                  <a:cubicBezTo>
                    <a:pt x="11149" y="10094"/>
                    <a:pt x="11050" y="10664"/>
                    <a:pt x="10963" y="11235"/>
                  </a:cubicBezTo>
                  <a:cubicBezTo>
                    <a:pt x="10739" y="12688"/>
                    <a:pt x="10330" y="14090"/>
                    <a:pt x="9834" y="15468"/>
                  </a:cubicBezTo>
                  <a:cubicBezTo>
                    <a:pt x="9763" y="15670"/>
                    <a:pt x="9746" y="15950"/>
                    <a:pt x="9444" y="15994"/>
                  </a:cubicBezTo>
                  <a:cubicBezTo>
                    <a:pt x="9236" y="15917"/>
                    <a:pt x="9249" y="15725"/>
                    <a:pt x="9216" y="15570"/>
                  </a:cubicBezTo>
                  <a:cubicBezTo>
                    <a:pt x="8962" y="14431"/>
                    <a:pt x="8966" y="13273"/>
                    <a:pt x="8970" y="12115"/>
                  </a:cubicBezTo>
                  <a:cubicBezTo>
                    <a:pt x="8976" y="10958"/>
                    <a:pt x="9040" y="9802"/>
                    <a:pt x="9058" y="8645"/>
                  </a:cubicBezTo>
                  <a:cubicBezTo>
                    <a:pt x="9064" y="8204"/>
                    <a:pt x="9053" y="7756"/>
                    <a:pt x="8979" y="7323"/>
                  </a:cubicBezTo>
                  <a:cubicBezTo>
                    <a:pt x="8885" y="6763"/>
                    <a:pt x="8581" y="6482"/>
                    <a:pt x="8073" y="6482"/>
                  </a:cubicBezTo>
                  <a:cubicBezTo>
                    <a:pt x="8018" y="6482"/>
                    <a:pt x="7961" y="6485"/>
                    <a:pt x="7901" y="6492"/>
                  </a:cubicBezTo>
                  <a:cubicBezTo>
                    <a:pt x="6885" y="6605"/>
                    <a:pt x="5967" y="6934"/>
                    <a:pt x="5435" y="7898"/>
                  </a:cubicBezTo>
                  <a:cubicBezTo>
                    <a:pt x="5188" y="8343"/>
                    <a:pt x="4933" y="8793"/>
                    <a:pt x="4769" y="9272"/>
                  </a:cubicBezTo>
                  <a:cubicBezTo>
                    <a:pt x="4517" y="10010"/>
                    <a:pt x="4337" y="10774"/>
                    <a:pt x="4132" y="11528"/>
                  </a:cubicBezTo>
                  <a:cubicBezTo>
                    <a:pt x="4057" y="11805"/>
                    <a:pt x="4053" y="12107"/>
                    <a:pt x="3784" y="12427"/>
                  </a:cubicBezTo>
                  <a:cubicBezTo>
                    <a:pt x="3481" y="11466"/>
                    <a:pt x="3210" y="10593"/>
                    <a:pt x="2932" y="9724"/>
                  </a:cubicBezTo>
                  <a:cubicBezTo>
                    <a:pt x="2591" y="8654"/>
                    <a:pt x="2268" y="7579"/>
                    <a:pt x="1891" y="6522"/>
                  </a:cubicBezTo>
                  <a:cubicBezTo>
                    <a:pt x="1710" y="6013"/>
                    <a:pt x="1436" y="5535"/>
                    <a:pt x="1176" y="5058"/>
                  </a:cubicBezTo>
                  <a:cubicBezTo>
                    <a:pt x="1100" y="4920"/>
                    <a:pt x="978" y="4858"/>
                    <a:pt x="840" y="4858"/>
                  </a:cubicBezTo>
                  <a:cubicBezTo>
                    <a:pt x="748" y="4858"/>
                    <a:pt x="648" y="4886"/>
                    <a:pt x="550" y="4936"/>
                  </a:cubicBezTo>
                  <a:cubicBezTo>
                    <a:pt x="209" y="5111"/>
                    <a:pt x="80" y="5400"/>
                    <a:pt x="55" y="5765"/>
                  </a:cubicBezTo>
                  <a:cubicBezTo>
                    <a:pt x="1" y="6590"/>
                    <a:pt x="143" y="7396"/>
                    <a:pt x="290" y="8199"/>
                  </a:cubicBezTo>
                  <a:cubicBezTo>
                    <a:pt x="843" y="11238"/>
                    <a:pt x="1979" y="14076"/>
                    <a:pt x="3282" y="16855"/>
                  </a:cubicBezTo>
                  <a:cubicBezTo>
                    <a:pt x="3379" y="17064"/>
                    <a:pt x="3532" y="17248"/>
                    <a:pt x="3682" y="17478"/>
                  </a:cubicBezTo>
                  <a:cubicBezTo>
                    <a:pt x="4256" y="17434"/>
                    <a:pt x="4758" y="17306"/>
                    <a:pt x="5185" y="16852"/>
                  </a:cubicBezTo>
                  <a:cubicBezTo>
                    <a:pt x="5185" y="16283"/>
                    <a:pt x="5186" y="15706"/>
                    <a:pt x="5185" y="15130"/>
                  </a:cubicBezTo>
                  <a:cubicBezTo>
                    <a:pt x="5182" y="13622"/>
                    <a:pt x="5372" y="12140"/>
                    <a:pt x="5792" y="10693"/>
                  </a:cubicBezTo>
                  <a:cubicBezTo>
                    <a:pt x="6046" y="9815"/>
                    <a:pt x="6305" y="8931"/>
                    <a:pt x="6943" y="8086"/>
                  </a:cubicBezTo>
                  <a:cubicBezTo>
                    <a:pt x="7015" y="8397"/>
                    <a:pt x="7104" y="8613"/>
                    <a:pt x="7108" y="8832"/>
                  </a:cubicBezTo>
                  <a:cubicBezTo>
                    <a:pt x="7122" y="9648"/>
                    <a:pt x="7098" y="10465"/>
                    <a:pt x="7108" y="11281"/>
                  </a:cubicBezTo>
                  <a:cubicBezTo>
                    <a:pt x="7125" y="12676"/>
                    <a:pt x="7145" y="14075"/>
                    <a:pt x="7415" y="15450"/>
                  </a:cubicBezTo>
                  <a:cubicBezTo>
                    <a:pt x="7507" y="15913"/>
                    <a:pt x="7659" y="16370"/>
                    <a:pt x="7843" y="16806"/>
                  </a:cubicBezTo>
                  <a:cubicBezTo>
                    <a:pt x="8012" y="17209"/>
                    <a:pt x="8351" y="17417"/>
                    <a:pt x="8758" y="17417"/>
                  </a:cubicBezTo>
                  <a:cubicBezTo>
                    <a:pt x="8813" y="17417"/>
                    <a:pt x="8868" y="17413"/>
                    <a:pt x="8924" y="17406"/>
                  </a:cubicBezTo>
                  <a:cubicBezTo>
                    <a:pt x="9724" y="17301"/>
                    <a:pt x="10442" y="17034"/>
                    <a:pt x="10855" y="16249"/>
                  </a:cubicBezTo>
                  <a:cubicBezTo>
                    <a:pt x="10992" y="15989"/>
                    <a:pt x="11054" y="15656"/>
                    <a:pt x="11409" y="15516"/>
                  </a:cubicBezTo>
                  <a:cubicBezTo>
                    <a:pt x="11541" y="15750"/>
                    <a:pt x="11668" y="15988"/>
                    <a:pt x="11807" y="16219"/>
                  </a:cubicBezTo>
                  <a:cubicBezTo>
                    <a:pt x="12155" y="16796"/>
                    <a:pt x="12646" y="17066"/>
                    <a:pt x="13279" y="17066"/>
                  </a:cubicBezTo>
                  <a:cubicBezTo>
                    <a:pt x="13361" y="17066"/>
                    <a:pt x="13445" y="17062"/>
                    <a:pt x="13532" y="17053"/>
                  </a:cubicBezTo>
                  <a:cubicBezTo>
                    <a:pt x="14711" y="16932"/>
                    <a:pt x="15578" y="16381"/>
                    <a:pt x="16086" y="15289"/>
                  </a:cubicBezTo>
                  <a:cubicBezTo>
                    <a:pt x="16716" y="13934"/>
                    <a:pt x="16963" y="12507"/>
                    <a:pt x="16925" y="11022"/>
                  </a:cubicBezTo>
                  <a:cubicBezTo>
                    <a:pt x="16918" y="10755"/>
                    <a:pt x="16923" y="10487"/>
                    <a:pt x="16923" y="10273"/>
                  </a:cubicBezTo>
                  <a:cubicBezTo>
                    <a:pt x="17236" y="9922"/>
                    <a:pt x="17501" y="9610"/>
                    <a:pt x="17783" y="9316"/>
                  </a:cubicBezTo>
                  <a:cubicBezTo>
                    <a:pt x="17859" y="9236"/>
                    <a:pt x="17988" y="9205"/>
                    <a:pt x="18121" y="9135"/>
                  </a:cubicBezTo>
                  <a:lnTo>
                    <a:pt x="18121" y="9135"/>
                  </a:lnTo>
                  <a:cubicBezTo>
                    <a:pt x="18121" y="9958"/>
                    <a:pt x="18112" y="10700"/>
                    <a:pt x="18124" y="11441"/>
                  </a:cubicBezTo>
                  <a:cubicBezTo>
                    <a:pt x="18144" y="12735"/>
                    <a:pt x="18203" y="14026"/>
                    <a:pt x="18477" y="15298"/>
                  </a:cubicBezTo>
                  <a:cubicBezTo>
                    <a:pt x="18613" y="15935"/>
                    <a:pt x="18823" y="16543"/>
                    <a:pt x="19193" y="17086"/>
                  </a:cubicBezTo>
                  <a:cubicBezTo>
                    <a:pt x="19458" y="17473"/>
                    <a:pt x="19813" y="17686"/>
                    <a:pt x="20265" y="17686"/>
                  </a:cubicBezTo>
                  <a:cubicBezTo>
                    <a:pt x="20313" y="17686"/>
                    <a:pt x="20362" y="17684"/>
                    <a:pt x="20412" y="17679"/>
                  </a:cubicBezTo>
                  <a:cubicBezTo>
                    <a:pt x="21326" y="17590"/>
                    <a:pt x="22155" y="17288"/>
                    <a:pt x="22715" y="16527"/>
                  </a:cubicBezTo>
                  <a:cubicBezTo>
                    <a:pt x="23095" y="16010"/>
                    <a:pt x="23447" y="15456"/>
                    <a:pt x="23709" y="14872"/>
                  </a:cubicBezTo>
                  <a:cubicBezTo>
                    <a:pt x="24183" y="13817"/>
                    <a:pt x="24613" y="12741"/>
                    <a:pt x="24998" y="11651"/>
                  </a:cubicBezTo>
                  <a:cubicBezTo>
                    <a:pt x="25291" y="10820"/>
                    <a:pt x="25501" y="9957"/>
                    <a:pt x="25716" y="9099"/>
                  </a:cubicBezTo>
                  <a:cubicBezTo>
                    <a:pt x="25809" y="8725"/>
                    <a:pt x="25867" y="8329"/>
                    <a:pt x="25756" y="7906"/>
                  </a:cubicBezTo>
                  <a:lnTo>
                    <a:pt x="25756" y="7906"/>
                  </a:lnTo>
                  <a:cubicBezTo>
                    <a:pt x="25663" y="7988"/>
                    <a:pt x="25596" y="8019"/>
                    <a:pt x="25571" y="8069"/>
                  </a:cubicBezTo>
                  <a:cubicBezTo>
                    <a:pt x="24815" y="9707"/>
                    <a:pt x="24085" y="11356"/>
                    <a:pt x="23299" y="12978"/>
                  </a:cubicBezTo>
                  <a:cubicBezTo>
                    <a:pt x="22796" y="14018"/>
                    <a:pt x="22221" y="15023"/>
                    <a:pt x="21653" y="16031"/>
                  </a:cubicBezTo>
                  <a:cubicBezTo>
                    <a:pt x="21511" y="16278"/>
                    <a:pt x="21390" y="16595"/>
                    <a:pt x="20968" y="16651"/>
                  </a:cubicBezTo>
                  <a:cubicBezTo>
                    <a:pt x="20855" y="16425"/>
                    <a:pt x="20709" y="16199"/>
                    <a:pt x="20625" y="15952"/>
                  </a:cubicBezTo>
                  <a:cubicBezTo>
                    <a:pt x="20371" y="15205"/>
                    <a:pt x="20272" y="14428"/>
                    <a:pt x="20258" y="13641"/>
                  </a:cubicBezTo>
                  <a:cubicBezTo>
                    <a:pt x="20228" y="11939"/>
                    <a:pt x="20245" y="10237"/>
                    <a:pt x="20502" y="8548"/>
                  </a:cubicBezTo>
                  <a:cubicBezTo>
                    <a:pt x="20640" y="7640"/>
                    <a:pt x="20776" y="6731"/>
                    <a:pt x="20932" y="5826"/>
                  </a:cubicBezTo>
                  <a:cubicBezTo>
                    <a:pt x="20970" y="5598"/>
                    <a:pt x="21077" y="5382"/>
                    <a:pt x="21157" y="5142"/>
                  </a:cubicBezTo>
                  <a:cubicBezTo>
                    <a:pt x="22640" y="4944"/>
                    <a:pt x="24024" y="4469"/>
                    <a:pt x="25402" y="3991"/>
                  </a:cubicBezTo>
                  <a:cubicBezTo>
                    <a:pt x="26010" y="3781"/>
                    <a:pt x="26595" y="3494"/>
                    <a:pt x="27164" y="3192"/>
                  </a:cubicBezTo>
                  <a:cubicBezTo>
                    <a:pt x="27514" y="3007"/>
                    <a:pt x="27863" y="2769"/>
                    <a:pt x="27958" y="2221"/>
                  </a:cubicBezTo>
                  <a:lnTo>
                    <a:pt x="27958" y="2221"/>
                  </a:lnTo>
                  <a:cubicBezTo>
                    <a:pt x="25737" y="2623"/>
                    <a:pt x="23633" y="3279"/>
                    <a:pt x="21350" y="3756"/>
                  </a:cubicBezTo>
                  <a:cubicBezTo>
                    <a:pt x="21443" y="2927"/>
                    <a:pt x="21539" y="2258"/>
                    <a:pt x="21586" y="1584"/>
                  </a:cubicBezTo>
                  <a:cubicBezTo>
                    <a:pt x="21611" y="1217"/>
                    <a:pt x="21569" y="841"/>
                    <a:pt x="21520" y="474"/>
                  </a:cubicBezTo>
                  <a:cubicBezTo>
                    <a:pt x="21506" y="359"/>
                    <a:pt x="21395" y="228"/>
                    <a:pt x="21292" y="159"/>
                  </a:cubicBezTo>
                  <a:cubicBezTo>
                    <a:pt x="21136" y="53"/>
                    <a:pt x="20953" y="0"/>
                    <a:pt x="207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-12008825" y="2504350"/>
              <a:ext cx="1309875" cy="733075"/>
            </a:xfrm>
            <a:custGeom>
              <a:avLst/>
              <a:gdLst/>
              <a:ahLst/>
              <a:cxnLst/>
              <a:rect l="l" t="t" r="r" b="b"/>
              <a:pathLst>
                <a:path w="52395" h="29323" extrusionOk="0">
                  <a:moveTo>
                    <a:pt x="13479" y="1960"/>
                  </a:moveTo>
                  <a:cubicBezTo>
                    <a:pt x="13978" y="2194"/>
                    <a:pt x="14107" y="2605"/>
                    <a:pt x="14224" y="3029"/>
                  </a:cubicBezTo>
                  <a:cubicBezTo>
                    <a:pt x="14389" y="3620"/>
                    <a:pt x="14254" y="4168"/>
                    <a:pt x="14005" y="4697"/>
                  </a:cubicBezTo>
                  <a:cubicBezTo>
                    <a:pt x="13733" y="5270"/>
                    <a:pt x="13293" y="5683"/>
                    <a:pt x="12721" y="5940"/>
                  </a:cubicBezTo>
                  <a:cubicBezTo>
                    <a:pt x="12422" y="6073"/>
                    <a:pt x="12114" y="6189"/>
                    <a:pt x="11779" y="6189"/>
                  </a:cubicBezTo>
                  <a:cubicBezTo>
                    <a:pt x="11600" y="6189"/>
                    <a:pt x="11414" y="6156"/>
                    <a:pt x="11218" y="6076"/>
                  </a:cubicBezTo>
                  <a:cubicBezTo>
                    <a:pt x="11423" y="4369"/>
                    <a:pt x="11991" y="2930"/>
                    <a:pt x="13479" y="1960"/>
                  </a:cubicBezTo>
                  <a:close/>
                  <a:moveTo>
                    <a:pt x="40349" y="6651"/>
                  </a:moveTo>
                  <a:cubicBezTo>
                    <a:pt x="40426" y="6651"/>
                    <a:pt x="40500" y="6679"/>
                    <a:pt x="40561" y="6752"/>
                  </a:cubicBezTo>
                  <a:cubicBezTo>
                    <a:pt x="40661" y="6874"/>
                    <a:pt x="40749" y="7040"/>
                    <a:pt x="40762" y="7195"/>
                  </a:cubicBezTo>
                  <a:cubicBezTo>
                    <a:pt x="40777" y="7355"/>
                    <a:pt x="40707" y="7528"/>
                    <a:pt x="40656" y="7689"/>
                  </a:cubicBezTo>
                  <a:cubicBezTo>
                    <a:pt x="40388" y="8533"/>
                    <a:pt x="40106" y="9371"/>
                    <a:pt x="39846" y="10216"/>
                  </a:cubicBezTo>
                  <a:cubicBezTo>
                    <a:pt x="39731" y="10589"/>
                    <a:pt x="39545" y="10895"/>
                    <a:pt x="39225" y="11120"/>
                  </a:cubicBezTo>
                  <a:cubicBezTo>
                    <a:pt x="38759" y="11448"/>
                    <a:pt x="38337" y="11850"/>
                    <a:pt x="37677" y="12053"/>
                  </a:cubicBezTo>
                  <a:cubicBezTo>
                    <a:pt x="37450" y="11414"/>
                    <a:pt x="37502" y="10867"/>
                    <a:pt x="37627" y="10342"/>
                  </a:cubicBezTo>
                  <a:cubicBezTo>
                    <a:pt x="37923" y="9085"/>
                    <a:pt x="38537" y="8003"/>
                    <a:pt x="39510" y="7141"/>
                  </a:cubicBezTo>
                  <a:cubicBezTo>
                    <a:pt x="39688" y="6984"/>
                    <a:pt x="39895" y="6861"/>
                    <a:pt x="40097" y="6734"/>
                  </a:cubicBezTo>
                  <a:cubicBezTo>
                    <a:pt x="40176" y="6685"/>
                    <a:pt x="40265" y="6651"/>
                    <a:pt x="40349" y="6651"/>
                  </a:cubicBezTo>
                  <a:close/>
                  <a:moveTo>
                    <a:pt x="6577" y="6084"/>
                  </a:moveTo>
                  <a:cubicBezTo>
                    <a:pt x="7309" y="6148"/>
                    <a:pt x="7973" y="6382"/>
                    <a:pt x="8678" y="6497"/>
                  </a:cubicBezTo>
                  <a:cubicBezTo>
                    <a:pt x="8708" y="6694"/>
                    <a:pt x="8754" y="6825"/>
                    <a:pt x="8745" y="6952"/>
                  </a:cubicBezTo>
                  <a:cubicBezTo>
                    <a:pt x="8631" y="8558"/>
                    <a:pt x="8855" y="10137"/>
                    <a:pt x="9131" y="11708"/>
                  </a:cubicBezTo>
                  <a:cubicBezTo>
                    <a:pt x="9205" y="12131"/>
                    <a:pt x="9190" y="12506"/>
                    <a:pt x="8975" y="12882"/>
                  </a:cubicBezTo>
                  <a:cubicBezTo>
                    <a:pt x="8605" y="13530"/>
                    <a:pt x="8262" y="14193"/>
                    <a:pt x="7890" y="14840"/>
                  </a:cubicBezTo>
                  <a:cubicBezTo>
                    <a:pt x="7689" y="15191"/>
                    <a:pt x="7461" y="15528"/>
                    <a:pt x="7103" y="15786"/>
                  </a:cubicBezTo>
                  <a:cubicBezTo>
                    <a:pt x="6691" y="15576"/>
                    <a:pt x="6512" y="15198"/>
                    <a:pt x="6408" y="14822"/>
                  </a:cubicBezTo>
                  <a:cubicBezTo>
                    <a:pt x="6217" y="14138"/>
                    <a:pt x="6027" y="13441"/>
                    <a:pt x="5966" y="12739"/>
                  </a:cubicBezTo>
                  <a:cubicBezTo>
                    <a:pt x="5780" y="10594"/>
                    <a:pt x="6014" y="8470"/>
                    <a:pt x="6414" y="6362"/>
                  </a:cubicBezTo>
                  <a:cubicBezTo>
                    <a:pt x="6426" y="6299"/>
                    <a:pt x="6479" y="6247"/>
                    <a:pt x="6577" y="6084"/>
                  </a:cubicBezTo>
                  <a:close/>
                  <a:moveTo>
                    <a:pt x="35211" y="17814"/>
                  </a:moveTo>
                  <a:cubicBezTo>
                    <a:pt x="36158" y="17814"/>
                    <a:pt x="37187" y="18031"/>
                    <a:pt x="38165" y="18610"/>
                  </a:cubicBezTo>
                  <a:cubicBezTo>
                    <a:pt x="38177" y="18641"/>
                    <a:pt x="38205" y="18674"/>
                    <a:pt x="38200" y="18702"/>
                  </a:cubicBezTo>
                  <a:cubicBezTo>
                    <a:pt x="37753" y="21481"/>
                    <a:pt x="36783" y="24024"/>
                    <a:pt x="34795" y="26090"/>
                  </a:cubicBezTo>
                  <a:cubicBezTo>
                    <a:pt x="33814" y="27109"/>
                    <a:pt x="32632" y="27834"/>
                    <a:pt x="31354" y="28431"/>
                  </a:cubicBezTo>
                  <a:cubicBezTo>
                    <a:pt x="31007" y="28594"/>
                    <a:pt x="30636" y="28668"/>
                    <a:pt x="30265" y="28668"/>
                  </a:cubicBezTo>
                  <a:cubicBezTo>
                    <a:pt x="28889" y="28668"/>
                    <a:pt x="27494" y="27647"/>
                    <a:pt x="27185" y="26285"/>
                  </a:cubicBezTo>
                  <a:cubicBezTo>
                    <a:pt x="26975" y="25358"/>
                    <a:pt x="27028" y="24461"/>
                    <a:pt x="27369" y="23578"/>
                  </a:cubicBezTo>
                  <a:cubicBezTo>
                    <a:pt x="28043" y="21838"/>
                    <a:pt x="29216" y="20496"/>
                    <a:pt x="30707" y="19412"/>
                  </a:cubicBezTo>
                  <a:cubicBezTo>
                    <a:pt x="31427" y="18889"/>
                    <a:pt x="32222" y="18502"/>
                    <a:pt x="33057" y="18194"/>
                  </a:cubicBezTo>
                  <a:cubicBezTo>
                    <a:pt x="33661" y="17970"/>
                    <a:pt x="34406" y="17814"/>
                    <a:pt x="35211" y="17814"/>
                  </a:cubicBezTo>
                  <a:close/>
                  <a:moveTo>
                    <a:pt x="7038" y="0"/>
                  </a:moveTo>
                  <a:cubicBezTo>
                    <a:pt x="7009" y="0"/>
                    <a:pt x="6979" y="2"/>
                    <a:pt x="6948" y="7"/>
                  </a:cubicBezTo>
                  <a:cubicBezTo>
                    <a:pt x="6727" y="39"/>
                    <a:pt x="6472" y="131"/>
                    <a:pt x="6320" y="285"/>
                  </a:cubicBezTo>
                  <a:cubicBezTo>
                    <a:pt x="6085" y="521"/>
                    <a:pt x="5897" y="817"/>
                    <a:pt x="5739" y="1114"/>
                  </a:cubicBezTo>
                  <a:cubicBezTo>
                    <a:pt x="5192" y="2141"/>
                    <a:pt x="4833" y="3241"/>
                    <a:pt x="4509" y="4354"/>
                  </a:cubicBezTo>
                  <a:cubicBezTo>
                    <a:pt x="4416" y="4673"/>
                    <a:pt x="4302" y="4986"/>
                    <a:pt x="4198" y="5301"/>
                  </a:cubicBezTo>
                  <a:cubicBezTo>
                    <a:pt x="3874" y="5359"/>
                    <a:pt x="3606" y="5396"/>
                    <a:pt x="3343" y="5458"/>
                  </a:cubicBezTo>
                  <a:cubicBezTo>
                    <a:pt x="2343" y="5694"/>
                    <a:pt x="1366" y="5993"/>
                    <a:pt x="555" y="6657"/>
                  </a:cubicBezTo>
                  <a:cubicBezTo>
                    <a:pt x="351" y="6824"/>
                    <a:pt x="193" y="7054"/>
                    <a:pt x="41" y="7273"/>
                  </a:cubicBezTo>
                  <a:cubicBezTo>
                    <a:pt x="1" y="7330"/>
                    <a:pt x="31" y="7483"/>
                    <a:pt x="85" y="7547"/>
                  </a:cubicBezTo>
                  <a:cubicBezTo>
                    <a:pt x="128" y="7598"/>
                    <a:pt x="231" y="7644"/>
                    <a:pt x="304" y="7644"/>
                  </a:cubicBezTo>
                  <a:cubicBezTo>
                    <a:pt x="321" y="7644"/>
                    <a:pt x="336" y="7642"/>
                    <a:pt x="348" y="7636"/>
                  </a:cubicBezTo>
                  <a:cubicBezTo>
                    <a:pt x="565" y="7544"/>
                    <a:pt x="773" y="7434"/>
                    <a:pt x="969" y="7304"/>
                  </a:cubicBezTo>
                  <a:cubicBezTo>
                    <a:pt x="1774" y="6780"/>
                    <a:pt x="2639" y="6387"/>
                    <a:pt x="3557" y="6112"/>
                  </a:cubicBezTo>
                  <a:cubicBezTo>
                    <a:pt x="3627" y="6091"/>
                    <a:pt x="3699" y="6069"/>
                    <a:pt x="3771" y="6069"/>
                  </a:cubicBezTo>
                  <a:cubicBezTo>
                    <a:pt x="3863" y="6069"/>
                    <a:pt x="3955" y="6106"/>
                    <a:pt x="4042" y="6229"/>
                  </a:cubicBezTo>
                  <a:cubicBezTo>
                    <a:pt x="4033" y="6325"/>
                    <a:pt x="4031" y="6459"/>
                    <a:pt x="4008" y="6587"/>
                  </a:cubicBezTo>
                  <a:cubicBezTo>
                    <a:pt x="3723" y="8273"/>
                    <a:pt x="3633" y="9970"/>
                    <a:pt x="3715" y="11675"/>
                  </a:cubicBezTo>
                  <a:cubicBezTo>
                    <a:pt x="3762" y="12666"/>
                    <a:pt x="3918" y="13637"/>
                    <a:pt x="4258" y="14574"/>
                  </a:cubicBezTo>
                  <a:cubicBezTo>
                    <a:pt x="4471" y="15160"/>
                    <a:pt x="4791" y="15675"/>
                    <a:pt x="5234" y="16113"/>
                  </a:cubicBezTo>
                  <a:cubicBezTo>
                    <a:pt x="5460" y="16334"/>
                    <a:pt x="5719" y="16482"/>
                    <a:pt x="6030" y="16542"/>
                  </a:cubicBezTo>
                  <a:cubicBezTo>
                    <a:pt x="6184" y="16572"/>
                    <a:pt x="6341" y="16586"/>
                    <a:pt x="6499" y="16586"/>
                  </a:cubicBezTo>
                  <a:cubicBezTo>
                    <a:pt x="7452" y="16586"/>
                    <a:pt x="8440" y="16065"/>
                    <a:pt x="8931" y="15248"/>
                  </a:cubicBezTo>
                  <a:cubicBezTo>
                    <a:pt x="9089" y="14986"/>
                    <a:pt x="9215" y="14704"/>
                    <a:pt x="9357" y="14433"/>
                  </a:cubicBezTo>
                  <a:cubicBezTo>
                    <a:pt x="9421" y="14313"/>
                    <a:pt x="9470" y="14170"/>
                    <a:pt x="9644" y="14170"/>
                  </a:cubicBezTo>
                  <a:cubicBezTo>
                    <a:pt x="9679" y="14170"/>
                    <a:pt x="9719" y="14176"/>
                    <a:pt x="9765" y="14189"/>
                  </a:cubicBezTo>
                  <a:cubicBezTo>
                    <a:pt x="9838" y="14341"/>
                    <a:pt x="9924" y="14525"/>
                    <a:pt x="10013" y="14705"/>
                  </a:cubicBezTo>
                  <a:cubicBezTo>
                    <a:pt x="10162" y="15011"/>
                    <a:pt x="10312" y="15316"/>
                    <a:pt x="10463" y="15621"/>
                  </a:cubicBezTo>
                  <a:cubicBezTo>
                    <a:pt x="10622" y="15940"/>
                    <a:pt x="10865" y="16071"/>
                    <a:pt x="11174" y="16071"/>
                  </a:cubicBezTo>
                  <a:cubicBezTo>
                    <a:pt x="11246" y="16071"/>
                    <a:pt x="11321" y="16064"/>
                    <a:pt x="11400" y="16050"/>
                  </a:cubicBezTo>
                  <a:cubicBezTo>
                    <a:pt x="12048" y="15940"/>
                    <a:pt x="12576" y="15698"/>
                    <a:pt x="12698" y="14962"/>
                  </a:cubicBezTo>
                  <a:cubicBezTo>
                    <a:pt x="12714" y="14862"/>
                    <a:pt x="12758" y="14768"/>
                    <a:pt x="12788" y="14670"/>
                  </a:cubicBezTo>
                  <a:cubicBezTo>
                    <a:pt x="13248" y="13080"/>
                    <a:pt x="14036" y="11656"/>
                    <a:pt x="14983" y="10312"/>
                  </a:cubicBezTo>
                  <a:cubicBezTo>
                    <a:pt x="15092" y="10158"/>
                    <a:pt x="15238" y="10030"/>
                    <a:pt x="15496" y="9752"/>
                  </a:cubicBezTo>
                  <a:lnTo>
                    <a:pt x="15496" y="9752"/>
                  </a:lnTo>
                  <a:cubicBezTo>
                    <a:pt x="15470" y="10169"/>
                    <a:pt x="15455" y="10392"/>
                    <a:pt x="15445" y="10615"/>
                  </a:cubicBezTo>
                  <a:cubicBezTo>
                    <a:pt x="15389" y="11804"/>
                    <a:pt x="15310" y="12993"/>
                    <a:pt x="15292" y="14183"/>
                  </a:cubicBezTo>
                  <a:cubicBezTo>
                    <a:pt x="15287" y="14580"/>
                    <a:pt x="15415" y="14984"/>
                    <a:pt x="15523" y="15374"/>
                  </a:cubicBezTo>
                  <a:cubicBezTo>
                    <a:pt x="15625" y="15743"/>
                    <a:pt x="15915" y="15934"/>
                    <a:pt x="16290" y="15938"/>
                  </a:cubicBezTo>
                  <a:cubicBezTo>
                    <a:pt x="16317" y="15938"/>
                    <a:pt x="16345" y="15939"/>
                    <a:pt x="16373" y="15939"/>
                  </a:cubicBezTo>
                  <a:cubicBezTo>
                    <a:pt x="17148" y="15939"/>
                    <a:pt x="17892" y="15795"/>
                    <a:pt x="18418" y="15155"/>
                  </a:cubicBezTo>
                  <a:cubicBezTo>
                    <a:pt x="18869" y="14605"/>
                    <a:pt x="19269" y="14012"/>
                    <a:pt x="19680" y="13429"/>
                  </a:cubicBezTo>
                  <a:cubicBezTo>
                    <a:pt x="19832" y="13212"/>
                    <a:pt x="19949" y="12970"/>
                    <a:pt x="20126" y="12661"/>
                  </a:cubicBezTo>
                  <a:cubicBezTo>
                    <a:pt x="20300" y="13008"/>
                    <a:pt x="20416" y="13282"/>
                    <a:pt x="20570" y="13531"/>
                  </a:cubicBezTo>
                  <a:cubicBezTo>
                    <a:pt x="20796" y="13892"/>
                    <a:pt x="21112" y="14146"/>
                    <a:pt x="21554" y="14184"/>
                  </a:cubicBezTo>
                  <a:cubicBezTo>
                    <a:pt x="21699" y="14197"/>
                    <a:pt x="21842" y="14203"/>
                    <a:pt x="21982" y="14203"/>
                  </a:cubicBezTo>
                  <a:cubicBezTo>
                    <a:pt x="22923" y="14203"/>
                    <a:pt x="23763" y="13910"/>
                    <a:pt x="24397" y="13126"/>
                  </a:cubicBezTo>
                  <a:cubicBezTo>
                    <a:pt x="24759" y="12680"/>
                    <a:pt x="25040" y="12168"/>
                    <a:pt x="25361" y="11689"/>
                  </a:cubicBezTo>
                  <a:cubicBezTo>
                    <a:pt x="25448" y="11559"/>
                    <a:pt x="25547" y="11438"/>
                    <a:pt x="25714" y="11217"/>
                  </a:cubicBezTo>
                  <a:cubicBezTo>
                    <a:pt x="25808" y="11747"/>
                    <a:pt x="25871" y="12145"/>
                    <a:pt x="25953" y="12538"/>
                  </a:cubicBezTo>
                  <a:cubicBezTo>
                    <a:pt x="26016" y="12836"/>
                    <a:pt x="26087" y="13134"/>
                    <a:pt x="26189" y="13421"/>
                  </a:cubicBezTo>
                  <a:cubicBezTo>
                    <a:pt x="26230" y="13537"/>
                    <a:pt x="26343" y="13656"/>
                    <a:pt x="26454" y="13712"/>
                  </a:cubicBezTo>
                  <a:cubicBezTo>
                    <a:pt x="26594" y="13783"/>
                    <a:pt x="26755" y="13816"/>
                    <a:pt x="26921" y="13816"/>
                  </a:cubicBezTo>
                  <a:cubicBezTo>
                    <a:pt x="27421" y="13816"/>
                    <a:pt x="27972" y="13519"/>
                    <a:pt x="28179" y="13078"/>
                  </a:cubicBezTo>
                  <a:cubicBezTo>
                    <a:pt x="28552" y="12276"/>
                    <a:pt x="28887" y="11453"/>
                    <a:pt x="29294" y="10670"/>
                  </a:cubicBezTo>
                  <a:cubicBezTo>
                    <a:pt x="29749" y="9795"/>
                    <a:pt x="30262" y="8950"/>
                    <a:pt x="30760" y="8099"/>
                  </a:cubicBezTo>
                  <a:cubicBezTo>
                    <a:pt x="30823" y="7992"/>
                    <a:pt x="30896" y="7855"/>
                    <a:pt x="31046" y="7855"/>
                  </a:cubicBezTo>
                  <a:cubicBezTo>
                    <a:pt x="31081" y="7855"/>
                    <a:pt x="31121" y="7863"/>
                    <a:pt x="31166" y="7881"/>
                  </a:cubicBezTo>
                  <a:cubicBezTo>
                    <a:pt x="31166" y="8111"/>
                    <a:pt x="31177" y="8346"/>
                    <a:pt x="31164" y="8579"/>
                  </a:cubicBezTo>
                  <a:cubicBezTo>
                    <a:pt x="31088" y="9937"/>
                    <a:pt x="30979" y="11295"/>
                    <a:pt x="30940" y="12655"/>
                  </a:cubicBezTo>
                  <a:cubicBezTo>
                    <a:pt x="30924" y="13191"/>
                    <a:pt x="31037" y="13738"/>
                    <a:pt x="31136" y="14272"/>
                  </a:cubicBezTo>
                  <a:cubicBezTo>
                    <a:pt x="31220" y="14721"/>
                    <a:pt x="31528" y="14981"/>
                    <a:pt x="31992" y="15010"/>
                  </a:cubicBezTo>
                  <a:cubicBezTo>
                    <a:pt x="32157" y="15021"/>
                    <a:pt x="32322" y="15025"/>
                    <a:pt x="32487" y="15025"/>
                  </a:cubicBezTo>
                  <a:cubicBezTo>
                    <a:pt x="32628" y="15025"/>
                    <a:pt x="32769" y="15022"/>
                    <a:pt x="32910" y="15018"/>
                  </a:cubicBezTo>
                  <a:cubicBezTo>
                    <a:pt x="33579" y="14999"/>
                    <a:pt x="34085" y="14717"/>
                    <a:pt x="34375" y="14091"/>
                  </a:cubicBezTo>
                  <a:cubicBezTo>
                    <a:pt x="34502" y="13813"/>
                    <a:pt x="34627" y="13533"/>
                    <a:pt x="34763" y="13260"/>
                  </a:cubicBezTo>
                  <a:cubicBezTo>
                    <a:pt x="34991" y="12809"/>
                    <a:pt x="35135" y="12312"/>
                    <a:pt x="35460" y="11909"/>
                  </a:cubicBezTo>
                  <a:cubicBezTo>
                    <a:pt x="36092" y="12549"/>
                    <a:pt x="36770" y="12803"/>
                    <a:pt x="37481" y="12803"/>
                  </a:cubicBezTo>
                  <a:cubicBezTo>
                    <a:pt x="38040" y="12803"/>
                    <a:pt x="38620" y="12646"/>
                    <a:pt x="39214" y="12396"/>
                  </a:cubicBezTo>
                  <a:cubicBezTo>
                    <a:pt x="39231" y="12536"/>
                    <a:pt x="39268" y="12637"/>
                    <a:pt x="39254" y="12732"/>
                  </a:cubicBezTo>
                  <a:cubicBezTo>
                    <a:pt x="39013" y="14244"/>
                    <a:pt x="38768" y="15755"/>
                    <a:pt x="38518" y="17266"/>
                  </a:cubicBezTo>
                  <a:cubicBezTo>
                    <a:pt x="38496" y="17394"/>
                    <a:pt x="38431" y="17515"/>
                    <a:pt x="38370" y="17686"/>
                  </a:cubicBezTo>
                  <a:cubicBezTo>
                    <a:pt x="38149" y="17658"/>
                    <a:pt x="37952" y="17647"/>
                    <a:pt x="37761" y="17607"/>
                  </a:cubicBezTo>
                  <a:cubicBezTo>
                    <a:pt x="37096" y="17467"/>
                    <a:pt x="36438" y="17271"/>
                    <a:pt x="35766" y="17180"/>
                  </a:cubicBezTo>
                  <a:cubicBezTo>
                    <a:pt x="35179" y="17100"/>
                    <a:pt x="34594" y="17054"/>
                    <a:pt x="34015" y="17054"/>
                  </a:cubicBezTo>
                  <a:cubicBezTo>
                    <a:pt x="32698" y="17054"/>
                    <a:pt x="31410" y="17292"/>
                    <a:pt x="30183" y="17914"/>
                  </a:cubicBezTo>
                  <a:cubicBezTo>
                    <a:pt x="28180" y="18928"/>
                    <a:pt x="26644" y="20446"/>
                    <a:pt x="25627" y="22449"/>
                  </a:cubicBezTo>
                  <a:cubicBezTo>
                    <a:pt x="25096" y="23496"/>
                    <a:pt x="24850" y="24629"/>
                    <a:pt x="24989" y="25815"/>
                  </a:cubicBezTo>
                  <a:cubicBezTo>
                    <a:pt x="25256" y="28105"/>
                    <a:pt x="26719" y="29177"/>
                    <a:pt x="28489" y="29297"/>
                  </a:cubicBezTo>
                  <a:cubicBezTo>
                    <a:pt x="28725" y="29313"/>
                    <a:pt x="28965" y="29323"/>
                    <a:pt x="29204" y="29323"/>
                  </a:cubicBezTo>
                  <a:cubicBezTo>
                    <a:pt x="29648" y="29323"/>
                    <a:pt x="30093" y="29290"/>
                    <a:pt x="30518" y="29201"/>
                  </a:cubicBezTo>
                  <a:cubicBezTo>
                    <a:pt x="34594" y="28346"/>
                    <a:pt x="37522" y="26014"/>
                    <a:pt x="39255" y="22223"/>
                  </a:cubicBezTo>
                  <a:cubicBezTo>
                    <a:pt x="39607" y="21453"/>
                    <a:pt x="39823" y="20621"/>
                    <a:pt x="40112" y="19821"/>
                  </a:cubicBezTo>
                  <a:cubicBezTo>
                    <a:pt x="40177" y="19641"/>
                    <a:pt x="40286" y="19475"/>
                    <a:pt x="40383" y="19287"/>
                  </a:cubicBezTo>
                  <a:cubicBezTo>
                    <a:pt x="40729" y="19375"/>
                    <a:pt x="41027" y="19440"/>
                    <a:pt x="41317" y="19529"/>
                  </a:cubicBezTo>
                  <a:cubicBezTo>
                    <a:pt x="42202" y="19800"/>
                    <a:pt x="43110" y="19914"/>
                    <a:pt x="44031" y="19977"/>
                  </a:cubicBezTo>
                  <a:cubicBezTo>
                    <a:pt x="44189" y="19988"/>
                    <a:pt x="44346" y="19993"/>
                    <a:pt x="44500" y="19993"/>
                  </a:cubicBezTo>
                  <a:cubicBezTo>
                    <a:pt x="46154" y="19993"/>
                    <a:pt x="47576" y="19368"/>
                    <a:pt x="48714" y="18136"/>
                  </a:cubicBezTo>
                  <a:cubicBezTo>
                    <a:pt x="49823" y="16937"/>
                    <a:pt x="50831" y="15644"/>
                    <a:pt x="51640" y="14215"/>
                  </a:cubicBezTo>
                  <a:cubicBezTo>
                    <a:pt x="51962" y="13649"/>
                    <a:pt x="52201" y="13048"/>
                    <a:pt x="52298" y="12401"/>
                  </a:cubicBezTo>
                  <a:cubicBezTo>
                    <a:pt x="52319" y="12255"/>
                    <a:pt x="52395" y="12069"/>
                    <a:pt x="52196" y="11965"/>
                  </a:cubicBezTo>
                  <a:cubicBezTo>
                    <a:pt x="52130" y="11995"/>
                    <a:pt x="52051" y="12006"/>
                    <a:pt x="52012" y="12049"/>
                  </a:cubicBezTo>
                  <a:cubicBezTo>
                    <a:pt x="51064" y="13164"/>
                    <a:pt x="50126" y="14290"/>
                    <a:pt x="49174" y="15399"/>
                  </a:cubicBezTo>
                  <a:cubicBezTo>
                    <a:pt x="48240" y="16486"/>
                    <a:pt x="47246" y="17510"/>
                    <a:pt x="46094" y="18374"/>
                  </a:cubicBezTo>
                  <a:cubicBezTo>
                    <a:pt x="45258" y="19004"/>
                    <a:pt x="44377" y="19356"/>
                    <a:pt x="43431" y="19356"/>
                  </a:cubicBezTo>
                  <a:cubicBezTo>
                    <a:pt x="42989" y="19356"/>
                    <a:pt x="42534" y="19280"/>
                    <a:pt x="42062" y="19119"/>
                  </a:cubicBezTo>
                  <a:cubicBezTo>
                    <a:pt x="41708" y="18997"/>
                    <a:pt x="41347" y="18892"/>
                    <a:pt x="40999" y="18757"/>
                  </a:cubicBezTo>
                  <a:cubicBezTo>
                    <a:pt x="40819" y="18688"/>
                    <a:pt x="40660" y="18571"/>
                    <a:pt x="40473" y="18465"/>
                  </a:cubicBezTo>
                  <a:cubicBezTo>
                    <a:pt x="40609" y="17681"/>
                    <a:pt x="40742" y="16948"/>
                    <a:pt x="40862" y="16212"/>
                  </a:cubicBezTo>
                  <a:cubicBezTo>
                    <a:pt x="41296" y="13557"/>
                    <a:pt x="41746" y="10906"/>
                    <a:pt x="42496" y="8317"/>
                  </a:cubicBezTo>
                  <a:cubicBezTo>
                    <a:pt x="42713" y="7566"/>
                    <a:pt x="42879" y="6798"/>
                    <a:pt x="43051" y="6035"/>
                  </a:cubicBezTo>
                  <a:cubicBezTo>
                    <a:pt x="43117" y="5738"/>
                    <a:pt x="43165" y="5430"/>
                    <a:pt x="43164" y="5127"/>
                  </a:cubicBezTo>
                  <a:cubicBezTo>
                    <a:pt x="43164" y="4983"/>
                    <a:pt x="43065" y="4780"/>
                    <a:pt x="42948" y="4707"/>
                  </a:cubicBezTo>
                  <a:cubicBezTo>
                    <a:pt x="42818" y="4626"/>
                    <a:pt x="42643" y="4569"/>
                    <a:pt x="42465" y="4569"/>
                  </a:cubicBezTo>
                  <a:cubicBezTo>
                    <a:pt x="42243" y="4569"/>
                    <a:pt x="42015" y="4658"/>
                    <a:pt x="41860" y="4899"/>
                  </a:cubicBezTo>
                  <a:cubicBezTo>
                    <a:pt x="41623" y="5267"/>
                    <a:pt x="41400" y="5646"/>
                    <a:pt x="41133" y="6082"/>
                  </a:cubicBezTo>
                  <a:cubicBezTo>
                    <a:pt x="40817" y="6035"/>
                    <a:pt x="40487" y="5991"/>
                    <a:pt x="40158" y="5939"/>
                  </a:cubicBezTo>
                  <a:cubicBezTo>
                    <a:pt x="39942" y="5904"/>
                    <a:pt x="39732" y="5887"/>
                    <a:pt x="39528" y="5887"/>
                  </a:cubicBezTo>
                  <a:cubicBezTo>
                    <a:pt x="38631" y="5887"/>
                    <a:pt x="37856" y="6227"/>
                    <a:pt x="37236" y="6987"/>
                  </a:cubicBezTo>
                  <a:cubicBezTo>
                    <a:pt x="36957" y="7329"/>
                    <a:pt x="36697" y="7688"/>
                    <a:pt x="36439" y="8048"/>
                  </a:cubicBezTo>
                  <a:cubicBezTo>
                    <a:pt x="36281" y="8268"/>
                    <a:pt x="36164" y="8521"/>
                    <a:pt x="35993" y="8729"/>
                  </a:cubicBezTo>
                  <a:cubicBezTo>
                    <a:pt x="35146" y="9761"/>
                    <a:pt x="34469" y="10902"/>
                    <a:pt x="33816" y="12060"/>
                  </a:cubicBezTo>
                  <a:cubicBezTo>
                    <a:pt x="33666" y="12326"/>
                    <a:pt x="33512" y="12592"/>
                    <a:pt x="33347" y="12850"/>
                  </a:cubicBezTo>
                  <a:cubicBezTo>
                    <a:pt x="33284" y="12947"/>
                    <a:pt x="33216" y="13057"/>
                    <a:pt x="33090" y="13057"/>
                  </a:cubicBezTo>
                  <a:cubicBezTo>
                    <a:pt x="33040" y="13057"/>
                    <a:pt x="32980" y="13040"/>
                    <a:pt x="32909" y="12998"/>
                  </a:cubicBezTo>
                  <a:cubicBezTo>
                    <a:pt x="32868" y="12274"/>
                    <a:pt x="32930" y="11533"/>
                    <a:pt x="33012" y="10788"/>
                  </a:cubicBezTo>
                  <a:cubicBezTo>
                    <a:pt x="33127" y="9739"/>
                    <a:pt x="33255" y="8689"/>
                    <a:pt x="33288" y="7635"/>
                  </a:cubicBezTo>
                  <a:cubicBezTo>
                    <a:pt x="33322" y="6494"/>
                    <a:pt x="33025" y="6188"/>
                    <a:pt x="31926" y="5979"/>
                  </a:cubicBezTo>
                  <a:cubicBezTo>
                    <a:pt x="31793" y="5953"/>
                    <a:pt x="31659" y="5922"/>
                    <a:pt x="31524" y="5908"/>
                  </a:cubicBezTo>
                  <a:cubicBezTo>
                    <a:pt x="31438" y="5900"/>
                    <a:pt x="31354" y="5896"/>
                    <a:pt x="31271" y="5896"/>
                  </a:cubicBezTo>
                  <a:cubicBezTo>
                    <a:pt x="30685" y="5896"/>
                    <a:pt x="30189" y="6116"/>
                    <a:pt x="29848" y="6652"/>
                  </a:cubicBezTo>
                  <a:cubicBezTo>
                    <a:pt x="29502" y="7197"/>
                    <a:pt x="29168" y="7751"/>
                    <a:pt x="28858" y="8318"/>
                  </a:cubicBezTo>
                  <a:cubicBezTo>
                    <a:pt x="28597" y="8795"/>
                    <a:pt x="28384" y="9298"/>
                    <a:pt x="28139" y="9785"/>
                  </a:cubicBezTo>
                  <a:cubicBezTo>
                    <a:pt x="28071" y="9919"/>
                    <a:pt x="27968" y="10037"/>
                    <a:pt x="27850" y="10208"/>
                  </a:cubicBezTo>
                  <a:cubicBezTo>
                    <a:pt x="27613" y="9902"/>
                    <a:pt x="27694" y="9621"/>
                    <a:pt x="27683" y="9364"/>
                  </a:cubicBezTo>
                  <a:cubicBezTo>
                    <a:pt x="27663" y="8888"/>
                    <a:pt x="27690" y="8411"/>
                    <a:pt x="27661" y="7936"/>
                  </a:cubicBezTo>
                  <a:cubicBezTo>
                    <a:pt x="27606" y="7026"/>
                    <a:pt x="27424" y="6853"/>
                    <a:pt x="26521" y="6853"/>
                  </a:cubicBezTo>
                  <a:cubicBezTo>
                    <a:pt x="26500" y="6853"/>
                    <a:pt x="26479" y="6853"/>
                    <a:pt x="26457" y="6853"/>
                  </a:cubicBezTo>
                  <a:cubicBezTo>
                    <a:pt x="26424" y="6853"/>
                    <a:pt x="26389" y="6853"/>
                    <a:pt x="26355" y="6854"/>
                  </a:cubicBezTo>
                  <a:cubicBezTo>
                    <a:pt x="25820" y="6872"/>
                    <a:pt x="25496" y="6891"/>
                    <a:pt x="25326" y="7604"/>
                  </a:cubicBezTo>
                  <a:cubicBezTo>
                    <a:pt x="25238" y="7968"/>
                    <a:pt x="25130" y="8327"/>
                    <a:pt x="25003" y="8679"/>
                  </a:cubicBezTo>
                  <a:cubicBezTo>
                    <a:pt x="24661" y="9639"/>
                    <a:pt x="24349" y="10615"/>
                    <a:pt x="23940" y="11546"/>
                  </a:cubicBezTo>
                  <a:cubicBezTo>
                    <a:pt x="23682" y="12130"/>
                    <a:pt x="23284" y="12655"/>
                    <a:pt x="22922" y="13188"/>
                  </a:cubicBezTo>
                  <a:cubicBezTo>
                    <a:pt x="22820" y="13338"/>
                    <a:pt x="22625" y="13426"/>
                    <a:pt x="22469" y="13544"/>
                  </a:cubicBezTo>
                  <a:cubicBezTo>
                    <a:pt x="22072" y="12929"/>
                    <a:pt x="21975" y="12771"/>
                    <a:pt x="21991" y="12077"/>
                  </a:cubicBezTo>
                  <a:cubicBezTo>
                    <a:pt x="22013" y="11194"/>
                    <a:pt x="22102" y="10312"/>
                    <a:pt x="22194" y="9434"/>
                  </a:cubicBezTo>
                  <a:cubicBezTo>
                    <a:pt x="22247" y="8927"/>
                    <a:pt x="22379" y="8430"/>
                    <a:pt x="22444" y="7923"/>
                  </a:cubicBezTo>
                  <a:cubicBezTo>
                    <a:pt x="22514" y="7390"/>
                    <a:pt x="22617" y="6849"/>
                    <a:pt x="22421" y="6345"/>
                  </a:cubicBezTo>
                  <a:cubicBezTo>
                    <a:pt x="22254" y="6233"/>
                    <a:pt x="22089" y="6186"/>
                    <a:pt x="21931" y="6186"/>
                  </a:cubicBezTo>
                  <a:cubicBezTo>
                    <a:pt x="21784" y="6186"/>
                    <a:pt x="21642" y="6227"/>
                    <a:pt x="21512" y="6296"/>
                  </a:cubicBezTo>
                  <a:cubicBezTo>
                    <a:pt x="21316" y="6399"/>
                    <a:pt x="21123" y="6595"/>
                    <a:pt x="21033" y="6797"/>
                  </a:cubicBezTo>
                  <a:cubicBezTo>
                    <a:pt x="20798" y="7323"/>
                    <a:pt x="20615" y="7872"/>
                    <a:pt x="20423" y="8415"/>
                  </a:cubicBezTo>
                  <a:cubicBezTo>
                    <a:pt x="20298" y="8766"/>
                    <a:pt x="20238" y="9147"/>
                    <a:pt x="20072" y="9476"/>
                  </a:cubicBezTo>
                  <a:cubicBezTo>
                    <a:pt x="19366" y="10874"/>
                    <a:pt x="18640" y="12261"/>
                    <a:pt x="17904" y="13643"/>
                  </a:cubicBezTo>
                  <a:cubicBezTo>
                    <a:pt x="17685" y="14058"/>
                    <a:pt x="17465" y="14481"/>
                    <a:pt x="16991" y="14963"/>
                  </a:cubicBezTo>
                  <a:cubicBezTo>
                    <a:pt x="16924" y="14631"/>
                    <a:pt x="16866" y="14471"/>
                    <a:pt x="16863" y="14310"/>
                  </a:cubicBezTo>
                  <a:cubicBezTo>
                    <a:pt x="16858" y="13868"/>
                    <a:pt x="16834" y="13421"/>
                    <a:pt x="16890" y="12985"/>
                  </a:cubicBezTo>
                  <a:cubicBezTo>
                    <a:pt x="17034" y="11872"/>
                    <a:pt x="17226" y="10764"/>
                    <a:pt x="17379" y="9651"/>
                  </a:cubicBezTo>
                  <a:cubicBezTo>
                    <a:pt x="17433" y="9250"/>
                    <a:pt x="17439" y="8839"/>
                    <a:pt x="17440" y="8432"/>
                  </a:cubicBezTo>
                  <a:cubicBezTo>
                    <a:pt x="17440" y="8220"/>
                    <a:pt x="17328" y="8044"/>
                    <a:pt x="17119" y="7951"/>
                  </a:cubicBezTo>
                  <a:cubicBezTo>
                    <a:pt x="16912" y="7860"/>
                    <a:pt x="16654" y="7816"/>
                    <a:pt x="16384" y="7816"/>
                  </a:cubicBezTo>
                  <a:cubicBezTo>
                    <a:pt x="15807" y="7816"/>
                    <a:pt x="15169" y="8011"/>
                    <a:pt x="14824" y="8347"/>
                  </a:cubicBezTo>
                  <a:cubicBezTo>
                    <a:pt x="14653" y="8512"/>
                    <a:pt x="14503" y="8699"/>
                    <a:pt x="14358" y="8887"/>
                  </a:cubicBezTo>
                  <a:cubicBezTo>
                    <a:pt x="13478" y="10021"/>
                    <a:pt x="12709" y="11222"/>
                    <a:pt x="12135" y="12544"/>
                  </a:cubicBezTo>
                  <a:cubicBezTo>
                    <a:pt x="12051" y="12738"/>
                    <a:pt x="12023" y="13004"/>
                    <a:pt x="11720" y="13017"/>
                  </a:cubicBezTo>
                  <a:cubicBezTo>
                    <a:pt x="11183" y="11276"/>
                    <a:pt x="10924" y="8015"/>
                    <a:pt x="11242" y="6800"/>
                  </a:cubicBezTo>
                  <a:cubicBezTo>
                    <a:pt x="11583" y="6759"/>
                    <a:pt x="11952" y="6727"/>
                    <a:pt x="12316" y="6668"/>
                  </a:cubicBezTo>
                  <a:cubicBezTo>
                    <a:pt x="12851" y="6578"/>
                    <a:pt x="13392" y="6500"/>
                    <a:pt x="13916" y="6361"/>
                  </a:cubicBezTo>
                  <a:cubicBezTo>
                    <a:pt x="14519" y="6203"/>
                    <a:pt x="15042" y="5880"/>
                    <a:pt x="15474" y="5424"/>
                  </a:cubicBezTo>
                  <a:cubicBezTo>
                    <a:pt x="16599" y="4232"/>
                    <a:pt x="16253" y="2248"/>
                    <a:pt x="14766" y="1664"/>
                  </a:cubicBezTo>
                  <a:cubicBezTo>
                    <a:pt x="14246" y="1461"/>
                    <a:pt x="13678" y="1335"/>
                    <a:pt x="13102" y="1335"/>
                  </a:cubicBezTo>
                  <a:cubicBezTo>
                    <a:pt x="12019" y="1335"/>
                    <a:pt x="10911" y="1780"/>
                    <a:pt x="10052" y="2991"/>
                  </a:cubicBezTo>
                  <a:cubicBezTo>
                    <a:pt x="9614" y="3608"/>
                    <a:pt x="9320" y="4296"/>
                    <a:pt x="9072" y="5004"/>
                  </a:cubicBezTo>
                  <a:cubicBezTo>
                    <a:pt x="9004" y="5192"/>
                    <a:pt x="8939" y="5380"/>
                    <a:pt x="8865" y="5592"/>
                  </a:cubicBezTo>
                  <a:cubicBezTo>
                    <a:pt x="8800" y="5596"/>
                    <a:pt x="8734" y="5598"/>
                    <a:pt x="8670" y="5598"/>
                  </a:cubicBezTo>
                  <a:cubicBezTo>
                    <a:pt x="7997" y="5598"/>
                    <a:pt x="7378" y="5390"/>
                    <a:pt x="6674" y="5286"/>
                  </a:cubicBezTo>
                  <a:cubicBezTo>
                    <a:pt x="6690" y="4873"/>
                    <a:pt x="6755" y="4512"/>
                    <a:pt x="6844" y="4154"/>
                  </a:cubicBezTo>
                  <a:cubicBezTo>
                    <a:pt x="6990" y="3559"/>
                    <a:pt x="7164" y="2970"/>
                    <a:pt x="7280" y="2369"/>
                  </a:cubicBezTo>
                  <a:cubicBezTo>
                    <a:pt x="7393" y="1769"/>
                    <a:pt x="7475" y="1161"/>
                    <a:pt x="7524" y="552"/>
                  </a:cubicBezTo>
                  <a:cubicBezTo>
                    <a:pt x="7551" y="228"/>
                    <a:pt x="7338" y="0"/>
                    <a:pt x="7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-10952400" y="2631300"/>
              <a:ext cx="210225" cy="282600"/>
            </a:xfrm>
            <a:custGeom>
              <a:avLst/>
              <a:gdLst/>
              <a:ahLst/>
              <a:cxnLst/>
              <a:rect l="l" t="t" r="r" b="b"/>
              <a:pathLst>
                <a:path w="8409" h="11304" extrusionOk="0">
                  <a:moveTo>
                    <a:pt x="3223" y="7365"/>
                  </a:moveTo>
                  <a:cubicBezTo>
                    <a:pt x="3556" y="7550"/>
                    <a:pt x="3496" y="7811"/>
                    <a:pt x="3504" y="8037"/>
                  </a:cubicBezTo>
                  <a:cubicBezTo>
                    <a:pt x="3531" y="8661"/>
                    <a:pt x="3374" y="9250"/>
                    <a:pt x="3112" y="9809"/>
                  </a:cubicBezTo>
                  <a:cubicBezTo>
                    <a:pt x="2971" y="10113"/>
                    <a:pt x="2840" y="10435"/>
                    <a:pt x="2447" y="10574"/>
                  </a:cubicBezTo>
                  <a:cubicBezTo>
                    <a:pt x="1956" y="10436"/>
                    <a:pt x="1688" y="10060"/>
                    <a:pt x="1534" y="9597"/>
                  </a:cubicBezTo>
                  <a:cubicBezTo>
                    <a:pt x="1407" y="9214"/>
                    <a:pt x="1522" y="8856"/>
                    <a:pt x="1775" y="8552"/>
                  </a:cubicBezTo>
                  <a:cubicBezTo>
                    <a:pt x="2192" y="8053"/>
                    <a:pt x="2696" y="7668"/>
                    <a:pt x="3223" y="7365"/>
                  </a:cubicBezTo>
                  <a:close/>
                  <a:moveTo>
                    <a:pt x="4908" y="1"/>
                  </a:moveTo>
                  <a:cubicBezTo>
                    <a:pt x="4834" y="1"/>
                    <a:pt x="4761" y="3"/>
                    <a:pt x="4687" y="7"/>
                  </a:cubicBezTo>
                  <a:cubicBezTo>
                    <a:pt x="2636" y="120"/>
                    <a:pt x="1403" y="2019"/>
                    <a:pt x="2138" y="3929"/>
                  </a:cubicBezTo>
                  <a:cubicBezTo>
                    <a:pt x="2308" y="4372"/>
                    <a:pt x="2549" y="4787"/>
                    <a:pt x="2737" y="5224"/>
                  </a:cubicBezTo>
                  <a:cubicBezTo>
                    <a:pt x="2894" y="5589"/>
                    <a:pt x="3134" y="5933"/>
                    <a:pt x="3109" y="6401"/>
                  </a:cubicBezTo>
                  <a:cubicBezTo>
                    <a:pt x="2686" y="6627"/>
                    <a:pt x="2268" y="6848"/>
                    <a:pt x="1855" y="7075"/>
                  </a:cubicBezTo>
                  <a:cubicBezTo>
                    <a:pt x="1315" y="7372"/>
                    <a:pt x="823" y="7730"/>
                    <a:pt x="424" y="8208"/>
                  </a:cubicBezTo>
                  <a:cubicBezTo>
                    <a:pt x="123" y="8566"/>
                    <a:pt x="0" y="8974"/>
                    <a:pt x="43" y="9438"/>
                  </a:cubicBezTo>
                  <a:cubicBezTo>
                    <a:pt x="117" y="10235"/>
                    <a:pt x="554" y="10756"/>
                    <a:pt x="1280" y="11035"/>
                  </a:cubicBezTo>
                  <a:cubicBezTo>
                    <a:pt x="1750" y="11215"/>
                    <a:pt x="2227" y="11304"/>
                    <a:pt x="2707" y="11304"/>
                  </a:cubicBezTo>
                  <a:cubicBezTo>
                    <a:pt x="3098" y="11304"/>
                    <a:pt x="3491" y="11245"/>
                    <a:pt x="3883" y="11128"/>
                  </a:cubicBezTo>
                  <a:cubicBezTo>
                    <a:pt x="4495" y="10946"/>
                    <a:pt x="4953" y="10571"/>
                    <a:pt x="5253" y="9988"/>
                  </a:cubicBezTo>
                  <a:cubicBezTo>
                    <a:pt x="5761" y="8996"/>
                    <a:pt x="5828" y="7978"/>
                    <a:pt x="5518" y="6920"/>
                  </a:cubicBezTo>
                  <a:cubicBezTo>
                    <a:pt x="5444" y="6669"/>
                    <a:pt x="5388" y="6413"/>
                    <a:pt x="5323" y="6157"/>
                  </a:cubicBezTo>
                  <a:cubicBezTo>
                    <a:pt x="6285" y="5468"/>
                    <a:pt x="7394" y="5115"/>
                    <a:pt x="8408" y="4175"/>
                  </a:cubicBezTo>
                  <a:lnTo>
                    <a:pt x="8408" y="4175"/>
                  </a:lnTo>
                  <a:cubicBezTo>
                    <a:pt x="7049" y="4481"/>
                    <a:pt x="6061" y="5099"/>
                    <a:pt x="4992" y="5472"/>
                  </a:cubicBezTo>
                  <a:cubicBezTo>
                    <a:pt x="4566" y="5136"/>
                    <a:pt x="4379" y="4689"/>
                    <a:pt x="4166" y="4274"/>
                  </a:cubicBezTo>
                  <a:cubicBezTo>
                    <a:pt x="3601" y="3177"/>
                    <a:pt x="3862" y="2020"/>
                    <a:pt x="4837" y="1270"/>
                  </a:cubicBezTo>
                  <a:cubicBezTo>
                    <a:pt x="5099" y="1067"/>
                    <a:pt x="5414" y="931"/>
                    <a:pt x="5712" y="761"/>
                  </a:cubicBezTo>
                  <a:cubicBezTo>
                    <a:pt x="6159" y="1015"/>
                    <a:pt x="6270" y="1344"/>
                    <a:pt x="6398" y="1656"/>
                  </a:cubicBezTo>
                  <a:cubicBezTo>
                    <a:pt x="6489" y="1876"/>
                    <a:pt x="6545" y="2109"/>
                    <a:pt x="6638" y="2329"/>
                  </a:cubicBezTo>
                  <a:cubicBezTo>
                    <a:pt x="6763" y="2625"/>
                    <a:pt x="7016" y="2790"/>
                    <a:pt x="7301" y="2790"/>
                  </a:cubicBezTo>
                  <a:cubicBezTo>
                    <a:pt x="7352" y="2790"/>
                    <a:pt x="7404" y="2785"/>
                    <a:pt x="7456" y="2775"/>
                  </a:cubicBezTo>
                  <a:cubicBezTo>
                    <a:pt x="7758" y="2713"/>
                    <a:pt x="7985" y="2362"/>
                    <a:pt x="7943" y="1979"/>
                  </a:cubicBezTo>
                  <a:cubicBezTo>
                    <a:pt x="7877" y="1363"/>
                    <a:pt x="7571" y="875"/>
                    <a:pt x="7037" y="579"/>
                  </a:cubicBezTo>
                  <a:cubicBezTo>
                    <a:pt x="6376" y="213"/>
                    <a:pt x="5660" y="1"/>
                    <a:pt x="4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-11492175" y="2561850"/>
              <a:ext cx="76300" cy="54450"/>
            </a:xfrm>
            <a:custGeom>
              <a:avLst/>
              <a:gdLst/>
              <a:ahLst/>
              <a:cxnLst/>
              <a:rect l="l" t="t" r="r" b="b"/>
              <a:pathLst>
                <a:path w="3052" h="2178" extrusionOk="0">
                  <a:moveTo>
                    <a:pt x="1580" y="1"/>
                  </a:moveTo>
                  <a:cubicBezTo>
                    <a:pt x="1310" y="29"/>
                    <a:pt x="1136" y="24"/>
                    <a:pt x="975" y="67"/>
                  </a:cubicBezTo>
                  <a:cubicBezTo>
                    <a:pt x="260" y="254"/>
                    <a:pt x="1" y="955"/>
                    <a:pt x="376" y="1579"/>
                  </a:cubicBezTo>
                  <a:cubicBezTo>
                    <a:pt x="593" y="1940"/>
                    <a:pt x="913" y="2071"/>
                    <a:pt x="1293" y="2141"/>
                  </a:cubicBezTo>
                  <a:cubicBezTo>
                    <a:pt x="1421" y="2165"/>
                    <a:pt x="1542" y="2177"/>
                    <a:pt x="1658" y="2177"/>
                  </a:cubicBezTo>
                  <a:cubicBezTo>
                    <a:pt x="2247" y="2177"/>
                    <a:pt x="2673" y="1865"/>
                    <a:pt x="2902" y="1250"/>
                  </a:cubicBezTo>
                  <a:cubicBezTo>
                    <a:pt x="3051" y="853"/>
                    <a:pt x="2936" y="468"/>
                    <a:pt x="2556" y="304"/>
                  </a:cubicBezTo>
                  <a:cubicBezTo>
                    <a:pt x="2219" y="158"/>
                    <a:pt x="1850" y="83"/>
                    <a:pt x="1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-12897925" y="1837150"/>
              <a:ext cx="2334600" cy="685025"/>
            </a:xfrm>
            <a:custGeom>
              <a:avLst/>
              <a:gdLst/>
              <a:ahLst/>
              <a:cxnLst/>
              <a:rect l="l" t="t" r="r" b="b"/>
              <a:pathLst>
                <a:path w="93384" h="27401" extrusionOk="0">
                  <a:moveTo>
                    <a:pt x="75484" y="1"/>
                  </a:moveTo>
                  <a:cubicBezTo>
                    <a:pt x="75196" y="1"/>
                    <a:pt x="74909" y="3"/>
                    <a:pt x="74621" y="7"/>
                  </a:cubicBezTo>
                  <a:cubicBezTo>
                    <a:pt x="70944" y="56"/>
                    <a:pt x="67266" y="123"/>
                    <a:pt x="63591" y="259"/>
                  </a:cubicBezTo>
                  <a:cubicBezTo>
                    <a:pt x="59235" y="421"/>
                    <a:pt x="54883" y="650"/>
                    <a:pt x="50530" y="879"/>
                  </a:cubicBezTo>
                  <a:cubicBezTo>
                    <a:pt x="47844" y="1020"/>
                    <a:pt x="45160" y="1205"/>
                    <a:pt x="42476" y="1388"/>
                  </a:cubicBezTo>
                  <a:cubicBezTo>
                    <a:pt x="40506" y="1524"/>
                    <a:pt x="38540" y="1713"/>
                    <a:pt x="36569" y="1837"/>
                  </a:cubicBezTo>
                  <a:cubicBezTo>
                    <a:pt x="32628" y="2083"/>
                    <a:pt x="28684" y="2314"/>
                    <a:pt x="24740" y="2528"/>
                  </a:cubicBezTo>
                  <a:cubicBezTo>
                    <a:pt x="21063" y="2732"/>
                    <a:pt x="17386" y="2917"/>
                    <a:pt x="13702" y="2917"/>
                  </a:cubicBezTo>
                  <a:cubicBezTo>
                    <a:pt x="13469" y="2917"/>
                    <a:pt x="13235" y="2916"/>
                    <a:pt x="13001" y="2915"/>
                  </a:cubicBezTo>
                  <a:cubicBezTo>
                    <a:pt x="11926" y="2908"/>
                    <a:pt x="10850" y="2900"/>
                    <a:pt x="9775" y="2900"/>
                  </a:cubicBezTo>
                  <a:cubicBezTo>
                    <a:pt x="7378" y="2900"/>
                    <a:pt x="4980" y="2938"/>
                    <a:pt x="2586" y="3101"/>
                  </a:cubicBezTo>
                  <a:cubicBezTo>
                    <a:pt x="1974" y="3142"/>
                    <a:pt x="1361" y="3152"/>
                    <a:pt x="750" y="3205"/>
                  </a:cubicBezTo>
                  <a:cubicBezTo>
                    <a:pt x="526" y="3224"/>
                    <a:pt x="308" y="3323"/>
                    <a:pt x="127" y="3374"/>
                  </a:cubicBezTo>
                  <a:cubicBezTo>
                    <a:pt x="0" y="3755"/>
                    <a:pt x="79" y="4051"/>
                    <a:pt x="211" y="4332"/>
                  </a:cubicBezTo>
                  <a:cubicBezTo>
                    <a:pt x="428" y="4793"/>
                    <a:pt x="650" y="5254"/>
                    <a:pt x="893" y="5701"/>
                  </a:cubicBezTo>
                  <a:cubicBezTo>
                    <a:pt x="1203" y="6269"/>
                    <a:pt x="1570" y="6807"/>
                    <a:pt x="1854" y="7386"/>
                  </a:cubicBezTo>
                  <a:cubicBezTo>
                    <a:pt x="2946" y="9619"/>
                    <a:pt x="4017" y="11861"/>
                    <a:pt x="5089" y="14102"/>
                  </a:cubicBezTo>
                  <a:cubicBezTo>
                    <a:pt x="5248" y="14435"/>
                    <a:pt x="5376" y="14784"/>
                    <a:pt x="5494" y="15068"/>
                  </a:cubicBezTo>
                  <a:cubicBezTo>
                    <a:pt x="5445" y="15209"/>
                    <a:pt x="5431" y="15277"/>
                    <a:pt x="5401" y="15337"/>
                  </a:cubicBezTo>
                  <a:cubicBezTo>
                    <a:pt x="4017" y="18109"/>
                    <a:pt x="2621" y="20874"/>
                    <a:pt x="1254" y="23654"/>
                  </a:cubicBezTo>
                  <a:cubicBezTo>
                    <a:pt x="910" y="24354"/>
                    <a:pt x="640" y="25091"/>
                    <a:pt x="363" y="25823"/>
                  </a:cubicBezTo>
                  <a:cubicBezTo>
                    <a:pt x="174" y="26325"/>
                    <a:pt x="201" y="26823"/>
                    <a:pt x="597" y="27336"/>
                  </a:cubicBezTo>
                  <a:cubicBezTo>
                    <a:pt x="925" y="27344"/>
                    <a:pt x="1295" y="27355"/>
                    <a:pt x="1663" y="27360"/>
                  </a:cubicBezTo>
                  <a:cubicBezTo>
                    <a:pt x="2731" y="27372"/>
                    <a:pt x="3798" y="27401"/>
                    <a:pt x="4866" y="27401"/>
                  </a:cubicBezTo>
                  <a:cubicBezTo>
                    <a:pt x="5092" y="27401"/>
                    <a:pt x="5317" y="27399"/>
                    <a:pt x="5543" y="27396"/>
                  </a:cubicBezTo>
                  <a:cubicBezTo>
                    <a:pt x="7209" y="27375"/>
                    <a:pt x="8879" y="27357"/>
                    <a:pt x="10542" y="27251"/>
                  </a:cubicBezTo>
                  <a:cubicBezTo>
                    <a:pt x="12410" y="27132"/>
                    <a:pt x="14270" y="26896"/>
                    <a:pt x="16137" y="26747"/>
                  </a:cubicBezTo>
                  <a:cubicBezTo>
                    <a:pt x="18275" y="26575"/>
                    <a:pt x="20415" y="26419"/>
                    <a:pt x="22555" y="26298"/>
                  </a:cubicBezTo>
                  <a:cubicBezTo>
                    <a:pt x="24901" y="26165"/>
                    <a:pt x="27249" y="26034"/>
                    <a:pt x="29595" y="25983"/>
                  </a:cubicBezTo>
                  <a:cubicBezTo>
                    <a:pt x="32007" y="25932"/>
                    <a:pt x="34419" y="25906"/>
                    <a:pt x="36832" y="25906"/>
                  </a:cubicBezTo>
                  <a:cubicBezTo>
                    <a:pt x="37586" y="25906"/>
                    <a:pt x="38341" y="25909"/>
                    <a:pt x="39095" y="25914"/>
                  </a:cubicBezTo>
                  <a:cubicBezTo>
                    <a:pt x="43215" y="25942"/>
                    <a:pt x="47334" y="26017"/>
                    <a:pt x="51452" y="26106"/>
                  </a:cubicBezTo>
                  <a:cubicBezTo>
                    <a:pt x="55537" y="26194"/>
                    <a:pt x="59621" y="26345"/>
                    <a:pt x="63706" y="26428"/>
                  </a:cubicBezTo>
                  <a:cubicBezTo>
                    <a:pt x="64288" y="26440"/>
                    <a:pt x="64871" y="26446"/>
                    <a:pt x="65454" y="26446"/>
                  </a:cubicBezTo>
                  <a:cubicBezTo>
                    <a:pt x="68311" y="26446"/>
                    <a:pt x="71165" y="26310"/>
                    <a:pt x="74014" y="26101"/>
                  </a:cubicBezTo>
                  <a:cubicBezTo>
                    <a:pt x="74761" y="26046"/>
                    <a:pt x="75507" y="25960"/>
                    <a:pt x="76247" y="25844"/>
                  </a:cubicBezTo>
                  <a:cubicBezTo>
                    <a:pt x="78566" y="25480"/>
                    <a:pt x="80882" y="25078"/>
                    <a:pt x="83203" y="24720"/>
                  </a:cubicBezTo>
                  <a:cubicBezTo>
                    <a:pt x="86121" y="24271"/>
                    <a:pt x="88888" y="23346"/>
                    <a:pt x="91559" y="22116"/>
                  </a:cubicBezTo>
                  <a:cubicBezTo>
                    <a:pt x="91993" y="21918"/>
                    <a:pt x="92410" y="21685"/>
                    <a:pt x="92808" y="21422"/>
                  </a:cubicBezTo>
                  <a:cubicBezTo>
                    <a:pt x="93284" y="21109"/>
                    <a:pt x="93384" y="20574"/>
                    <a:pt x="93094" y="20082"/>
                  </a:cubicBezTo>
                  <a:cubicBezTo>
                    <a:pt x="92976" y="19878"/>
                    <a:pt x="92792" y="19708"/>
                    <a:pt x="92696" y="19495"/>
                  </a:cubicBezTo>
                  <a:cubicBezTo>
                    <a:pt x="92270" y="18558"/>
                    <a:pt x="91674" y="17728"/>
                    <a:pt x="91064" y="16911"/>
                  </a:cubicBezTo>
                  <a:cubicBezTo>
                    <a:pt x="89984" y="15465"/>
                    <a:pt x="88881" y="14035"/>
                    <a:pt x="87792" y="12597"/>
                  </a:cubicBezTo>
                  <a:cubicBezTo>
                    <a:pt x="87650" y="12410"/>
                    <a:pt x="87529" y="12208"/>
                    <a:pt x="87386" y="11995"/>
                  </a:cubicBezTo>
                  <a:cubicBezTo>
                    <a:pt x="87523" y="11809"/>
                    <a:pt x="87630" y="11639"/>
                    <a:pt x="87761" y="11488"/>
                  </a:cubicBezTo>
                  <a:cubicBezTo>
                    <a:pt x="89151" y="9892"/>
                    <a:pt x="90347" y="8152"/>
                    <a:pt x="91559" y="6424"/>
                  </a:cubicBezTo>
                  <a:cubicBezTo>
                    <a:pt x="91949" y="5867"/>
                    <a:pt x="92321" y="5289"/>
                    <a:pt x="92627" y="4684"/>
                  </a:cubicBezTo>
                  <a:cubicBezTo>
                    <a:pt x="92884" y="4174"/>
                    <a:pt x="93167" y="3617"/>
                    <a:pt x="93204" y="3066"/>
                  </a:cubicBezTo>
                  <a:cubicBezTo>
                    <a:pt x="93314" y="1421"/>
                    <a:pt x="93190" y="1408"/>
                    <a:pt x="91835" y="1097"/>
                  </a:cubicBezTo>
                  <a:cubicBezTo>
                    <a:pt x="91769" y="1081"/>
                    <a:pt x="91702" y="1069"/>
                    <a:pt x="91634" y="1061"/>
                  </a:cubicBezTo>
                  <a:cubicBezTo>
                    <a:pt x="90110" y="908"/>
                    <a:pt x="88589" y="722"/>
                    <a:pt x="87062" y="612"/>
                  </a:cubicBezTo>
                  <a:cubicBezTo>
                    <a:pt x="85399" y="493"/>
                    <a:pt x="83721" y="527"/>
                    <a:pt x="82065" y="350"/>
                  </a:cubicBezTo>
                  <a:cubicBezTo>
                    <a:pt x="79879" y="118"/>
                    <a:pt x="77682" y="1"/>
                    <a:pt x="754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-12993400" y="2261100"/>
              <a:ext cx="151925" cy="142500"/>
            </a:xfrm>
            <a:custGeom>
              <a:avLst/>
              <a:gdLst/>
              <a:ahLst/>
              <a:cxnLst/>
              <a:rect l="l" t="t" r="r" b="b"/>
              <a:pathLst>
                <a:path w="6077" h="5700" extrusionOk="0">
                  <a:moveTo>
                    <a:pt x="6076" y="1"/>
                  </a:moveTo>
                  <a:lnTo>
                    <a:pt x="6076" y="1"/>
                  </a:lnTo>
                  <a:cubicBezTo>
                    <a:pt x="5499" y="306"/>
                    <a:pt x="5108" y="502"/>
                    <a:pt x="4727" y="716"/>
                  </a:cubicBezTo>
                  <a:cubicBezTo>
                    <a:pt x="3016" y="1682"/>
                    <a:pt x="1660" y="3078"/>
                    <a:pt x="261" y="4423"/>
                  </a:cubicBezTo>
                  <a:cubicBezTo>
                    <a:pt x="165" y="4516"/>
                    <a:pt x="54" y="4630"/>
                    <a:pt x="30" y="4751"/>
                  </a:cubicBezTo>
                  <a:cubicBezTo>
                    <a:pt x="2" y="4898"/>
                    <a:pt x="0" y="5141"/>
                    <a:pt x="89" y="5207"/>
                  </a:cubicBezTo>
                  <a:cubicBezTo>
                    <a:pt x="482" y="5503"/>
                    <a:pt x="931" y="5699"/>
                    <a:pt x="1363" y="5699"/>
                  </a:cubicBezTo>
                  <a:cubicBezTo>
                    <a:pt x="1729" y="5699"/>
                    <a:pt x="2083" y="5558"/>
                    <a:pt x="2379" y="5217"/>
                  </a:cubicBezTo>
                  <a:cubicBezTo>
                    <a:pt x="3338" y="4112"/>
                    <a:pt x="4292" y="3002"/>
                    <a:pt x="5213" y="1867"/>
                  </a:cubicBezTo>
                  <a:cubicBezTo>
                    <a:pt x="5594" y="1397"/>
                    <a:pt x="5886" y="856"/>
                    <a:pt x="60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-13027750" y="2093300"/>
              <a:ext cx="198125" cy="109600"/>
            </a:xfrm>
            <a:custGeom>
              <a:avLst/>
              <a:gdLst/>
              <a:ahLst/>
              <a:cxnLst/>
              <a:rect l="l" t="t" r="r" b="b"/>
              <a:pathLst>
                <a:path w="7925" h="4384" extrusionOk="0">
                  <a:moveTo>
                    <a:pt x="380" y="1"/>
                  </a:moveTo>
                  <a:cubicBezTo>
                    <a:pt x="159" y="1"/>
                    <a:pt x="1" y="213"/>
                    <a:pt x="38" y="453"/>
                  </a:cubicBezTo>
                  <a:cubicBezTo>
                    <a:pt x="124" y="1014"/>
                    <a:pt x="392" y="1485"/>
                    <a:pt x="832" y="1835"/>
                  </a:cubicBezTo>
                  <a:cubicBezTo>
                    <a:pt x="1176" y="2108"/>
                    <a:pt x="1534" y="2389"/>
                    <a:pt x="1931" y="2566"/>
                  </a:cubicBezTo>
                  <a:cubicBezTo>
                    <a:pt x="3047" y="3062"/>
                    <a:pt x="4172" y="3545"/>
                    <a:pt x="5321" y="3954"/>
                  </a:cubicBezTo>
                  <a:cubicBezTo>
                    <a:pt x="5954" y="4179"/>
                    <a:pt x="6642" y="4253"/>
                    <a:pt x="7310" y="4376"/>
                  </a:cubicBezTo>
                  <a:cubicBezTo>
                    <a:pt x="7337" y="4381"/>
                    <a:pt x="7364" y="4383"/>
                    <a:pt x="7393" y="4383"/>
                  </a:cubicBezTo>
                  <a:cubicBezTo>
                    <a:pt x="7519" y="4383"/>
                    <a:pt x="7671" y="4342"/>
                    <a:pt x="7924" y="4312"/>
                  </a:cubicBezTo>
                  <a:cubicBezTo>
                    <a:pt x="7690" y="4099"/>
                    <a:pt x="7585" y="3984"/>
                    <a:pt x="7459" y="3894"/>
                  </a:cubicBezTo>
                  <a:cubicBezTo>
                    <a:pt x="5524" y="2500"/>
                    <a:pt x="3447" y="1343"/>
                    <a:pt x="1322" y="269"/>
                  </a:cubicBezTo>
                  <a:cubicBezTo>
                    <a:pt x="1056" y="135"/>
                    <a:pt x="748" y="66"/>
                    <a:pt x="451" y="8"/>
                  </a:cubicBezTo>
                  <a:cubicBezTo>
                    <a:pt x="427" y="3"/>
                    <a:pt x="403" y="1"/>
                    <a:pt x="3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-13078950" y="2226700"/>
              <a:ext cx="171750" cy="67125"/>
            </a:xfrm>
            <a:custGeom>
              <a:avLst/>
              <a:gdLst/>
              <a:ahLst/>
              <a:cxnLst/>
              <a:rect l="l" t="t" r="r" b="b"/>
              <a:pathLst>
                <a:path w="6870" h="2685" extrusionOk="0">
                  <a:moveTo>
                    <a:pt x="6869" y="1"/>
                  </a:moveTo>
                  <a:lnTo>
                    <a:pt x="6869" y="1"/>
                  </a:lnTo>
                  <a:cubicBezTo>
                    <a:pt x="4668" y="7"/>
                    <a:pt x="2626" y="463"/>
                    <a:pt x="654" y="1225"/>
                  </a:cubicBezTo>
                  <a:cubicBezTo>
                    <a:pt x="527" y="1274"/>
                    <a:pt x="410" y="1344"/>
                    <a:pt x="295" y="1417"/>
                  </a:cubicBezTo>
                  <a:cubicBezTo>
                    <a:pt x="29" y="1587"/>
                    <a:pt x="1" y="1898"/>
                    <a:pt x="252" y="2095"/>
                  </a:cubicBezTo>
                  <a:cubicBezTo>
                    <a:pt x="728" y="2468"/>
                    <a:pt x="1243" y="2684"/>
                    <a:pt x="1787" y="2684"/>
                  </a:cubicBezTo>
                  <a:cubicBezTo>
                    <a:pt x="2063" y="2684"/>
                    <a:pt x="2347" y="2629"/>
                    <a:pt x="2636" y="2510"/>
                  </a:cubicBezTo>
                  <a:cubicBezTo>
                    <a:pt x="3958" y="1968"/>
                    <a:pt x="5225" y="1315"/>
                    <a:pt x="6383" y="469"/>
                  </a:cubicBezTo>
                  <a:cubicBezTo>
                    <a:pt x="6564" y="338"/>
                    <a:pt x="6708" y="159"/>
                    <a:pt x="68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-10607925" y="2181125"/>
              <a:ext cx="155075" cy="96175"/>
            </a:xfrm>
            <a:custGeom>
              <a:avLst/>
              <a:gdLst/>
              <a:ahLst/>
              <a:cxnLst/>
              <a:rect l="l" t="t" r="r" b="b"/>
              <a:pathLst>
                <a:path w="6203" h="3847" extrusionOk="0">
                  <a:moveTo>
                    <a:pt x="1047" y="1"/>
                  </a:moveTo>
                  <a:cubicBezTo>
                    <a:pt x="695" y="1"/>
                    <a:pt x="340" y="111"/>
                    <a:pt x="1" y="501"/>
                  </a:cubicBezTo>
                  <a:cubicBezTo>
                    <a:pt x="262" y="798"/>
                    <a:pt x="453" y="1081"/>
                    <a:pt x="706" y="1290"/>
                  </a:cubicBezTo>
                  <a:cubicBezTo>
                    <a:pt x="1174" y="1678"/>
                    <a:pt x="1656" y="2059"/>
                    <a:pt x="2171" y="2376"/>
                  </a:cubicBezTo>
                  <a:cubicBezTo>
                    <a:pt x="3186" y="2999"/>
                    <a:pt x="4292" y="3432"/>
                    <a:pt x="5421" y="3794"/>
                  </a:cubicBezTo>
                  <a:cubicBezTo>
                    <a:pt x="5532" y="3829"/>
                    <a:pt x="5631" y="3846"/>
                    <a:pt x="5718" y="3846"/>
                  </a:cubicBezTo>
                  <a:cubicBezTo>
                    <a:pt x="6045" y="3846"/>
                    <a:pt x="6203" y="3605"/>
                    <a:pt x="6154" y="3183"/>
                  </a:cubicBezTo>
                  <a:cubicBezTo>
                    <a:pt x="6042" y="2211"/>
                    <a:pt x="5603" y="1415"/>
                    <a:pt x="4709" y="992"/>
                  </a:cubicBezTo>
                  <a:cubicBezTo>
                    <a:pt x="3635" y="483"/>
                    <a:pt x="2486" y="168"/>
                    <a:pt x="1305" y="18"/>
                  </a:cubicBezTo>
                  <a:cubicBezTo>
                    <a:pt x="1220" y="7"/>
                    <a:pt x="1134" y="1"/>
                    <a:pt x="10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-10606725" y="1998500"/>
              <a:ext cx="137400" cy="108525"/>
            </a:xfrm>
            <a:custGeom>
              <a:avLst/>
              <a:gdLst/>
              <a:ahLst/>
              <a:cxnLst/>
              <a:rect l="l" t="t" r="r" b="b"/>
              <a:pathLst>
                <a:path w="5496" h="4341" extrusionOk="0">
                  <a:moveTo>
                    <a:pt x="4101" y="0"/>
                  </a:moveTo>
                  <a:cubicBezTo>
                    <a:pt x="3974" y="0"/>
                    <a:pt x="3840" y="36"/>
                    <a:pt x="3705" y="105"/>
                  </a:cubicBezTo>
                  <a:cubicBezTo>
                    <a:pt x="3584" y="167"/>
                    <a:pt x="3459" y="226"/>
                    <a:pt x="3353" y="308"/>
                  </a:cubicBezTo>
                  <a:cubicBezTo>
                    <a:pt x="2404" y="1029"/>
                    <a:pt x="1489" y="1789"/>
                    <a:pt x="775" y="2753"/>
                  </a:cubicBezTo>
                  <a:cubicBezTo>
                    <a:pt x="438" y="3210"/>
                    <a:pt x="82" y="3670"/>
                    <a:pt x="1" y="4330"/>
                  </a:cubicBezTo>
                  <a:cubicBezTo>
                    <a:pt x="102" y="4330"/>
                    <a:pt x="192" y="4340"/>
                    <a:pt x="277" y="4340"/>
                  </a:cubicBezTo>
                  <a:cubicBezTo>
                    <a:pt x="324" y="4340"/>
                    <a:pt x="370" y="4337"/>
                    <a:pt x="414" y="4327"/>
                  </a:cubicBezTo>
                  <a:cubicBezTo>
                    <a:pt x="2024" y="3959"/>
                    <a:pt x="3492" y="3274"/>
                    <a:pt x="4843" y="2332"/>
                  </a:cubicBezTo>
                  <a:cubicBezTo>
                    <a:pt x="4955" y="2256"/>
                    <a:pt x="5059" y="2168"/>
                    <a:pt x="5154" y="2071"/>
                  </a:cubicBezTo>
                  <a:cubicBezTo>
                    <a:pt x="5426" y="1784"/>
                    <a:pt x="5495" y="1478"/>
                    <a:pt x="5297" y="1144"/>
                  </a:cubicBezTo>
                  <a:cubicBezTo>
                    <a:pt x="5110" y="826"/>
                    <a:pt x="4877" y="529"/>
                    <a:pt x="4630" y="254"/>
                  </a:cubicBezTo>
                  <a:cubicBezTo>
                    <a:pt x="4477" y="83"/>
                    <a:pt x="4296" y="0"/>
                    <a:pt x="4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-10600775" y="2109100"/>
              <a:ext cx="151400" cy="49200"/>
            </a:xfrm>
            <a:custGeom>
              <a:avLst/>
              <a:gdLst/>
              <a:ahLst/>
              <a:cxnLst/>
              <a:rect l="l" t="t" r="r" b="b"/>
              <a:pathLst>
                <a:path w="6056" h="1968" extrusionOk="0">
                  <a:moveTo>
                    <a:pt x="4578" y="0"/>
                  </a:moveTo>
                  <a:cubicBezTo>
                    <a:pt x="4441" y="0"/>
                    <a:pt x="4288" y="13"/>
                    <a:pt x="4117" y="35"/>
                  </a:cubicBezTo>
                  <a:cubicBezTo>
                    <a:pt x="3745" y="83"/>
                    <a:pt x="3372" y="131"/>
                    <a:pt x="3006" y="206"/>
                  </a:cubicBezTo>
                  <a:cubicBezTo>
                    <a:pt x="2132" y="385"/>
                    <a:pt x="1289" y="650"/>
                    <a:pt x="561" y="1188"/>
                  </a:cubicBezTo>
                  <a:cubicBezTo>
                    <a:pt x="407" y="1301"/>
                    <a:pt x="284" y="1458"/>
                    <a:pt x="0" y="1741"/>
                  </a:cubicBezTo>
                  <a:cubicBezTo>
                    <a:pt x="571" y="1839"/>
                    <a:pt x="938" y="1951"/>
                    <a:pt x="1307" y="1956"/>
                  </a:cubicBezTo>
                  <a:cubicBezTo>
                    <a:pt x="1882" y="1963"/>
                    <a:pt x="2458" y="1968"/>
                    <a:pt x="3033" y="1968"/>
                  </a:cubicBezTo>
                  <a:cubicBezTo>
                    <a:pt x="3785" y="1968"/>
                    <a:pt x="4536" y="1959"/>
                    <a:pt x="5288" y="1937"/>
                  </a:cubicBezTo>
                  <a:cubicBezTo>
                    <a:pt x="5914" y="1919"/>
                    <a:pt x="6055" y="1634"/>
                    <a:pt x="5832" y="1055"/>
                  </a:cubicBezTo>
                  <a:cubicBezTo>
                    <a:pt x="5535" y="282"/>
                    <a:pt x="5238" y="0"/>
                    <a:pt x="4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-12557950" y="2001450"/>
              <a:ext cx="239425" cy="379725"/>
            </a:xfrm>
            <a:custGeom>
              <a:avLst/>
              <a:gdLst/>
              <a:ahLst/>
              <a:cxnLst/>
              <a:rect l="l" t="t" r="r" b="b"/>
              <a:pathLst>
                <a:path w="9577" h="15189" extrusionOk="0">
                  <a:moveTo>
                    <a:pt x="8723" y="0"/>
                  </a:moveTo>
                  <a:cubicBezTo>
                    <a:pt x="8250" y="0"/>
                    <a:pt x="7792" y="109"/>
                    <a:pt x="7354" y="293"/>
                  </a:cubicBezTo>
                  <a:cubicBezTo>
                    <a:pt x="7184" y="365"/>
                    <a:pt x="7029" y="542"/>
                    <a:pt x="6935" y="709"/>
                  </a:cubicBezTo>
                  <a:cubicBezTo>
                    <a:pt x="6820" y="913"/>
                    <a:pt x="6772" y="1155"/>
                    <a:pt x="6707" y="1383"/>
                  </a:cubicBezTo>
                  <a:cubicBezTo>
                    <a:pt x="6286" y="2854"/>
                    <a:pt x="5872" y="4327"/>
                    <a:pt x="5447" y="5797"/>
                  </a:cubicBezTo>
                  <a:cubicBezTo>
                    <a:pt x="5306" y="6282"/>
                    <a:pt x="5134" y="6758"/>
                    <a:pt x="4976" y="7238"/>
                  </a:cubicBezTo>
                  <a:lnTo>
                    <a:pt x="4757" y="7228"/>
                  </a:lnTo>
                  <a:cubicBezTo>
                    <a:pt x="4701" y="7043"/>
                    <a:pt x="4634" y="6860"/>
                    <a:pt x="4592" y="6673"/>
                  </a:cubicBezTo>
                  <a:cubicBezTo>
                    <a:pt x="4306" y="5413"/>
                    <a:pt x="4102" y="4132"/>
                    <a:pt x="3633" y="2920"/>
                  </a:cubicBezTo>
                  <a:cubicBezTo>
                    <a:pt x="3474" y="2509"/>
                    <a:pt x="3292" y="2106"/>
                    <a:pt x="3088" y="1715"/>
                  </a:cubicBezTo>
                  <a:cubicBezTo>
                    <a:pt x="2893" y="1340"/>
                    <a:pt x="2568" y="1138"/>
                    <a:pt x="2151" y="1138"/>
                  </a:cubicBezTo>
                  <a:cubicBezTo>
                    <a:pt x="2129" y="1138"/>
                    <a:pt x="2107" y="1138"/>
                    <a:pt x="2085" y="1139"/>
                  </a:cubicBezTo>
                  <a:cubicBezTo>
                    <a:pt x="1780" y="1154"/>
                    <a:pt x="1476" y="1191"/>
                    <a:pt x="1176" y="1251"/>
                  </a:cubicBezTo>
                  <a:cubicBezTo>
                    <a:pt x="805" y="1325"/>
                    <a:pt x="578" y="1568"/>
                    <a:pt x="529" y="1947"/>
                  </a:cubicBezTo>
                  <a:cubicBezTo>
                    <a:pt x="471" y="2385"/>
                    <a:pt x="403" y="2825"/>
                    <a:pt x="382" y="3265"/>
                  </a:cubicBezTo>
                  <a:cubicBezTo>
                    <a:pt x="269" y="5780"/>
                    <a:pt x="158" y="8296"/>
                    <a:pt x="70" y="10812"/>
                  </a:cubicBezTo>
                  <a:cubicBezTo>
                    <a:pt x="28" y="12002"/>
                    <a:pt x="34" y="13193"/>
                    <a:pt x="30" y="14384"/>
                  </a:cubicBezTo>
                  <a:cubicBezTo>
                    <a:pt x="30" y="14646"/>
                    <a:pt x="0" y="14934"/>
                    <a:pt x="256" y="15124"/>
                  </a:cubicBezTo>
                  <a:cubicBezTo>
                    <a:pt x="1318" y="15052"/>
                    <a:pt x="1557" y="14884"/>
                    <a:pt x="1657" y="13916"/>
                  </a:cubicBezTo>
                  <a:cubicBezTo>
                    <a:pt x="1744" y="13072"/>
                    <a:pt x="1741" y="12218"/>
                    <a:pt x="1765" y="11368"/>
                  </a:cubicBezTo>
                  <a:cubicBezTo>
                    <a:pt x="1828" y="9192"/>
                    <a:pt x="1881" y="7015"/>
                    <a:pt x="1947" y="4838"/>
                  </a:cubicBezTo>
                  <a:cubicBezTo>
                    <a:pt x="1951" y="4695"/>
                    <a:pt x="1881" y="4500"/>
                    <a:pt x="2144" y="4389"/>
                  </a:cubicBezTo>
                  <a:cubicBezTo>
                    <a:pt x="2221" y="4576"/>
                    <a:pt x="2311" y="4750"/>
                    <a:pt x="2366" y="4934"/>
                  </a:cubicBezTo>
                  <a:cubicBezTo>
                    <a:pt x="2720" y="6142"/>
                    <a:pt x="3063" y="7352"/>
                    <a:pt x="3417" y="8560"/>
                  </a:cubicBezTo>
                  <a:cubicBezTo>
                    <a:pt x="3512" y="8885"/>
                    <a:pt x="3622" y="9208"/>
                    <a:pt x="3741" y="9526"/>
                  </a:cubicBezTo>
                  <a:cubicBezTo>
                    <a:pt x="3832" y="9769"/>
                    <a:pt x="4031" y="9875"/>
                    <a:pt x="4271" y="9875"/>
                  </a:cubicBezTo>
                  <a:cubicBezTo>
                    <a:pt x="4283" y="9875"/>
                    <a:pt x="4296" y="9875"/>
                    <a:pt x="4308" y="9875"/>
                  </a:cubicBezTo>
                  <a:cubicBezTo>
                    <a:pt x="5067" y="9840"/>
                    <a:pt x="5716" y="9597"/>
                    <a:pt x="6048" y="8847"/>
                  </a:cubicBezTo>
                  <a:cubicBezTo>
                    <a:pt x="6339" y="8195"/>
                    <a:pt x="6604" y="7532"/>
                    <a:pt x="6894" y="6880"/>
                  </a:cubicBezTo>
                  <a:cubicBezTo>
                    <a:pt x="6967" y="6717"/>
                    <a:pt x="6958" y="6463"/>
                    <a:pt x="7278" y="6459"/>
                  </a:cubicBezTo>
                  <a:cubicBezTo>
                    <a:pt x="7290" y="6626"/>
                    <a:pt x="7310" y="6792"/>
                    <a:pt x="7315" y="6959"/>
                  </a:cubicBezTo>
                  <a:cubicBezTo>
                    <a:pt x="7366" y="8931"/>
                    <a:pt x="7416" y="10903"/>
                    <a:pt x="7464" y="12876"/>
                  </a:cubicBezTo>
                  <a:cubicBezTo>
                    <a:pt x="7477" y="13458"/>
                    <a:pt x="7538" y="14034"/>
                    <a:pt x="7757" y="14576"/>
                  </a:cubicBezTo>
                  <a:cubicBezTo>
                    <a:pt x="7838" y="14775"/>
                    <a:pt x="8017" y="14934"/>
                    <a:pt x="8209" y="15189"/>
                  </a:cubicBezTo>
                  <a:cubicBezTo>
                    <a:pt x="8403" y="14930"/>
                    <a:pt x="8603" y="14769"/>
                    <a:pt x="8661" y="14566"/>
                  </a:cubicBezTo>
                  <a:cubicBezTo>
                    <a:pt x="8837" y="13947"/>
                    <a:pt x="9010" y="13320"/>
                    <a:pt x="9088" y="12684"/>
                  </a:cubicBezTo>
                  <a:cubicBezTo>
                    <a:pt x="9197" y="11773"/>
                    <a:pt x="9247" y="10853"/>
                    <a:pt x="9279" y="9935"/>
                  </a:cubicBezTo>
                  <a:cubicBezTo>
                    <a:pt x="9386" y="7011"/>
                    <a:pt x="9474" y="4086"/>
                    <a:pt x="9567" y="1163"/>
                  </a:cubicBezTo>
                  <a:cubicBezTo>
                    <a:pt x="9574" y="959"/>
                    <a:pt x="9576" y="754"/>
                    <a:pt x="9555" y="551"/>
                  </a:cubicBezTo>
                  <a:cubicBezTo>
                    <a:pt x="9519" y="207"/>
                    <a:pt x="9368" y="52"/>
                    <a:pt x="9048" y="17"/>
                  </a:cubicBezTo>
                  <a:cubicBezTo>
                    <a:pt x="8939" y="6"/>
                    <a:pt x="8831" y="0"/>
                    <a:pt x="8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-11538875" y="1952300"/>
              <a:ext cx="225700" cy="426950"/>
            </a:xfrm>
            <a:custGeom>
              <a:avLst/>
              <a:gdLst/>
              <a:ahLst/>
              <a:cxnLst/>
              <a:rect l="l" t="t" r="r" b="b"/>
              <a:pathLst>
                <a:path w="9028" h="17078" extrusionOk="0">
                  <a:moveTo>
                    <a:pt x="8610" y="1"/>
                  </a:moveTo>
                  <a:cubicBezTo>
                    <a:pt x="8550" y="77"/>
                    <a:pt x="8441" y="167"/>
                    <a:pt x="8400" y="281"/>
                  </a:cubicBezTo>
                  <a:cubicBezTo>
                    <a:pt x="8189" y="854"/>
                    <a:pt x="7936" y="1422"/>
                    <a:pt x="7812" y="2015"/>
                  </a:cubicBezTo>
                  <a:cubicBezTo>
                    <a:pt x="7601" y="3012"/>
                    <a:pt x="7494" y="4031"/>
                    <a:pt x="7312" y="5034"/>
                  </a:cubicBezTo>
                  <a:cubicBezTo>
                    <a:pt x="7080" y="6316"/>
                    <a:pt x="7045" y="7602"/>
                    <a:pt x="7111" y="8899"/>
                  </a:cubicBezTo>
                  <a:cubicBezTo>
                    <a:pt x="7165" y="9953"/>
                    <a:pt x="7185" y="11009"/>
                    <a:pt x="7211" y="12064"/>
                  </a:cubicBezTo>
                  <a:cubicBezTo>
                    <a:pt x="7215" y="12284"/>
                    <a:pt x="7181" y="12505"/>
                    <a:pt x="7154" y="12857"/>
                  </a:cubicBezTo>
                  <a:cubicBezTo>
                    <a:pt x="6865" y="12557"/>
                    <a:pt x="6814" y="12296"/>
                    <a:pt x="6735" y="12047"/>
                  </a:cubicBezTo>
                  <a:cubicBezTo>
                    <a:pt x="6022" y="9846"/>
                    <a:pt x="5314" y="7643"/>
                    <a:pt x="4589" y="5446"/>
                  </a:cubicBezTo>
                  <a:cubicBezTo>
                    <a:pt x="4214" y="4313"/>
                    <a:pt x="3743" y="3222"/>
                    <a:pt x="3141" y="2186"/>
                  </a:cubicBezTo>
                  <a:cubicBezTo>
                    <a:pt x="2882" y="1741"/>
                    <a:pt x="2540" y="1531"/>
                    <a:pt x="2098" y="1531"/>
                  </a:cubicBezTo>
                  <a:cubicBezTo>
                    <a:pt x="1995" y="1531"/>
                    <a:pt x="1886" y="1542"/>
                    <a:pt x="1772" y="1564"/>
                  </a:cubicBezTo>
                  <a:cubicBezTo>
                    <a:pt x="1605" y="1597"/>
                    <a:pt x="1442" y="1641"/>
                    <a:pt x="1275" y="1674"/>
                  </a:cubicBezTo>
                  <a:cubicBezTo>
                    <a:pt x="663" y="1794"/>
                    <a:pt x="313" y="2141"/>
                    <a:pt x="291" y="2785"/>
                  </a:cubicBezTo>
                  <a:cubicBezTo>
                    <a:pt x="283" y="2989"/>
                    <a:pt x="257" y="3191"/>
                    <a:pt x="248" y="3395"/>
                  </a:cubicBezTo>
                  <a:cubicBezTo>
                    <a:pt x="106" y="6696"/>
                    <a:pt x="1" y="9996"/>
                    <a:pt x="128" y="13300"/>
                  </a:cubicBezTo>
                  <a:cubicBezTo>
                    <a:pt x="154" y="13980"/>
                    <a:pt x="182" y="14660"/>
                    <a:pt x="226" y="15339"/>
                  </a:cubicBezTo>
                  <a:cubicBezTo>
                    <a:pt x="250" y="15710"/>
                    <a:pt x="262" y="16095"/>
                    <a:pt x="579" y="16377"/>
                  </a:cubicBezTo>
                  <a:cubicBezTo>
                    <a:pt x="626" y="16384"/>
                    <a:pt x="670" y="16387"/>
                    <a:pt x="713" y="16387"/>
                  </a:cubicBezTo>
                  <a:cubicBezTo>
                    <a:pt x="1045" y="16387"/>
                    <a:pt x="1244" y="16186"/>
                    <a:pt x="1307" y="15846"/>
                  </a:cubicBezTo>
                  <a:cubicBezTo>
                    <a:pt x="1381" y="15447"/>
                    <a:pt x="1433" y="15038"/>
                    <a:pt x="1440" y="14632"/>
                  </a:cubicBezTo>
                  <a:cubicBezTo>
                    <a:pt x="1455" y="13611"/>
                    <a:pt x="1454" y="12589"/>
                    <a:pt x="1434" y="11568"/>
                  </a:cubicBezTo>
                  <a:cubicBezTo>
                    <a:pt x="1396" y="9658"/>
                    <a:pt x="1570" y="7758"/>
                    <a:pt x="1706" y="5858"/>
                  </a:cubicBezTo>
                  <a:cubicBezTo>
                    <a:pt x="1729" y="5545"/>
                    <a:pt x="1731" y="5545"/>
                    <a:pt x="2036" y="5157"/>
                  </a:cubicBezTo>
                  <a:cubicBezTo>
                    <a:pt x="2267" y="5715"/>
                    <a:pt x="2490" y="6242"/>
                    <a:pt x="2705" y="6773"/>
                  </a:cubicBezTo>
                  <a:cubicBezTo>
                    <a:pt x="3783" y="9420"/>
                    <a:pt x="4850" y="12071"/>
                    <a:pt x="5941" y="14714"/>
                  </a:cubicBezTo>
                  <a:cubicBezTo>
                    <a:pt x="6214" y="15373"/>
                    <a:pt x="6541" y="16011"/>
                    <a:pt x="6873" y="16643"/>
                  </a:cubicBezTo>
                  <a:cubicBezTo>
                    <a:pt x="7035" y="16951"/>
                    <a:pt x="7198" y="17077"/>
                    <a:pt x="7443" y="17077"/>
                  </a:cubicBezTo>
                  <a:cubicBezTo>
                    <a:pt x="7544" y="17077"/>
                    <a:pt x="7661" y="17055"/>
                    <a:pt x="7797" y="17016"/>
                  </a:cubicBezTo>
                  <a:cubicBezTo>
                    <a:pt x="8580" y="16791"/>
                    <a:pt x="8754" y="16565"/>
                    <a:pt x="8805" y="15704"/>
                  </a:cubicBezTo>
                  <a:cubicBezTo>
                    <a:pt x="8816" y="15500"/>
                    <a:pt x="8827" y="15296"/>
                    <a:pt x="8826" y="15092"/>
                  </a:cubicBezTo>
                  <a:cubicBezTo>
                    <a:pt x="8820" y="14138"/>
                    <a:pt x="8812" y="13184"/>
                    <a:pt x="8801" y="12232"/>
                  </a:cubicBezTo>
                  <a:cubicBezTo>
                    <a:pt x="8782" y="10631"/>
                    <a:pt x="8848" y="9035"/>
                    <a:pt x="8927" y="7435"/>
                  </a:cubicBezTo>
                  <a:cubicBezTo>
                    <a:pt x="9028" y="5363"/>
                    <a:pt x="8992" y="3284"/>
                    <a:pt x="9001" y="1208"/>
                  </a:cubicBezTo>
                  <a:cubicBezTo>
                    <a:pt x="9002" y="905"/>
                    <a:pt x="8932" y="601"/>
                    <a:pt x="8872" y="301"/>
                  </a:cubicBezTo>
                  <a:cubicBezTo>
                    <a:pt x="8848" y="189"/>
                    <a:pt x="8856" y="21"/>
                    <a:pt x="8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-12063675" y="2008325"/>
              <a:ext cx="227625" cy="365425"/>
            </a:xfrm>
            <a:custGeom>
              <a:avLst/>
              <a:gdLst/>
              <a:ahLst/>
              <a:cxnLst/>
              <a:rect l="l" t="t" r="r" b="b"/>
              <a:pathLst>
                <a:path w="9105" h="14617" extrusionOk="0">
                  <a:moveTo>
                    <a:pt x="8277" y="0"/>
                  </a:moveTo>
                  <a:cubicBezTo>
                    <a:pt x="8040" y="0"/>
                    <a:pt x="7800" y="58"/>
                    <a:pt x="7561" y="88"/>
                  </a:cubicBezTo>
                  <a:cubicBezTo>
                    <a:pt x="6943" y="163"/>
                    <a:pt x="6581" y="493"/>
                    <a:pt x="6427" y="1092"/>
                  </a:cubicBezTo>
                  <a:cubicBezTo>
                    <a:pt x="6202" y="1948"/>
                    <a:pt x="5955" y="2798"/>
                    <a:pt x="5726" y="3653"/>
                  </a:cubicBezTo>
                  <a:cubicBezTo>
                    <a:pt x="5487" y="4537"/>
                    <a:pt x="5259" y="5423"/>
                    <a:pt x="5027" y="6308"/>
                  </a:cubicBezTo>
                  <a:lnTo>
                    <a:pt x="4830" y="6288"/>
                  </a:lnTo>
                  <a:cubicBezTo>
                    <a:pt x="4774" y="6137"/>
                    <a:pt x="4703" y="5989"/>
                    <a:pt x="4664" y="5833"/>
                  </a:cubicBezTo>
                  <a:cubicBezTo>
                    <a:pt x="4449" y="4975"/>
                    <a:pt x="4260" y="4110"/>
                    <a:pt x="4025" y="3257"/>
                  </a:cubicBezTo>
                  <a:cubicBezTo>
                    <a:pt x="3889" y="2766"/>
                    <a:pt x="3715" y="2286"/>
                    <a:pt x="3504" y="1822"/>
                  </a:cubicBezTo>
                  <a:cubicBezTo>
                    <a:pt x="3346" y="1474"/>
                    <a:pt x="3071" y="1375"/>
                    <a:pt x="2769" y="1375"/>
                  </a:cubicBezTo>
                  <a:cubicBezTo>
                    <a:pt x="2633" y="1375"/>
                    <a:pt x="2492" y="1395"/>
                    <a:pt x="2354" y="1421"/>
                  </a:cubicBezTo>
                  <a:cubicBezTo>
                    <a:pt x="1895" y="1507"/>
                    <a:pt x="1372" y="1539"/>
                    <a:pt x="1258" y="2154"/>
                  </a:cubicBezTo>
                  <a:cubicBezTo>
                    <a:pt x="1228" y="2321"/>
                    <a:pt x="1210" y="2490"/>
                    <a:pt x="1186" y="2659"/>
                  </a:cubicBezTo>
                  <a:cubicBezTo>
                    <a:pt x="1017" y="3873"/>
                    <a:pt x="813" y="5082"/>
                    <a:pt x="687" y="6302"/>
                  </a:cubicBezTo>
                  <a:cubicBezTo>
                    <a:pt x="450" y="8571"/>
                    <a:pt x="254" y="10844"/>
                    <a:pt x="52" y="13115"/>
                  </a:cubicBezTo>
                  <a:cubicBezTo>
                    <a:pt x="27" y="13413"/>
                    <a:pt x="1" y="13734"/>
                    <a:pt x="301" y="13993"/>
                  </a:cubicBezTo>
                  <a:cubicBezTo>
                    <a:pt x="317" y="13993"/>
                    <a:pt x="333" y="13993"/>
                    <a:pt x="349" y="13993"/>
                  </a:cubicBezTo>
                  <a:cubicBezTo>
                    <a:pt x="891" y="13993"/>
                    <a:pt x="1258" y="13734"/>
                    <a:pt x="1389" y="13169"/>
                  </a:cubicBezTo>
                  <a:cubicBezTo>
                    <a:pt x="1535" y="12539"/>
                    <a:pt x="1712" y="11910"/>
                    <a:pt x="1780" y="11272"/>
                  </a:cubicBezTo>
                  <a:cubicBezTo>
                    <a:pt x="1961" y="9614"/>
                    <a:pt x="2089" y="7950"/>
                    <a:pt x="2240" y="6289"/>
                  </a:cubicBezTo>
                  <a:cubicBezTo>
                    <a:pt x="2286" y="5795"/>
                    <a:pt x="2275" y="5290"/>
                    <a:pt x="2522" y="4652"/>
                  </a:cubicBezTo>
                  <a:cubicBezTo>
                    <a:pt x="2662" y="5051"/>
                    <a:pt x="2749" y="5297"/>
                    <a:pt x="2836" y="5545"/>
                  </a:cubicBezTo>
                  <a:cubicBezTo>
                    <a:pt x="3117" y="6348"/>
                    <a:pt x="3371" y="7161"/>
                    <a:pt x="3688" y="7950"/>
                  </a:cubicBezTo>
                  <a:cubicBezTo>
                    <a:pt x="3913" y="8512"/>
                    <a:pt x="4150" y="8746"/>
                    <a:pt x="4542" y="8746"/>
                  </a:cubicBezTo>
                  <a:cubicBezTo>
                    <a:pt x="4724" y="8746"/>
                    <a:pt x="4939" y="8696"/>
                    <a:pt x="5202" y="8605"/>
                  </a:cubicBezTo>
                  <a:cubicBezTo>
                    <a:pt x="5628" y="8457"/>
                    <a:pt x="5877" y="8152"/>
                    <a:pt x="6013" y="7749"/>
                  </a:cubicBezTo>
                  <a:cubicBezTo>
                    <a:pt x="6262" y="7006"/>
                    <a:pt x="6488" y="6258"/>
                    <a:pt x="6728" y="5513"/>
                  </a:cubicBezTo>
                  <a:cubicBezTo>
                    <a:pt x="6797" y="5299"/>
                    <a:pt x="6797" y="5041"/>
                    <a:pt x="7097" y="4897"/>
                  </a:cubicBezTo>
                  <a:cubicBezTo>
                    <a:pt x="7114" y="5122"/>
                    <a:pt x="7148" y="5317"/>
                    <a:pt x="7140" y="5510"/>
                  </a:cubicBezTo>
                  <a:cubicBezTo>
                    <a:pt x="7071" y="7252"/>
                    <a:pt x="7245" y="8981"/>
                    <a:pt x="7405" y="10710"/>
                  </a:cubicBezTo>
                  <a:cubicBezTo>
                    <a:pt x="7489" y="11625"/>
                    <a:pt x="7595" y="12538"/>
                    <a:pt x="7741" y="13443"/>
                  </a:cubicBezTo>
                  <a:cubicBezTo>
                    <a:pt x="7799" y="13804"/>
                    <a:pt x="7981" y="14147"/>
                    <a:pt x="8129" y="14488"/>
                  </a:cubicBezTo>
                  <a:cubicBezTo>
                    <a:pt x="8158" y="14556"/>
                    <a:pt x="8287" y="14617"/>
                    <a:pt x="8370" y="14617"/>
                  </a:cubicBezTo>
                  <a:cubicBezTo>
                    <a:pt x="8372" y="14617"/>
                    <a:pt x="8374" y="14617"/>
                    <a:pt x="8376" y="14617"/>
                  </a:cubicBezTo>
                  <a:cubicBezTo>
                    <a:pt x="8456" y="14613"/>
                    <a:pt x="8582" y="14533"/>
                    <a:pt x="8602" y="14462"/>
                  </a:cubicBezTo>
                  <a:cubicBezTo>
                    <a:pt x="8727" y="14005"/>
                    <a:pt x="8877" y="13547"/>
                    <a:pt x="8927" y="13079"/>
                  </a:cubicBezTo>
                  <a:cubicBezTo>
                    <a:pt x="8994" y="12437"/>
                    <a:pt x="8988" y="11787"/>
                    <a:pt x="8995" y="11141"/>
                  </a:cubicBezTo>
                  <a:cubicBezTo>
                    <a:pt x="9026" y="8485"/>
                    <a:pt x="9053" y="5829"/>
                    <a:pt x="9077" y="3173"/>
                  </a:cubicBezTo>
                  <a:cubicBezTo>
                    <a:pt x="9084" y="2526"/>
                    <a:pt x="9104" y="1879"/>
                    <a:pt x="9105" y="1232"/>
                  </a:cubicBezTo>
                  <a:cubicBezTo>
                    <a:pt x="9105" y="857"/>
                    <a:pt x="9090" y="481"/>
                    <a:pt x="8857" y="166"/>
                  </a:cubicBezTo>
                  <a:cubicBezTo>
                    <a:pt x="8666" y="39"/>
                    <a:pt x="8472" y="0"/>
                    <a:pt x="8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-11057625" y="1995350"/>
              <a:ext cx="204675" cy="393250"/>
            </a:xfrm>
            <a:custGeom>
              <a:avLst/>
              <a:gdLst/>
              <a:ahLst/>
              <a:cxnLst/>
              <a:rect l="l" t="t" r="r" b="b"/>
              <a:pathLst>
                <a:path w="8187" h="15730" extrusionOk="0">
                  <a:moveTo>
                    <a:pt x="5801" y="0"/>
                  </a:moveTo>
                  <a:cubicBezTo>
                    <a:pt x="5216" y="0"/>
                    <a:pt x="4643" y="84"/>
                    <a:pt x="4099" y="314"/>
                  </a:cubicBezTo>
                  <a:cubicBezTo>
                    <a:pt x="2532" y="978"/>
                    <a:pt x="1396" y="2115"/>
                    <a:pt x="607" y="3602"/>
                  </a:cubicBezTo>
                  <a:cubicBezTo>
                    <a:pt x="212" y="4350"/>
                    <a:pt x="281" y="5115"/>
                    <a:pt x="662" y="5852"/>
                  </a:cubicBezTo>
                  <a:cubicBezTo>
                    <a:pt x="787" y="6093"/>
                    <a:pt x="947" y="6316"/>
                    <a:pt x="1102" y="6539"/>
                  </a:cubicBezTo>
                  <a:cubicBezTo>
                    <a:pt x="1838" y="7602"/>
                    <a:pt x="2582" y="8658"/>
                    <a:pt x="3314" y="9723"/>
                  </a:cubicBezTo>
                  <a:cubicBezTo>
                    <a:pt x="3916" y="10597"/>
                    <a:pt x="4329" y="11568"/>
                    <a:pt x="4715" y="12549"/>
                  </a:cubicBezTo>
                  <a:cubicBezTo>
                    <a:pt x="4904" y="13035"/>
                    <a:pt x="4970" y="13539"/>
                    <a:pt x="4870" y="14051"/>
                  </a:cubicBezTo>
                  <a:cubicBezTo>
                    <a:pt x="4840" y="14207"/>
                    <a:pt x="4739" y="14349"/>
                    <a:pt x="4656" y="14528"/>
                  </a:cubicBezTo>
                  <a:cubicBezTo>
                    <a:pt x="4458" y="14477"/>
                    <a:pt x="4289" y="14457"/>
                    <a:pt x="4143" y="14388"/>
                  </a:cubicBezTo>
                  <a:cubicBezTo>
                    <a:pt x="3657" y="14164"/>
                    <a:pt x="3369" y="13748"/>
                    <a:pt x="3105" y="13300"/>
                  </a:cubicBezTo>
                  <a:cubicBezTo>
                    <a:pt x="2571" y="12395"/>
                    <a:pt x="2021" y="11497"/>
                    <a:pt x="1469" y="10601"/>
                  </a:cubicBezTo>
                  <a:cubicBezTo>
                    <a:pt x="1252" y="10248"/>
                    <a:pt x="993" y="9937"/>
                    <a:pt x="539" y="9902"/>
                  </a:cubicBezTo>
                  <a:cubicBezTo>
                    <a:pt x="149" y="10115"/>
                    <a:pt x="0" y="10460"/>
                    <a:pt x="66" y="10852"/>
                  </a:cubicBezTo>
                  <a:cubicBezTo>
                    <a:pt x="197" y="11620"/>
                    <a:pt x="334" y="12394"/>
                    <a:pt x="557" y="13139"/>
                  </a:cubicBezTo>
                  <a:cubicBezTo>
                    <a:pt x="711" y="13653"/>
                    <a:pt x="972" y="14147"/>
                    <a:pt x="1259" y="14607"/>
                  </a:cubicBezTo>
                  <a:cubicBezTo>
                    <a:pt x="1740" y="15377"/>
                    <a:pt x="2340" y="15730"/>
                    <a:pt x="3123" y="15730"/>
                  </a:cubicBezTo>
                  <a:cubicBezTo>
                    <a:pt x="3333" y="15730"/>
                    <a:pt x="3557" y="15704"/>
                    <a:pt x="3795" y="15655"/>
                  </a:cubicBezTo>
                  <a:cubicBezTo>
                    <a:pt x="4469" y="15513"/>
                    <a:pt x="5088" y="15231"/>
                    <a:pt x="5666" y="14868"/>
                  </a:cubicBezTo>
                  <a:cubicBezTo>
                    <a:pt x="7061" y="13989"/>
                    <a:pt x="7420" y="13069"/>
                    <a:pt x="7069" y="11389"/>
                  </a:cubicBezTo>
                  <a:cubicBezTo>
                    <a:pt x="7034" y="11224"/>
                    <a:pt x="6988" y="11056"/>
                    <a:pt x="6918" y="10903"/>
                  </a:cubicBezTo>
                  <a:cubicBezTo>
                    <a:pt x="6631" y="10288"/>
                    <a:pt x="6373" y="9655"/>
                    <a:pt x="6028" y="9074"/>
                  </a:cubicBezTo>
                  <a:cubicBezTo>
                    <a:pt x="5472" y="8136"/>
                    <a:pt x="4770" y="7304"/>
                    <a:pt x="4037" y="6496"/>
                  </a:cubicBezTo>
                  <a:cubicBezTo>
                    <a:pt x="3604" y="6019"/>
                    <a:pt x="3185" y="5521"/>
                    <a:pt x="2833" y="4984"/>
                  </a:cubicBezTo>
                  <a:cubicBezTo>
                    <a:pt x="2536" y="4530"/>
                    <a:pt x="2355" y="4017"/>
                    <a:pt x="2528" y="3435"/>
                  </a:cubicBezTo>
                  <a:cubicBezTo>
                    <a:pt x="2808" y="2493"/>
                    <a:pt x="3853" y="1192"/>
                    <a:pt x="4813" y="653"/>
                  </a:cubicBezTo>
                  <a:cubicBezTo>
                    <a:pt x="5399" y="755"/>
                    <a:pt x="5733" y="1183"/>
                    <a:pt x="6000" y="1666"/>
                  </a:cubicBezTo>
                  <a:cubicBezTo>
                    <a:pt x="6380" y="2351"/>
                    <a:pt x="6642" y="3096"/>
                    <a:pt x="6775" y="3868"/>
                  </a:cubicBezTo>
                  <a:cubicBezTo>
                    <a:pt x="6837" y="4227"/>
                    <a:pt x="6811" y="4619"/>
                    <a:pt x="7055" y="4924"/>
                  </a:cubicBezTo>
                  <a:cubicBezTo>
                    <a:pt x="7114" y="4936"/>
                    <a:pt x="7170" y="4942"/>
                    <a:pt x="7221" y="4942"/>
                  </a:cubicBezTo>
                  <a:cubicBezTo>
                    <a:pt x="7559" y="4942"/>
                    <a:pt x="7738" y="4705"/>
                    <a:pt x="7820" y="4407"/>
                  </a:cubicBezTo>
                  <a:cubicBezTo>
                    <a:pt x="8186" y="3057"/>
                    <a:pt x="8014" y="1775"/>
                    <a:pt x="7232" y="605"/>
                  </a:cubicBezTo>
                  <a:cubicBezTo>
                    <a:pt x="6973" y="221"/>
                    <a:pt x="6575" y="28"/>
                    <a:pt x="6101" y="7"/>
                  </a:cubicBezTo>
                  <a:cubicBezTo>
                    <a:pt x="6001" y="2"/>
                    <a:pt x="5901" y="0"/>
                    <a:pt x="5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-11766275" y="1996950"/>
              <a:ext cx="159550" cy="350000"/>
            </a:xfrm>
            <a:custGeom>
              <a:avLst/>
              <a:gdLst/>
              <a:ahLst/>
              <a:cxnLst/>
              <a:rect l="l" t="t" r="r" b="b"/>
              <a:pathLst>
                <a:path w="6382" h="14000" extrusionOk="0">
                  <a:moveTo>
                    <a:pt x="2685" y="0"/>
                  </a:moveTo>
                  <a:cubicBezTo>
                    <a:pt x="1923" y="0"/>
                    <a:pt x="1154" y="52"/>
                    <a:pt x="394" y="404"/>
                  </a:cubicBezTo>
                  <a:cubicBezTo>
                    <a:pt x="304" y="829"/>
                    <a:pt x="175" y="1252"/>
                    <a:pt x="132" y="1683"/>
                  </a:cubicBezTo>
                  <a:cubicBezTo>
                    <a:pt x="60" y="2393"/>
                    <a:pt x="0" y="3109"/>
                    <a:pt x="11" y="3820"/>
                  </a:cubicBezTo>
                  <a:cubicBezTo>
                    <a:pt x="52" y="6810"/>
                    <a:pt x="120" y="9801"/>
                    <a:pt x="184" y="12791"/>
                  </a:cubicBezTo>
                  <a:cubicBezTo>
                    <a:pt x="189" y="12993"/>
                    <a:pt x="189" y="13216"/>
                    <a:pt x="274" y="13389"/>
                  </a:cubicBezTo>
                  <a:cubicBezTo>
                    <a:pt x="355" y="13554"/>
                    <a:pt x="526" y="13755"/>
                    <a:pt x="687" y="13786"/>
                  </a:cubicBezTo>
                  <a:cubicBezTo>
                    <a:pt x="1160" y="13879"/>
                    <a:pt x="1650" y="13999"/>
                    <a:pt x="2124" y="13999"/>
                  </a:cubicBezTo>
                  <a:cubicBezTo>
                    <a:pt x="2215" y="13999"/>
                    <a:pt x="2306" y="13995"/>
                    <a:pt x="2396" y="13985"/>
                  </a:cubicBezTo>
                  <a:cubicBezTo>
                    <a:pt x="3439" y="13872"/>
                    <a:pt x="4468" y="13632"/>
                    <a:pt x="5498" y="13420"/>
                  </a:cubicBezTo>
                  <a:cubicBezTo>
                    <a:pt x="5828" y="13352"/>
                    <a:pt x="6152" y="13224"/>
                    <a:pt x="6381" y="12906"/>
                  </a:cubicBezTo>
                  <a:cubicBezTo>
                    <a:pt x="6269" y="12438"/>
                    <a:pt x="5880" y="12220"/>
                    <a:pt x="5508" y="11987"/>
                  </a:cubicBezTo>
                  <a:cubicBezTo>
                    <a:pt x="5372" y="11901"/>
                    <a:pt x="5236" y="11871"/>
                    <a:pt x="5100" y="11871"/>
                  </a:cubicBezTo>
                  <a:cubicBezTo>
                    <a:pt x="4909" y="11871"/>
                    <a:pt x="4718" y="11930"/>
                    <a:pt x="4524" y="11979"/>
                  </a:cubicBezTo>
                  <a:cubicBezTo>
                    <a:pt x="4064" y="12095"/>
                    <a:pt x="3599" y="12197"/>
                    <a:pt x="3133" y="12293"/>
                  </a:cubicBezTo>
                  <a:cubicBezTo>
                    <a:pt x="2878" y="12345"/>
                    <a:pt x="2624" y="12427"/>
                    <a:pt x="2368" y="12427"/>
                  </a:cubicBezTo>
                  <a:cubicBezTo>
                    <a:pt x="2265" y="12427"/>
                    <a:pt x="2162" y="12414"/>
                    <a:pt x="2058" y="12380"/>
                  </a:cubicBezTo>
                  <a:cubicBezTo>
                    <a:pt x="1841" y="11283"/>
                    <a:pt x="1982" y="8337"/>
                    <a:pt x="2306" y="7271"/>
                  </a:cubicBezTo>
                  <a:cubicBezTo>
                    <a:pt x="3632" y="6905"/>
                    <a:pt x="5088" y="6837"/>
                    <a:pt x="6332" y="6077"/>
                  </a:cubicBezTo>
                  <a:cubicBezTo>
                    <a:pt x="6287" y="5517"/>
                    <a:pt x="5923" y="5259"/>
                    <a:pt x="5570" y="5002"/>
                  </a:cubicBezTo>
                  <a:cubicBezTo>
                    <a:pt x="5467" y="4926"/>
                    <a:pt x="5360" y="4901"/>
                    <a:pt x="5252" y="4901"/>
                  </a:cubicBezTo>
                  <a:cubicBezTo>
                    <a:pt x="5100" y="4901"/>
                    <a:pt x="4944" y="4952"/>
                    <a:pt x="4787" y="4984"/>
                  </a:cubicBezTo>
                  <a:cubicBezTo>
                    <a:pt x="4025" y="5142"/>
                    <a:pt x="3258" y="5283"/>
                    <a:pt x="2381" y="5452"/>
                  </a:cubicBezTo>
                  <a:cubicBezTo>
                    <a:pt x="2350" y="4100"/>
                    <a:pt x="2322" y="2889"/>
                    <a:pt x="2294" y="1625"/>
                  </a:cubicBezTo>
                  <a:cubicBezTo>
                    <a:pt x="2473" y="1595"/>
                    <a:pt x="2633" y="1566"/>
                    <a:pt x="2793" y="1540"/>
                  </a:cubicBezTo>
                  <a:cubicBezTo>
                    <a:pt x="3565" y="1417"/>
                    <a:pt x="4340" y="1311"/>
                    <a:pt x="5107" y="1165"/>
                  </a:cubicBezTo>
                  <a:cubicBezTo>
                    <a:pt x="5532" y="1084"/>
                    <a:pt x="5952" y="948"/>
                    <a:pt x="6227" y="544"/>
                  </a:cubicBezTo>
                  <a:cubicBezTo>
                    <a:pt x="5531" y="165"/>
                    <a:pt x="4991" y="9"/>
                    <a:pt x="3854" y="9"/>
                  </a:cubicBezTo>
                  <a:cubicBezTo>
                    <a:pt x="3822" y="9"/>
                    <a:pt x="3790" y="9"/>
                    <a:pt x="3757" y="9"/>
                  </a:cubicBezTo>
                  <a:cubicBezTo>
                    <a:pt x="3722" y="9"/>
                    <a:pt x="3688" y="10"/>
                    <a:pt x="3653" y="10"/>
                  </a:cubicBezTo>
                  <a:cubicBezTo>
                    <a:pt x="3332" y="10"/>
                    <a:pt x="3009" y="0"/>
                    <a:pt x="2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-11278650" y="1963475"/>
              <a:ext cx="289625" cy="434825"/>
            </a:xfrm>
            <a:custGeom>
              <a:avLst/>
              <a:gdLst/>
              <a:ahLst/>
              <a:cxnLst/>
              <a:rect l="l" t="t" r="r" b="b"/>
              <a:pathLst>
                <a:path w="11585" h="17393" extrusionOk="0">
                  <a:moveTo>
                    <a:pt x="8215" y="1"/>
                  </a:moveTo>
                  <a:cubicBezTo>
                    <a:pt x="8020" y="1"/>
                    <a:pt x="7815" y="3"/>
                    <a:pt x="7599" y="7"/>
                  </a:cubicBezTo>
                  <a:cubicBezTo>
                    <a:pt x="6273" y="31"/>
                    <a:pt x="4945" y="25"/>
                    <a:pt x="3619" y="75"/>
                  </a:cubicBezTo>
                  <a:cubicBezTo>
                    <a:pt x="2771" y="106"/>
                    <a:pt x="1923" y="203"/>
                    <a:pt x="1079" y="296"/>
                  </a:cubicBezTo>
                  <a:cubicBezTo>
                    <a:pt x="813" y="325"/>
                    <a:pt x="551" y="421"/>
                    <a:pt x="298" y="519"/>
                  </a:cubicBezTo>
                  <a:cubicBezTo>
                    <a:pt x="40" y="616"/>
                    <a:pt x="0" y="875"/>
                    <a:pt x="178" y="1103"/>
                  </a:cubicBezTo>
                  <a:cubicBezTo>
                    <a:pt x="536" y="1559"/>
                    <a:pt x="1018" y="1800"/>
                    <a:pt x="1578" y="1856"/>
                  </a:cubicBezTo>
                  <a:cubicBezTo>
                    <a:pt x="2118" y="1910"/>
                    <a:pt x="2664" y="1907"/>
                    <a:pt x="3208" y="1930"/>
                  </a:cubicBezTo>
                  <a:cubicBezTo>
                    <a:pt x="3505" y="1942"/>
                    <a:pt x="3803" y="1952"/>
                    <a:pt x="4174" y="1967"/>
                  </a:cubicBezTo>
                  <a:cubicBezTo>
                    <a:pt x="4191" y="2839"/>
                    <a:pt x="4171" y="3649"/>
                    <a:pt x="4065" y="4450"/>
                  </a:cubicBezTo>
                  <a:cubicBezTo>
                    <a:pt x="3698" y="7186"/>
                    <a:pt x="3528" y="9936"/>
                    <a:pt x="3447" y="12691"/>
                  </a:cubicBezTo>
                  <a:cubicBezTo>
                    <a:pt x="3414" y="13848"/>
                    <a:pt x="3488" y="15005"/>
                    <a:pt x="3714" y="16144"/>
                  </a:cubicBezTo>
                  <a:cubicBezTo>
                    <a:pt x="3786" y="16504"/>
                    <a:pt x="3943" y="16851"/>
                    <a:pt x="4095" y="17189"/>
                  </a:cubicBezTo>
                  <a:cubicBezTo>
                    <a:pt x="4141" y="17288"/>
                    <a:pt x="4301" y="17393"/>
                    <a:pt x="4409" y="17393"/>
                  </a:cubicBezTo>
                  <a:cubicBezTo>
                    <a:pt x="4410" y="17393"/>
                    <a:pt x="4411" y="17392"/>
                    <a:pt x="4412" y="17392"/>
                  </a:cubicBezTo>
                  <a:cubicBezTo>
                    <a:pt x="4514" y="17390"/>
                    <a:pt x="4676" y="17268"/>
                    <a:pt x="4705" y="17168"/>
                  </a:cubicBezTo>
                  <a:cubicBezTo>
                    <a:pt x="4875" y="16583"/>
                    <a:pt x="5085" y="15996"/>
                    <a:pt x="5152" y="15395"/>
                  </a:cubicBezTo>
                  <a:cubicBezTo>
                    <a:pt x="5316" y="13908"/>
                    <a:pt x="5416" y="12413"/>
                    <a:pt x="5531" y="10921"/>
                  </a:cubicBezTo>
                  <a:cubicBezTo>
                    <a:pt x="5633" y="9597"/>
                    <a:pt x="5670" y="8268"/>
                    <a:pt x="5824" y="6951"/>
                  </a:cubicBezTo>
                  <a:cubicBezTo>
                    <a:pt x="6007" y="5395"/>
                    <a:pt x="6177" y="3842"/>
                    <a:pt x="6134" y="2272"/>
                  </a:cubicBezTo>
                  <a:cubicBezTo>
                    <a:pt x="6128" y="2079"/>
                    <a:pt x="6174" y="1886"/>
                    <a:pt x="6200" y="1666"/>
                  </a:cubicBezTo>
                  <a:cubicBezTo>
                    <a:pt x="6508" y="1612"/>
                    <a:pt x="6771" y="1552"/>
                    <a:pt x="7038" y="1520"/>
                  </a:cubicBezTo>
                  <a:cubicBezTo>
                    <a:pt x="7747" y="1434"/>
                    <a:pt x="8463" y="1392"/>
                    <a:pt x="9167" y="1274"/>
                  </a:cubicBezTo>
                  <a:cubicBezTo>
                    <a:pt x="9836" y="1162"/>
                    <a:pt x="10495" y="990"/>
                    <a:pt x="11152" y="817"/>
                  </a:cubicBezTo>
                  <a:cubicBezTo>
                    <a:pt x="11330" y="770"/>
                    <a:pt x="11553" y="703"/>
                    <a:pt x="11584" y="364"/>
                  </a:cubicBezTo>
                  <a:cubicBezTo>
                    <a:pt x="10494" y="101"/>
                    <a:pt x="9576" y="1"/>
                    <a:pt x="8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-10844650" y="2235400"/>
              <a:ext cx="113700" cy="173175"/>
            </a:xfrm>
            <a:custGeom>
              <a:avLst/>
              <a:gdLst/>
              <a:ahLst/>
              <a:cxnLst/>
              <a:rect l="l" t="t" r="r" b="b"/>
              <a:pathLst>
                <a:path w="4548" h="6927" extrusionOk="0">
                  <a:moveTo>
                    <a:pt x="2633" y="0"/>
                  </a:moveTo>
                  <a:cubicBezTo>
                    <a:pt x="1802" y="0"/>
                    <a:pt x="1319" y="449"/>
                    <a:pt x="1311" y="1310"/>
                  </a:cubicBezTo>
                  <a:cubicBezTo>
                    <a:pt x="1307" y="1882"/>
                    <a:pt x="1429" y="2455"/>
                    <a:pt x="1499" y="3027"/>
                  </a:cubicBezTo>
                  <a:cubicBezTo>
                    <a:pt x="1531" y="3295"/>
                    <a:pt x="1637" y="3570"/>
                    <a:pt x="1603" y="3827"/>
                  </a:cubicBezTo>
                  <a:cubicBezTo>
                    <a:pt x="1486" y="4681"/>
                    <a:pt x="1228" y="5487"/>
                    <a:pt x="611" y="6131"/>
                  </a:cubicBezTo>
                  <a:cubicBezTo>
                    <a:pt x="427" y="6323"/>
                    <a:pt x="249" y="6519"/>
                    <a:pt x="0" y="6787"/>
                  </a:cubicBezTo>
                  <a:cubicBezTo>
                    <a:pt x="191" y="6887"/>
                    <a:pt x="360" y="6927"/>
                    <a:pt x="512" y="6927"/>
                  </a:cubicBezTo>
                  <a:cubicBezTo>
                    <a:pt x="769" y="6927"/>
                    <a:pt x="979" y="6813"/>
                    <a:pt x="1167" y="6680"/>
                  </a:cubicBezTo>
                  <a:cubicBezTo>
                    <a:pt x="1778" y="6250"/>
                    <a:pt x="2386" y="5808"/>
                    <a:pt x="2940" y="5310"/>
                  </a:cubicBezTo>
                  <a:cubicBezTo>
                    <a:pt x="3749" y="4582"/>
                    <a:pt x="4188" y="3615"/>
                    <a:pt x="4450" y="2581"/>
                  </a:cubicBezTo>
                  <a:cubicBezTo>
                    <a:pt x="4548" y="2194"/>
                    <a:pt x="4534" y="1768"/>
                    <a:pt x="4504" y="1366"/>
                  </a:cubicBezTo>
                  <a:cubicBezTo>
                    <a:pt x="4456" y="722"/>
                    <a:pt x="4068" y="310"/>
                    <a:pt x="3462" y="120"/>
                  </a:cubicBezTo>
                  <a:cubicBezTo>
                    <a:pt x="3238" y="49"/>
                    <a:pt x="2996" y="16"/>
                    <a:pt x="2760" y="3"/>
                  </a:cubicBezTo>
                  <a:cubicBezTo>
                    <a:pt x="2717" y="1"/>
                    <a:pt x="2675" y="0"/>
                    <a:pt x="2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-12282400" y="2012775"/>
              <a:ext cx="190600" cy="357325"/>
            </a:xfrm>
            <a:custGeom>
              <a:avLst/>
              <a:gdLst/>
              <a:ahLst/>
              <a:cxnLst/>
              <a:rect l="l" t="t" r="r" b="b"/>
              <a:pathLst>
                <a:path w="7624" h="14293" extrusionOk="0">
                  <a:moveTo>
                    <a:pt x="4847" y="758"/>
                  </a:moveTo>
                  <a:cubicBezTo>
                    <a:pt x="5341" y="1097"/>
                    <a:pt x="5546" y="1558"/>
                    <a:pt x="5656" y="2066"/>
                  </a:cubicBezTo>
                  <a:cubicBezTo>
                    <a:pt x="5735" y="2431"/>
                    <a:pt x="5805" y="2803"/>
                    <a:pt x="5824" y="3175"/>
                  </a:cubicBezTo>
                  <a:cubicBezTo>
                    <a:pt x="5963" y="5841"/>
                    <a:pt x="5781" y="8484"/>
                    <a:pt x="5036" y="11060"/>
                  </a:cubicBezTo>
                  <a:cubicBezTo>
                    <a:pt x="4830" y="11772"/>
                    <a:pt x="4482" y="12444"/>
                    <a:pt x="4185" y="13129"/>
                  </a:cubicBezTo>
                  <a:cubicBezTo>
                    <a:pt x="4136" y="13243"/>
                    <a:pt x="4011" y="13325"/>
                    <a:pt x="3902" y="13441"/>
                  </a:cubicBezTo>
                  <a:cubicBezTo>
                    <a:pt x="3312" y="13155"/>
                    <a:pt x="3046" y="12637"/>
                    <a:pt x="2893" y="12082"/>
                  </a:cubicBezTo>
                  <a:cubicBezTo>
                    <a:pt x="2733" y="11491"/>
                    <a:pt x="2624" y="10889"/>
                    <a:pt x="2566" y="10280"/>
                  </a:cubicBezTo>
                  <a:cubicBezTo>
                    <a:pt x="2388" y="8437"/>
                    <a:pt x="2608" y="6610"/>
                    <a:pt x="2863" y="4789"/>
                  </a:cubicBezTo>
                  <a:cubicBezTo>
                    <a:pt x="2976" y="3982"/>
                    <a:pt x="3159" y="3184"/>
                    <a:pt x="3297" y="2381"/>
                  </a:cubicBezTo>
                  <a:cubicBezTo>
                    <a:pt x="3445" y="1519"/>
                    <a:pt x="3929" y="982"/>
                    <a:pt x="4847" y="758"/>
                  </a:cubicBezTo>
                  <a:close/>
                  <a:moveTo>
                    <a:pt x="5722" y="0"/>
                  </a:moveTo>
                  <a:cubicBezTo>
                    <a:pt x="5695" y="0"/>
                    <a:pt x="5667" y="1"/>
                    <a:pt x="5639" y="3"/>
                  </a:cubicBezTo>
                  <a:cubicBezTo>
                    <a:pt x="4616" y="54"/>
                    <a:pt x="3615" y="274"/>
                    <a:pt x="2706" y="759"/>
                  </a:cubicBezTo>
                  <a:cubicBezTo>
                    <a:pt x="2356" y="945"/>
                    <a:pt x="2058" y="1252"/>
                    <a:pt x="1787" y="1550"/>
                  </a:cubicBezTo>
                  <a:cubicBezTo>
                    <a:pt x="1396" y="1981"/>
                    <a:pt x="1136" y="2498"/>
                    <a:pt x="932" y="3046"/>
                  </a:cubicBezTo>
                  <a:cubicBezTo>
                    <a:pt x="574" y="4007"/>
                    <a:pt x="347" y="5000"/>
                    <a:pt x="227" y="6014"/>
                  </a:cubicBezTo>
                  <a:cubicBezTo>
                    <a:pt x="1" y="7919"/>
                    <a:pt x="45" y="9813"/>
                    <a:pt x="530" y="11680"/>
                  </a:cubicBezTo>
                  <a:cubicBezTo>
                    <a:pt x="729" y="12447"/>
                    <a:pt x="1048" y="13151"/>
                    <a:pt x="1638" y="13709"/>
                  </a:cubicBezTo>
                  <a:cubicBezTo>
                    <a:pt x="2035" y="14084"/>
                    <a:pt x="2485" y="14293"/>
                    <a:pt x="3012" y="14293"/>
                  </a:cubicBezTo>
                  <a:cubicBezTo>
                    <a:pt x="3078" y="14293"/>
                    <a:pt x="3145" y="14290"/>
                    <a:pt x="3213" y="14283"/>
                  </a:cubicBezTo>
                  <a:cubicBezTo>
                    <a:pt x="4430" y="14163"/>
                    <a:pt x="5421" y="13678"/>
                    <a:pt x="6061" y="12576"/>
                  </a:cubicBezTo>
                  <a:cubicBezTo>
                    <a:pt x="6705" y="11471"/>
                    <a:pt x="7102" y="10283"/>
                    <a:pt x="7267" y="9029"/>
                  </a:cubicBezTo>
                  <a:cubicBezTo>
                    <a:pt x="7435" y="7752"/>
                    <a:pt x="7519" y="6463"/>
                    <a:pt x="7624" y="5359"/>
                  </a:cubicBezTo>
                  <a:cubicBezTo>
                    <a:pt x="7569" y="4253"/>
                    <a:pt x="7560" y="3334"/>
                    <a:pt x="7466" y="2423"/>
                  </a:cubicBezTo>
                  <a:cubicBezTo>
                    <a:pt x="7415" y="1927"/>
                    <a:pt x="7276" y="1419"/>
                    <a:pt x="7078" y="959"/>
                  </a:cubicBezTo>
                  <a:cubicBezTo>
                    <a:pt x="6830" y="382"/>
                    <a:pt x="6358" y="0"/>
                    <a:pt x="5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4"/>
          <p:cNvSpPr txBox="1">
            <a:spLocks noGrp="1"/>
          </p:cNvSpPr>
          <p:nvPr>
            <p:ph type="title"/>
          </p:nvPr>
        </p:nvSpPr>
        <p:spPr>
          <a:xfrm>
            <a:off x="656575" y="339500"/>
            <a:ext cx="8175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RESUME</a:t>
            </a:r>
            <a:endParaRPr/>
          </a:p>
        </p:txBody>
      </p:sp>
      <p:grpSp>
        <p:nvGrpSpPr>
          <p:cNvPr id="389" name="Google Shape;389;p34"/>
          <p:cNvGrpSpPr/>
          <p:nvPr/>
        </p:nvGrpSpPr>
        <p:grpSpPr>
          <a:xfrm>
            <a:off x="3460525" y="642100"/>
            <a:ext cx="401575" cy="302575"/>
            <a:chOff x="5137675" y="4677800"/>
            <a:chExt cx="401575" cy="302575"/>
          </a:xfrm>
        </p:grpSpPr>
        <p:sp>
          <p:nvSpPr>
            <p:cNvPr id="390" name="Google Shape;390;p34"/>
            <p:cNvSpPr/>
            <p:nvPr/>
          </p:nvSpPr>
          <p:spPr>
            <a:xfrm>
              <a:off x="5137675" y="4677800"/>
              <a:ext cx="401575" cy="164775"/>
            </a:xfrm>
            <a:custGeom>
              <a:avLst/>
              <a:gdLst/>
              <a:ahLst/>
              <a:cxnLst/>
              <a:rect l="l" t="t" r="r" b="b"/>
              <a:pathLst>
                <a:path w="16063" h="6591" extrusionOk="0">
                  <a:moveTo>
                    <a:pt x="11560" y="1"/>
                  </a:moveTo>
                  <a:cubicBezTo>
                    <a:pt x="6987" y="1"/>
                    <a:pt x="3536" y="2408"/>
                    <a:pt x="410" y="5437"/>
                  </a:cubicBezTo>
                  <a:cubicBezTo>
                    <a:pt x="0" y="5834"/>
                    <a:pt x="305" y="6531"/>
                    <a:pt x="899" y="6586"/>
                  </a:cubicBezTo>
                  <a:cubicBezTo>
                    <a:pt x="932" y="6589"/>
                    <a:pt x="966" y="6590"/>
                    <a:pt x="999" y="6590"/>
                  </a:cubicBezTo>
                  <a:cubicBezTo>
                    <a:pt x="1276" y="6590"/>
                    <a:pt x="1563" y="6492"/>
                    <a:pt x="1841" y="6433"/>
                  </a:cubicBezTo>
                  <a:cubicBezTo>
                    <a:pt x="3185" y="6150"/>
                    <a:pt x="4516" y="5743"/>
                    <a:pt x="5875" y="5601"/>
                  </a:cubicBezTo>
                  <a:cubicBezTo>
                    <a:pt x="8012" y="5376"/>
                    <a:pt x="10168" y="5345"/>
                    <a:pt x="12315" y="5198"/>
                  </a:cubicBezTo>
                  <a:cubicBezTo>
                    <a:pt x="13379" y="5124"/>
                    <a:pt x="14388" y="4838"/>
                    <a:pt x="15260" y="4176"/>
                  </a:cubicBezTo>
                  <a:cubicBezTo>
                    <a:pt x="15776" y="3784"/>
                    <a:pt x="16053" y="3280"/>
                    <a:pt x="16063" y="2539"/>
                  </a:cubicBezTo>
                  <a:cubicBezTo>
                    <a:pt x="15961" y="1645"/>
                    <a:pt x="15450" y="875"/>
                    <a:pt x="14542" y="565"/>
                  </a:cubicBezTo>
                  <a:cubicBezTo>
                    <a:pt x="13621" y="251"/>
                    <a:pt x="12624" y="8"/>
                    <a:pt x="11657" y="1"/>
                  </a:cubicBezTo>
                  <a:cubicBezTo>
                    <a:pt x="11625" y="1"/>
                    <a:pt x="11593" y="1"/>
                    <a:pt x="11560" y="1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5213575" y="4847375"/>
              <a:ext cx="263075" cy="133000"/>
            </a:xfrm>
            <a:custGeom>
              <a:avLst/>
              <a:gdLst/>
              <a:ahLst/>
              <a:cxnLst/>
              <a:rect l="l" t="t" r="r" b="b"/>
              <a:pathLst>
                <a:path w="10523" h="5320" extrusionOk="0">
                  <a:moveTo>
                    <a:pt x="4579" y="0"/>
                  </a:moveTo>
                  <a:cubicBezTo>
                    <a:pt x="3262" y="0"/>
                    <a:pt x="1945" y="338"/>
                    <a:pt x="638" y="937"/>
                  </a:cubicBezTo>
                  <a:cubicBezTo>
                    <a:pt x="369" y="1060"/>
                    <a:pt x="0" y="1408"/>
                    <a:pt x="23" y="1613"/>
                  </a:cubicBezTo>
                  <a:cubicBezTo>
                    <a:pt x="52" y="1865"/>
                    <a:pt x="406" y="2153"/>
                    <a:pt x="686" y="2287"/>
                  </a:cubicBezTo>
                  <a:cubicBezTo>
                    <a:pt x="1283" y="2573"/>
                    <a:pt x="1935" y="2744"/>
                    <a:pt x="2543" y="3009"/>
                  </a:cubicBezTo>
                  <a:cubicBezTo>
                    <a:pt x="4097" y="3686"/>
                    <a:pt x="5624" y="4432"/>
                    <a:pt x="7198" y="5057"/>
                  </a:cubicBezTo>
                  <a:cubicBezTo>
                    <a:pt x="7653" y="5236"/>
                    <a:pt x="8181" y="5320"/>
                    <a:pt x="8688" y="5320"/>
                  </a:cubicBezTo>
                  <a:cubicBezTo>
                    <a:pt x="8819" y="5320"/>
                    <a:pt x="8950" y="5314"/>
                    <a:pt x="9077" y="5303"/>
                  </a:cubicBezTo>
                  <a:cubicBezTo>
                    <a:pt x="9944" y="5228"/>
                    <a:pt x="10410" y="4562"/>
                    <a:pt x="10523" y="3633"/>
                  </a:cubicBezTo>
                  <a:cubicBezTo>
                    <a:pt x="10305" y="3154"/>
                    <a:pt x="10185" y="2588"/>
                    <a:pt x="9848" y="2219"/>
                  </a:cubicBezTo>
                  <a:cubicBezTo>
                    <a:pt x="9368" y="1691"/>
                    <a:pt x="8779" y="1208"/>
                    <a:pt x="8146" y="884"/>
                  </a:cubicBezTo>
                  <a:cubicBezTo>
                    <a:pt x="6961" y="276"/>
                    <a:pt x="5770" y="0"/>
                    <a:pt x="4579" y="0"/>
                  </a:cubicBezTo>
                  <a:close/>
                </a:path>
              </a:pathLst>
            </a:custGeom>
            <a:solidFill>
              <a:srgbClr val="AB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Google Shape;392;p34"/>
          <p:cNvGrpSpPr/>
          <p:nvPr/>
        </p:nvGrpSpPr>
        <p:grpSpPr>
          <a:xfrm>
            <a:off x="748278" y="1404060"/>
            <a:ext cx="2234247" cy="2234911"/>
            <a:chOff x="1571255" y="138453"/>
            <a:chExt cx="2585635" cy="2527894"/>
          </a:xfrm>
        </p:grpSpPr>
        <p:sp>
          <p:nvSpPr>
            <p:cNvPr id="393" name="Google Shape;393;p34"/>
            <p:cNvSpPr/>
            <p:nvPr/>
          </p:nvSpPr>
          <p:spPr>
            <a:xfrm>
              <a:off x="1612135" y="175740"/>
              <a:ext cx="1836025" cy="1970395"/>
            </a:xfrm>
            <a:custGeom>
              <a:avLst/>
              <a:gdLst/>
              <a:ahLst/>
              <a:cxnLst/>
              <a:rect l="l" t="t" r="r" b="b"/>
              <a:pathLst>
                <a:path w="73441" h="73440" extrusionOk="0">
                  <a:moveTo>
                    <a:pt x="1" y="1"/>
                  </a:moveTo>
                  <a:lnTo>
                    <a:pt x="1" y="73440"/>
                  </a:lnTo>
                  <a:lnTo>
                    <a:pt x="73441" y="73440"/>
                  </a:lnTo>
                  <a:lnTo>
                    <a:pt x="734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" name="Google Shape;394;p34"/>
            <p:cNvGrpSpPr/>
            <p:nvPr/>
          </p:nvGrpSpPr>
          <p:grpSpPr>
            <a:xfrm rot="1053587">
              <a:off x="1823375" y="406003"/>
              <a:ext cx="2081394" cy="1992794"/>
              <a:chOff x="2268850" y="449825"/>
              <a:chExt cx="2081400" cy="1992800"/>
            </a:xfrm>
          </p:grpSpPr>
          <p:sp>
            <p:nvSpPr>
              <p:cNvPr id="395" name="Google Shape;395;p34"/>
              <p:cNvSpPr/>
              <p:nvPr/>
            </p:nvSpPr>
            <p:spPr>
              <a:xfrm>
                <a:off x="2268850" y="456425"/>
                <a:ext cx="1691025" cy="1427900"/>
              </a:xfrm>
              <a:custGeom>
                <a:avLst/>
                <a:gdLst/>
                <a:ahLst/>
                <a:cxnLst/>
                <a:rect l="l" t="t" r="r" b="b"/>
                <a:pathLst>
                  <a:path w="67641" h="57116" extrusionOk="0">
                    <a:moveTo>
                      <a:pt x="26314" y="0"/>
                    </a:moveTo>
                    <a:cubicBezTo>
                      <a:pt x="25298" y="0"/>
                      <a:pt x="24341" y="197"/>
                      <a:pt x="23464" y="642"/>
                    </a:cubicBezTo>
                    <a:cubicBezTo>
                      <a:pt x="17497" y="3671"/>
                      <a:pt x="6971" y="17645"/>
                      <a:pt x="6971" y="17645"/>
                    </a:cubicBezTo>
                    <a:cubicBezTo>
                      <a:pt x="6971" y="17645"/>
                      <a:pt x="7235" y="22635"/>
                      <a:pt x="3401" y="34137"/>
                    </a:cubicBezTo>
                    <a:cubicBezTo>
                      <a:pt x="0" y="44339"/>
                      <a:pt x="12054" y="42788"/>
                      <a:pt x="12752" y="47058"/>
                    </a:cubicBezTo>
                    <a:cubicBezTo>
                      <a:pt x="13773" y="53303"/>
                      <a:pt x="16127" y="57116"/>
                      <a:pt x="20474" y="57116"/>
                    </a:cubicBezTo>
                    <a:cubicBezTo>
                      <a:pt x="21658" y="57116"/>
                      <a:pt x="22990" y="56833"/>
                      <a:pt x="24484" y="56239"/>
                    </a:cubicBezTo>
                    <a:cubicBezTo>
                      <a:pt x="31459" y="53466"/>
                      <a:pt x="31702" y="44181"/>
                      <a:pt x="39639" y="44127"/>
                    </a:cubicBezTo>
                    <a:cubicBezTo>
                      <a:pt x="47576" y="44073"/>
                      <a:pt x="67640" y="38506"/>
                      <a:pt x="65585" y="30971"/>
                    </a:cubicBezTo>
                    <a:cubicBezTo>
                      <a:pt x="63532" y="23434"/>
                      <a:pt x="52653" y="27283"/>
                      <a:pt x="56185" y="20832"/>
                    </a:cubicBezTo>
                    <a:cubicBezTo>
                      <a:pt x="59717" y="14380"/>
                      <a:pt x="53762" y="13120"/>
                      <a:pt x="46399" y="9605"/>
                    </a:cubicBezTo>
                    <a:cubicBezTo>
                      <a:pt x="40119" y="6607"/>
                      <a:pt x="32207" y="0"/>
                      <a:pt x="263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4"/>
              <p:cNvSpPr/>
              <p:nvPr/>
            </p:nvSpPr>
            <p:spPr>
              <a:xfrm>
                <a:off x="2568725" y="1413075"/>
                <a:ext cx="1781525" cy="1029550"/>
              </a:xfrm>
              <a:custGeom>
                <a:avLst/>
                <a:gdLst/>
                <a:ahLst/>
                <a:cxnLst/>
                <a:rect l="l" t="t" r="r" b="b"/>
                <a:pathLst>
                  <a:path w="71261" h="41182" extrusionOk="0">
                    <a:moveTo>
                      <a:pt x="33405" y="1"/>
                    </a:moveTo>
                    <a:cubicBezTo>
                      <a:pt x="28594" y="1"/>
                      <a:pt x="26733" y="1079"/>
                      <a:pt x="26733" y="1079"/>
                    </a:cubicBezTo>
                    <a:cubicBezTo>
                      <a:pt x="19202" y="3443"/>
                      <a:pt x="6494" y="13672"/>
                      <a:pt x="4327" y="17463"/>
                    </a:cubicBezTo>
                    <a:cubicBezTo>
                      <a:pt x="1268" y="22819"/>
                      <a:pt x="1" y="30633"/>
                      <a:pt x="2824" y="41182"/>
                    </a:cubicBezTo>
                    <a:lnTo>
                      <a:pt x="71260" y="19705"/>
                    </a:lnTo>
                    <a:cubicBezTo>
                      <a:pt x="71260" y="19705"/>
                      <a:pt x="64260" y="7262"/>
                      <a:pt x="52019" y="3437"/>
                    </a:cubicBezTo>
                    <a:cubicBezTo>
                      <a:pt x="43385" y="739"/>
                      <a:pt x="37386" y="1"/>
                      <a:pt x="334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2898650" y="899225"/>
                <a:ext cx="546850" cy="793325"/>
              </a:xfrm>
              <a:custGeom>
                <a:avLst/>
                <a:gdLst/>
                <a:ahLst/>
                <a:cxnLst/>
                <a:rect l="l" t="t" r="r" b="b"/>
                <a:pathLst>
                  <a:path w="21874" h="31733" extrusionOk="0">
                    <a:moveTo>
                      <a:pt x="6938" y="1"/>
                    </a:moveTo>
                    <a:lnTo>
                      <a:pt x="0" y="9800"/>
                    </a:lnTo>
                    <a:lnTo>
                      <a:pt x="1799" y="18343"/>
                    </a:lnTo>
                    <a:cubicBezTo>
                      <a:pt x="1799" y="18343"/>
                      <a:pt x="4104" y="19670"/>
                      <a:pt x="4092" y="23959"/>
                    </a:cubicBezTo>
                    <a:cubicBezTo>
                      <a:pt x="4082" y="27241"/>
                      <a:pt x="3272" y="27353"/>
                      <a:pt x="3162" y="27353"/>
                    </a:cubicBezTo>
                    <a:cubicBezTo>
                      <a:pt x="3154" y="27353"/>
                      <a:pt x="3150" y="27352"/>
                      <a:pt x="3150" y="27352"/>
                    </a:cubicBezTo>
                    <a:lnTo>
                      <a:pt x="3150" y="27352"/>
                    </a:lnTo>
                    <a:cubicBezTo>
                      <a:pt x="3150" y="27352"/>
                      <a:pt x="5536" y="31733"/>
                      <a:pt x="10662" y="31733"/>
                    </a:cubicBezTo>
                    <a:cubicBezTo>
                      <a:pt x="11739" y="31733"/>
                      <a:pt x="12937" y="31539"/>
                      <a:pt x="14259" y="31072"/>
                    </a:cubicBezTo>
                    <a:cubicBezTo>
                      <a:pt x="21874" y="28377"/>
                      <a:pt x="20460" y="20922"/>
                      <a:pt x="20460" y="20922"/>
                    </a:cubicBezTo>
                    <a:cubicBezTo>
                      <a:pt x="20460" y="20922"/>
                      <a:pt x="10787" y="10880"/>
                      <a:pt x="69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4"/>
              <p:cNvSpPr/>
              <p:nvPr/>
            </p:nvSpPr>
            <p:spPr>
              <a:xfrm>
                <a:off x="2503975" y="598050"/>
                <a:ext cx="811725" cy="859575"/>
              </a:xfrm>
              <a:custGeom>
                <a:avLst/>
                <a:gdLst/>
                <a:ahLst/>
                <a:cxnLst/>
                <a:rect l="l" t="t" r="r" b="b"/>
                <a:pathLst>
                  <a:path w="32469" h="34383" extrusionOk="0">
                    <a:moveTo>
                      <a:pt x="11115" y="0"/>
                    </a:moveTo>
                    <a:cubicBezTo>
                      <a:pt x="5865" y="0"/>
                      <a:pt x="1393" y="2945"/>
                      <a:pt x="0" y="10091"/>
                    </a:cubicBezTo>
                    <a:cubicBezTo>
                      <a:pt x="0" y="10091"/>
                      <a:pt x="3033" y="34383"/>
                      <a:pt x="15009" y="34383"/>
                    </a:cubicBezTo>
                    <a:cubicBezTo>
                      <a:pt x="16008" y="34383"/>
                      <a:pt x="17070" y="34214"/>
                      <a:pt x="18197" y="33847"/>
                    </a:cubicBezTo>
                    <a:cubicBezTo>
                      <a:pt x="32468" y="29206"/>
                      <a:pt x="22763" y="4078"/>
                      <a:pt x="22763" y="4078"/>
                    </a:cubicBezTo>
                    <a:cubicBezTo>
                      <a:pt x="19045" y="1514"/>
                      <a:pt x="14880" y="0"/>
                      <a:pt x="111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4"/>
              <p:cNvSpPr/>
              <p:nvPr/>
            </p:nvSpPr>
            <p:spPr>
              <a:xfrm>
                <a:off x="2658750" y="1027150"/>
                <a:ext cx="32450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22" extrusionOk="0">
                    <a:moveTo>
                      <a:pt x="374" y="1"/>
                    </a:moveTo>
                    <a:cubicBezTo>
                      <a:pt x="347" y="1"/>
                      <a:pt x="321" y="5"/>
                      <a:pt x="296" y="14"/>
                    </a:cubicBezTo>
                    <a:cubicBezTo>
                      <a:pt x="46" y="103"/>
                      <a:pt x="1" y="621"/>
                      <a:pt x="196" y="1172"/>
                    </a:cubicBezTo>
                    <a:cubicBezTo>
                      <a:pt x="371" y="1668"/>
                      <a:pt x="682" y="2021"/>
                      <a:pt x="924" y="2021"/>
                    </a:cubicBezTo>
                    <a:cubicBezTo>
                      <a:pt x="951" y="2021"/>
                      <a:pt x="977" y="2017"/>
                      <a:pt x="1002" y="2008"/>
                    </a:cubicBezTo>
                    <a:cubicBezTo>
                      <a:pt x="1253" y="1920"/>
                      <a:pt x="1297" y="1401"/>
                      <a:pt x="1102" y="851"/>
                    </a:cubicBezTo>
                    <a:cubicBezTo>
                      <a:pt x="927" y="354"/>
                      <a:pt x="617" y="1"/>
                      <a:pt x="3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4"/>
              <p:cNvSpPr/>
              <p:nvPr/>
            </p:nvSpPr>
            <p:spPr>
              <a:xfrm>
                <a:off x="2745700" y="1002900"/>
                <a:ext cx="114425" cy="199375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7975" extrusionOk="0">
                    <a:moveTo>
                      <a:pt x="358" y="0"/>
                    </a:moveTo>
                    <a:cubicBezTo>
                      <a:pt x="348" y="0"/>
                      <a:pt x="339" y="0"/>
                      <a:pt x="329" y="1"/>
                    </a:cubicBezTo>
                    <a:cubicBezTo>
                      <a:pt x="140" y="20"/>
                      <a:pt x="1" y="190"/>
                      <a:pt x="21" y="379"/>
                    </a:cubicBezTo>
                    <a:lnTo>
                      <a:pt x="762" y="7665"/>
                    </a:lnTo>
                    <a:cubicBezTo>
                      <a:pt x="773" y="7771"/>
                      <a:pt x="831" y="7865"/>
                      <a:pt x="921" y="7921"/>
                    </a:cubicBezTo>
                    <a:cubicBezTo>
                      <a:pt x="976" y="7956"/>
                      <a:pt x="1040" y="7974"/>
                      <a:pt x="1106" y="7974"/>
                    </a:cubicBezTo>
                    <a:cubicBezTo>
                      <a:pt x="1145" y="7974"/>
                      <a:pt x="1183" y="7968"/>
                      <a:pt x="1220" y="7955"/>
                    </a:cubicBezTo>
                    <a:lnTo>
                      <a:pt x="4303" y="6864"/>
                    </a:lnTo>
                    <a:cubicBezTo>
                      <a:pt x="4482" y="6801"/>
                      <a:pt x="4576" y="6605"/>
                      <a:pt x="4513" y="6425"/>
                    </a:cubicBezTo>
                    <a:cubicBezTo>
                      <a:pt x="4463" y="6284"/>
                      <a:pt x="4330" y="6195"/>
                      <a:pt x="4188" y="6195"/>
                    </a:cubicBezTo>
                    <a:cubicBezTo>
                      <a:pt x="4150" y="6195"/>
                      <a:pt x="4111" y="6202"/>
                      <a:pt x="4073" y="6215"/>
                    </a:cubicBezTo>
                    <a:lnTo>
                      <a:pt x="1404" y="7159"/>
                    </a:lnTo>
                    <a:lnTo>
                      <a:pt x="706" y="309"/>
                    </a:lnTo>
                    <a:cubicBezTo>
                      <a:pt x="688" y="129"/>
                      <a:pt x="536" y="0"/>
                      <a:pt x="3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4"/>
              <p:cNvSpPr/>
              <p:nvPr/>
            </p:nvSpPr>
            <p:spPr>
              <a:xfrm>
                <a:off x="2900225" y="967250"/>
                <a:ext cx="32450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22" extrusionOk="0">
                    <a:moveTo>
                      <a:pt x="373" y="1"/>
                    </a:moveTo>
                    <a:cubicBezTo>
                      <a:pt x="346" y="1"/>
                      <a:pt x="321" y="5"/>
                      <a:pt x="296" y="13"/>
                    </a:cubicBezTo>
                    <a:cubicBezTo>
                      <a:pt x="46" y="102"/>
                      <a:pt x="1" y="620"/>
                      <a:pt x="196" y="1171"/>
                    </a:cubicBezTo>
                    <a:cubicBezTo>
                      <a:pt x="371" y="1668"/>
                      <a:pt x="683" y="2021"/>
                      <a:pt x="925" y="2021"/>
                    </a:cubicBezTo>
                    <a:cubicBezTo>
                      <a:pt x="952" y="2021"/>
                      <a:pt x="977" y="2017"/>
                      <a:pt x="1002" y="2009"/>
                    </a:cubicBezTo>
                    <a:cubicBezTo>
                      <a:pt x="1253" y="1920"/>
                      <a:pt x="1297" y="1402"/>
                      <a:pt x="1102" y="851"/>
                    </a:cubicBezTo>
                    <a:cubicBezTo>
                      <a:pt x="926" y="354"/>
                      <a:pt x="615" y="1"/>
                      <a:pt x="3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4"/>
              <p:cNvSpPr/>
              <p:nvPr/>
            </p:nvSpPr>
            <p:spPr>
              <a:xfrm>
                <a:off x="2591825" y="915175"/>
                <a:ext cx="892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877" extrusionOk="0">
                    <a:moveTo>
                      <a:pt x="2105" y="0"/>
                    </a:moveTo>
                    <a:cubicBezTo>
                      <a:pt x="1980" y="0"/>
                      <a:pt x="1856" y="14"/>
                      <a:pt x="1731" y="41"/>
                    </a:cubicBezTo>
                    <a:cubicBezTo>
                      <a:pt x="712" y="260"/>
                      <a:pt x="117" y="1320"/>
                      <a:pt x="93" y="1366"/>
                    </a:cubicBezTo>
                    <a:cubicBezTo>
                      <a:pt x="0" y="1532"/>
                      <a:pt x="61" y="1740"/>
                      <a:pt x="227" y="1833"/>
                    </a:cubicBezTo>
                    <a:cubicBezTo>
                      <a:pt x="278" y="1861"/>
                      <a:pt x="335" y="1876"/>
                      <a:pt x="393" y="1876"/>
                    </a:cubicBezTo>
                    <a:cubicBezTo>
                      <a:pt x="518" y="1876"/>
                      <a:pt x="634" y="1808"/>
                      <a:pt x="695" y="1699"/>
                    </a:cubicBezTo>
                    <a:cubicBezTo>
                      <a:pt x="699" y="1691"/>
                      <a:pt x="1169" y="865"/>
                      <a:pt x="1879" y="714"/>
                    </a:cubicBezTo>
                    <a:cubicBezTo>
                      <a:pt x="1954" y="698"/>
                      <a:pt x="2029" y="690"/>
                      <a:pt x="2105" y="690"/>
                    </a:cubicBezTo>
                    <a:cubicBezTo>
                      <a:pt x="2385" y="690"/>
                      <a:pt x="2671" y="801"/>
                      <a:pt x="2971" y="1027"/>
                    </a:cubicBezTo>
                    <a:cubicBezTo>
                      <a:pt x="3033" y="1073"/>
                      <a:pt x="3106" y="1096"/>
                      <a:pt x="3178" y="1096"/>
                    </a:cubicBezTo>
                    <a:cubicBezTo>
                      <a:pt x="3283" y="1096"/>
                      <a:pt x="3386" y="1048"/>
                      <a:pt x="3453" y="958"/>
                    </a:cubicBezTo>
                    <a:cubicBezTo>
                      <a:pt x="3567" y="805"/>
                      <a:pt x="3537" y="589"/>
                      <a:pt x="3384" y="475"/>
                    </a:cubicBezTo>
                    <a:cubicBezTo>
                      <a:pt x="2963" y="159"/>
                      <a:pt x="2534" y="0"/>
                      <a:pt x="21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4"/>
              <p:cNvSpPr/>
              <p:nvPr/>
            </p:nvSpPr>
            <p:spPr>
              <a:xfrm>
                <a:off x="2849150" y="849625"/>
                <a:ext cx="892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877" extrusionOk="0">
                    <a:moveTo>
                      <a:pt x="2105" y="1"/>
                    </a:moveTo>
                    <a:cubicBezTo>
                      <a:pt x="1980" y="1"/>
                      <a:pt x="1856" y="14"/>
                      <a:pt x="1731" y="41"/>
                    </a:cubicBezTo>
                    <a:cubicBezTo>
                      <a:pt x="713" y="261"/>
                      <a:pt x="117" y="1321"/>
                      <a:pt x="92" y="1366"/>
                    </a:cubicBezTo>
                    <a:cubicBezTo>
                      <a:pt x="1" y="1533"/>
                      <a:pt x="61" y="1741"/>
                      <a:pt x="227" y="1833"/>
                    </a:cubicBezTo>
                    <a:cubicBezTo>
                      <a:pt x="278" y="1862"/>
                      <a:pt x="335" y="1877"/>
                      <a:pt x="394" y="1877"/>
                    </a:cubicBezTo>
                    <a:cubicBezTo>
                      <a:pt x="519" y="1877"/>
                      <a:pt x="634" y="1809"/>
                      <a:pt x="696" y="1700"/>
                    </a:cubicBezTo>
                    <a:cubicBezTo>
                      <a:pt x="700" y="1691"/>
                      <a:pt x="1168" y="865"/>
                      <a:pt x="1880" y="714"/>
                    </a:cubicBezTo>
                    <a:cubicBezTo>
                      <a:pt x="1954" y="698"/>
                      <a:pt x="2028" y="690"/>
                      <a:pt x="2103" y="690"/>
                    </a:cubicBezTo>
                    <a:cubicBezTo>
                      <a:pt x="2384" y="690"/>
                      <a:pt x="2670" y="802"/>
                      <a:pt x="2972" y="1027"/>
                    </a:cubicBezTo>
                    <a:cubicBezTo>
                      <a:pt x="3033" y="1074"/>
                      <a:pt x="3106" y="1096"/>
                      <a:pt x="3178" y="1096"/>
                    </a:cubicBezTo>
                    <a:cubicBezTo>
                      <a:pt x="3282" y="1096"/>
                      <a:pt x="3386" y="1049"/>
                      <a:pt x="3453" y="958"/>
                    </a:cubicBezTo>
                    <a:cubicBezTo>
                      <a:pt x="3568" y="806"/>
                      <a:pt x="3537" y="590"/>
                      <a:pt x="3385" y="476"/>
                    </a:cubicBezTo>
                    <a:cubicBezTo>
                      <a:pt x="2963" y="160"/>
                      <a:pt x="2534" y="1"/>
                      <a:pt x="21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4"/>
              <p:cNvSpPr/>
              <p:nvPr/>
            </p:nvSpPr>
            <p:spPr>
              <a:xfrm>
                <a:off x="2814275" y="1251050"/>
                <a:ext cx="99375" cy="64375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2575" extrusionOk="0">
                    <a:moveTo>
                      <a:pt x="3581" y="1"/>
                    </a:moveTo>
                    <a:cubicBezTo>
                      <a:pt x="3452" y="1"/>
                      <a:pt x="3329" y="73"/>
                      <a:pt x="3270" y="197"/>
                    </a:cubicBezTo>
                    <a:cubicBezTo>
                      <a:pt x="3120" y="513"/>
                      <a:pt x="2595" y="1411"/>
                      <a:pt x="1976" y="1779"/>
                    </a:cubicBezTo>
                    <a:cubicBezTo>
                      <a:pt x="1853" y="1853"/>
                      <a:pt x="1724" y="1883"/>
                      <a:pt x="1596" y="1883"/>
                    </a:cubicBezTo>
                    <a:cubicBezTo>
                      <a:pt x="1102" y="1883"/>
                      <a:pt x="631" y="1444"/>
                      <a:pt x="621" y="1433"/>
                    </a:cubicBezTo>
                    <a:cubicBezTo>
                      <a:pt x="553" y="1369"/>
                      <a:pt x="468" y="1337"/>
                      <a:pt x="382" y="1337"/>
                    </a:cubicBezTo>
                    <a:cubicBezTo>
                      <a:pt x="291" y="1337"/>
                      <a:pt x="201" y="1373"/>
                      <a:pt x="133" y="1443"/>
                    </a:cubicBezTo>
                    <a:cubicBezTo>
                      <a:pt x="1" y="1579"/>
                      <a:pt x="5" y="1798"/>
                      <a:pt x="143" y="1930"/>
                    </a:cubicBezTo>
                    <a:cubicBezTo>
                      <a:pt x="178" y="1964"/>
                      <a:pt x="823" y="2575"/>
                      <a:pt x="1599" y="2575"/>
                    </a:cubicBezTo>
                    <a:cubicBezTo>
                      <a:pt x="1857" y="2575"/>
                      <a:pt x="2110" y="2505"/>
                      <a:pt x="2330" y="2371"/>
                    </a:cubicBezTo>
                    <a:cubicBezTo>
                      <a:pt x="3251" y="1822"/>
                      <a:pt x="3866" y="549"/>
                      <a:pt x="3892" y="495"/>
                    </a:cubicBezTo>
                    <a:cubicBezTo>
                      <a:pt x="3975" y="322"/>
                      <a:pt x="3902" y="117"/>
                      <a:pt x="3729" y="35"/>
                    </a:cubicBezTo>
                    <a:cubicBezTo>
                      <a:pt x="3681" y="12"/>
                      <a:pt x="3630" y="1"/>
                      <a:pt x="35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4"/>
              <p:cNvSpPr/>
              <p:nvPr/>
            </p:nvSpPr>
            <p:spPr>
              <a:xfrm>
                <a:off x="3059375" y="811400"/>
                <a:ext cx="162600" cy="259550"/>
              </a:xfrm>
              <a:custGeom>
                <a:avLst/>
                <a:gdLst/>
                <a:ahLst/>
                <a:cxnLst/>
                <a:rect l="l" t="t" r="r" b="b"/>
                <a:pathLst>
                  <a:path w="6504" h="10382" extrusionOk="0">
                    <a:moveTo>
                      <a:pt x="2733" y="0"/>
                    </a:moveTo>
                    <a:cubicBezTo>
                      <a:pt x="2657" y="0"/>
                      <a:pt x="2581" y="6"/>
                      <a:pt x="2506" y="17"/>
                    </a:cubicBezTo>
                    <a:cubicBezTo>
                      <a:pt x="937" y="242"/>
                      <a:pt x="0" y="2743"/>
                      <a:pt x="413" y="5600"/>
                    </a:cubicBezTo>
                    <a:cubicBezTo>
                      <a:pt x="610" y="6973"/>
                      <a:pt x="1099" y="8246"/>
                      <a:pt x="1772" y="9140"/>
                    </a:cubicBezTo>
                    <a:cubicBezTo>
                      <a:pt x="2377" y="9944"/>
                      <a:pt x="3087" y="10381"/>
                      <a:pt x="3772" y="10381"/>
                    </a:cubicBezTo>
                    <a:cubicBezTo>
                      <a:pt x="3848" y="10381"/>
                      <a:pt x="3924" y="10376"/>
                      <a:pt x="3999" y="10365"/>
                    </a:cubicBezTo>
                    <a:cubicBezTo>
                      <a:pt x="5567" y="10140"/>
                      <a:pt x="6504" y="7639"/>
                      <a:pt x="6092" y="4782"/>
                    </a:cubicBezTo>
                    <a:cubicBezTo>
                      <a:pt x="5894" y="3409"/>
                      <a:pt x="5405" y="2136"/>
                      <a:pt x="4732" y="1242"/>
                    </a:cubicBezTo>
                    <a:cubicBezTo>
                      <a:pt x="4127" y="438"/>
                      <a:pt x="3418" y="0"/>
                      <a:pt x="27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4"/>
              <p:cNvSpPr/>
              <p:nvPr/>
            </p:nvSpPr>
            <p:spPr>
              <a:xfrm>
                <a:off x="3131975" y="898750"/>
                <a:ext cx="4772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4384" extrusionOk="0">
                    <a:moveTo>
                      <a:pt x="1652" y="0"/>
                    </a:moveTo>
                    <a:cubicBezTo>
                      <a:pt x="281" y="0"/>
                      <a:pt x="37" y="3449"/>
                      <a:pt x="5" y="4145"/>
                    </a:cubicBezTo>
                    <a:cubicBezTo>
                      <a:pt x="0" y="4271"/>
                      <a:pt x="98" y="4378"/>
                      <a:pt x="224" y="4383"/>
                    </a:cubicBezTo>
                    <a:lnTo>
                      <a:pt x="234" y="4383"/>
                    </a:lnTo>
                    <a:cubicBezTo>
                      <a:pt x="356" y="4383"/>
                      <a:pt x="457" y="4287"/>
                      <a:pt x="462" y="4165"/>
                    </a:cubicBezTo>
                    <a:cubicBezTo>
                      <a:pt x="530" y="2619"/>
                      <a:pt x="945" y="457"/>
                      <a:pt x="1655" y="457"/>
                    </a:cubicBezTo>
                    <a:lnTo>
                      <a:pt x="1668" y="457"/>
                    </a:lnTo>
                    <a:cubicBezTo>
                      <a:pt x="1676" y="458"/>
                      <a:pt x="1683" y="458"/>
                      <a:pt x="1690" y="458"/>
                    </a:cubicBezTo>
                    <a:cubicBezTo>
                      <a:pt x="1807" y="458"/>
                      <a:pt x="1900" y="356"/>
                      <a:pt x="1904" y="237"/>
                    </a:cubicBezTo>
                    <a:cubicBezTo>
                      <a:pt x="1909" y="111"/>
                      <a:pt x="1810" y="5"/>
                      <a:pt x="1684" y="1"/>
                    </a:cubicBezTo>
                    <a:cubicBezTo>
                      <a:pt x="1673" y="0"/>
                      <a:pt x="1662" y="0"/>
                      <a:pt x="16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4"/>
              <p:cNvSpPr/>
              <p:nvPr/>
            </p:nvSpPr>
            <p:spPr>
              <a:xfrm>
                <a:off x="2386325" y="451750"/>
                <a:ext cx="878600" cy="617725"/>
              </a:xfrm>
              <a:custGeom>
                <a:avLst/>
                <a:gdLst/>
                <a:ahLst/>
                <a:cxnLst/>
                <a:rect l="l" t="t" r="r" b="b"/>
                <a:pathLst>
                  <a:path w="35144" h="24709" extrusionOk="0">
                    <a:moveTo>
                      <a:pt x="20300" y="0"/>
                    </a:moveTo>
                    <a:cubicBezTo>
                      <a:pt x="13789" y="0"/>
                      <a:pt x="5569" y="3088"/>
                      <a:pt x="3164" y="8124"/>
                    </a:cubicBezTo>
                    <a:cubicBezTo>
                      <a:pt x="1" y="14752"/>
                      <a:pt x="3528" y="22991"/>
                      <a:pt x="5716" y="24563"/>
                    </a:cubicBezTo>
                    <a:cubicBezTo>
                      <a:pt x="5854" y="24662"/>
                      <a:pt x="5975" y="24708"/>
                      <a:pt x="6080" y="24708"/>
                    </a:cubicBezTo>
                    <a:cubicBezTo>
                      <a:pt x="7766" y="24708"/>
                      <a:pt x="5501" y="12805"/>
                      <a:pt x="5501" y="12805"/>
                    </a:cubicBezTo>
                    <a:cubicBezTo>
                      <a:pt x="5501" y="12805"/>
                      <a:pt x="7883" y="10416"/>
                      <a:pt x="10407" y="10416"/>
                    </a:cubicBezTo>
                    <a:cubicBezTo>
                      <a:pt x="10992" y="10416"/>
                      <a:pt x="11584" y="10544"/>
                      <a:pt x="12156" y="10860"/>
                    </a:cubicBezTo>
                    <a:cubicBezTo>
                      <a:pt x="14690" y="12258"/>
                      <a:pt x="18197" y="19542"/>
                      <a:pt x="26059" y="19542"/>
                    </a:cubicBezTo>
                    <a:cubicBezTo>
                      <a:pt x="27635" y="19542"/>
                      <a:pt x="29384" y="19249"/>
                      <a:pt x="31336" y="18559"/>
                    </a:cubicBezTo>
                    <a:cubicBezTo>
                      <a:pt x="35144" y="17211"/>
                      <a:pt x="31885" y="3676"/>
                      <a:pt x="25723" y="960"/>
                    </a:cubicBezTo>
                    <a:cubicBezTo>
                      <a:pt x="24244" y="308"/>
                      <a:pt x="22357" y="0"/>
                      <a:pt x="203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4"/>
              <p:cNvSpPr/>
              <p:nvPr/>
            </p:nvSpPr>
            <p:spPr>
              <a:xfrm>
                <a:off x="2935375" y="449825"/>
                <a:ext cx="631300" cy="283250"/>
              </a:xfrm>
              <a:custGeom>
                <a:avLst/>
                <a:gdLst/>
                <a:ahLst/>
                <a:cxnLst/>
                <a:rect l="l" t="t" r="r" b="b"/>
                <a:pathLst>
                  <a:path w="25252" h="11330" extrusionOk="0">
                    <a:moveTo>
                      <a:pt x="66" y="1"/>
                    </a:moveTo>
                    <a:lnTo>
                      <a:pt x="0" y="453"/>
                    </a:lnTo>
                    <a:cubicBezTo>
                      <a:pt x="81" y="464"/>
                      <a:pt x="8188" y="1686"/>
                      <a:pt x="14870" y="6029"/>
                    </a:cubicBezTo>
                    <a:cubicBezTo>
                      <a:pt x="21625" y="10420"/>
                      <a:pt x="25000" y="11295"/>
                      <a:pt x="25140" y="11330"/>
                    </a:cubicBezTo>
                    <a:lnTo>
                      <a:pt x="25251" y="10886"/>
                    </a:lnTo>
                    <a:cubicBezTo>
                      <a:pt x="25217" y="10878"/>
                      <a:pt x="21811" y="9995"/>
                      <a:pt x="15119" y="5646"/>
                    </a:cubicBezTo>
                    <a:cubicBezTo>
                      <a:pt x="8354" y="1249"/>
                      <a:pt x="149" y="12"/>
                      <a:pt x="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4"/>
              <p:cNvSpPr/>
              <p:nvPr/>
            </p:nvSpPr>
            <p:spPr>
              <a:xfrm>
                <a:off x="2286725" y="862275"/>
                <a:ext cx="275575" cy="721075"/>
              </a:xfrm>
              <a:custGeom>
                <a:avLst/>
                <a:gdLst/>
                <a:ahLst/>
                <a:cxnLst/>
                <a:rect l="l" t="t" r="r" b="b"/>
                <a:pathLst>
                  <a:path w="11023" h="28843" extrusionOk="0">
                    <a:moveTo>
                      <a:pt x="6204" y="0"/>
                    </a:moveTo>
                    <a:cubicBezTo>
                      <a:pt x="6175" y="129"/>
                      <a:pt x="3292" y="12950"/>
                      <a:pt x="951" y="17631"/>
                    </a:cubicBezTo>
                    <a:cubicBezTo>
                      <a:pt x="0" y="19533"/>
                      <a:pt x="148" y="21697"/>
                      <a:pt x="1368" y="23724"/>
                    </a:cubicBezTo>
                    <a:cubicBezTo>
                      <a:pt x="3181" y="26737"/>
                      <a:pt x="6966" y="28746"/>
                      <a:pt x="11012" y="28843"/>
                    </a:cubicBezTo>
                    <a:lnTo>
                      <a:pt x="11022" y="28385"/>
                    </a:lnTo>
                    <a:cubicBezTo>
                      <a:pt x="7129" y="28293"/>
                      <a:pt x="3493" y="26371"/>
                      <a:pt x="1760" y="23488"/>
                    </a:cubicBezTo>
                    <a:cubicBezTo>
                      <a:pt x="623" y="21601"/>
                      <a:pt x="481" y="19593"/>
                      <a:pt x="1360" y="17836"/>
                    </a:cubicBezTo>
                    <a:cubicBezTo>
                      <a:pt x="3725" y="13105"/>
                      <a:pt x="6621" y="230"/>
                      <a:pt x="6649" y="101"/>
                    </a:cubicBezTo>
                    <a:lnTo>
                      <a:pt x="62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4"/>
              <p:cNvSpPr/>
              <p:nvPr/>
            </p:nvSpPr>
            <p:spPr>
              <a:xfrm>
                <a:off x="2650575" y="652625"/>
                <a:ext cx="563100" cy="329150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13166" extrusionOk="0">
                    <a:moveTo>
                      <a:pt x="406" y="0"/>
                    </a:moveTo>
                    <a:lnTo>
                      <a:pt x="1" y="211"/>
                    </a:lnTo>
                    <a:cubicBezTo>
                      <a:pt x="204" y="602"/>
                      <a:pt x="5025" y="9808"/>
                      <a:pt x="9805" y="11877"/>
                    </a:cubicBezTo>
                    <a:cubicBezTo>
                      <a:pt x="11784" y="12734"/>
                      <a:pt x="13710" y="13166"/>
                      <a:pt x="15471" y="13166"/>
                    </a:cubicBezTo>
                    <a:cubicBezTo>
                      <a:pt x="16797" y="13166"/>
                      <a:pt x="18030" y="12920"/>
                      <a:pt x="19119" y="12427"/>
                    </a:cubicBezTo>
                    <a:cubicBezTo>
                      <a:pt x="20804" y="11663"/>
                      <a:pt x="21981" y="10367"/>
                      <a:pt x="22523" y="8676"/>
                    </a:cubicBezTo>
                    <a:lnTo>
                      <a:pt x="22089" y="8537"/>
                    </a:lnTo>
                    <a:cubicBezTo>
                      <a:pt x="21587" y="10100"/>
                      <a:pt x="20495" y="11302"/>
                      <a:pt x="18931" y="12011"/>
                    </a:cubicBezTo>
                    <a:cubicBezTo>
                      <a:pt x="17919" y="12469"/>
                      <a:pt x="16748" y="12697"/>
                      <a:pt x="15483" y="12697"/>
                    </a:cubicBezTo>
                    <a:cubicBezTo>
                      <a:pt x="13771" y="12697"/>
                      <a:pt x="11886" y="12280"/>
                      <a:pt x="9986" y="11458"/>
                    </a:cubicBezTo>
                    <a:cubicBezTo>
                      <a:pt x="5356" y="9453"/>
                      <a:pt x="455" y="95"/>
                      <a:pt x="4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4"/>
              <p:cNvSpPr/>
              <p:nvPr/>
            </p:nvSpPr>
            <p:spPr>
              <a:xfrm>
                <a:off x="2376925" y="1152175"/>
                <a:ext cx="305000" cy="470500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8820" extrusionOk="0">
                    <a:moveTo>
                      <a:pt x="3202" y="1"/>
                    </a:moveTo>
                    <a:cubicBezTo>
                      <a:pt x="3108" y="1"/>
                      <a:pt x="3020" y="58"/>
                      <a:pt x="2986" y="151"/>
                    </a:cubicBezTo>
                    <a:cubicBezTo>
                      <a:pt x="2862" y="492"/>
                      <a:pt x="1" y="8542"/>
                      <a:pt x="3809" y="12127"/>
                    </a:cubicBezTo>
                    <a:cubicBezTo>
                      <a:pt x="5592" y="13805"/>
                      <a:pt x="7919" y="13986"/>
                      <a:pt x="8829" y="13986"/>
                    </a:cubicBezTo>
                    <a:cubicBezTo>
                      <a:pt x="9002" y="13986"/>
                      <a:pt x="9124" y="13979"/>
                      <a:pt x="9181" y="13975"/>
                    </a:cubicBezTo>
                    <a:cubicBezTo>
                      <a:pt x="11731" y="14469"/>
                      <a:pt x="11644" y="18543"/>
                      <a:pt x="11643" y="18584"/>
                    </a:cubicBezTo>
                    <a:cubicBezTo>
                      <a:pt x="11640" y="18711"/>
                      <a:pt x="11740" y="18815"/>
                      <a:pt x="11866" y="18820"/>
                    </a:cubicBezTo>
                    <a:lnTo>
                      <a:pt x="11872" y="18820"/>
                    </a:lnTo>
                    <a:cubicBezTo>
                      <a:pt x="11996" y="18820"/>
                      <a:pt x="12097" y="18721"/>
                      <a:pt x="12101" y="18598"/>
                    </a:cubicBezTo>
                    <a:cubicBezTo>
                      <a:pt x="12106" y="18413"/>
                      <a:pt x="12199" y="14060"/>
                      <a:pt x="9235" y="13521"/>
                    </a:cubicBezTo>
                    <a:cubicBezTo>
                      <a:pt x="9220" y="13519"/>
                      <a:pt x="9205" y="13517"/>
                      <a:pt x="9191" y="13517"/>
                    </a:cubicBezTo>
                    <a:cubicBezTo>
                      <a:pt x="9186" y="13517"/>
                      <a:pt x="9181" y="13517"/>
                      <a:pt x="9176" y="13518"/>
                    </a:cubicBezTo>
                    <a:cubicBezTo>
                      <a:pt x="9170" y="13518"/>
                      <a:pt x="9063" y="13526"/>
                      <a:pt x="8879" y="13526"/>
                    </a:cubicBezTo>
                    <a:cubicBezTo>
                      <a:pt x="8074" y="13526"/>
                      <a:pt x="5803" y="13375"/>
                      <a:pt x="4123" y="11793"/>
                    </a:cubicBezTo>
                    <a:cubicBezTo>
                      <a:pt x="532" y="8415"/>
                      <a:pt x="3387" y="388"/>
                      <a:pt x="3415" y="306"/>
                    </a:cubicBezTo>
                    <a:cubicBezTo>
                      <a:pt x="3459" y="188"/>
                      <a:pt x="3397" y="57"/>
                      <a:pt x="3279" y="14"/>
                    </a:cubicBezTo>
                    <a:cubicBezTo>
                      <a:pt x="3253" y="5"/>
                      <a:pt x="3227" y="1"/>
                      <a:pt x="32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4"/>
              <p:cNvSpPr/>
              <p:nvPr/>
            </p:nvSpPr>
            <p:spPr>
              <a:xfrm>
                <a:off x="3193225" y="629375"/>
                <a:ext cx="286575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11463" h="5430" extrusionOk="0">
                    <a:moveTo>
                      <a:pt x="260" y="0"/>
                    </a:moveTo>
                    <a:cubicBezTo>
                      <a:pt x="188" y="0"/>
                      <a:pt x="116" y="35"/>
                      <a:pt x="72" y="100"/>
                    </a:cubicBezTo>
                    <a:cubicBezTo>
                      <a:pt x="1" y="204"/>
                      <a:pt x="27" y="346"/>
                      <a:pt x="131" y="418"/>
                    </a:cubicBezTo>
                    <a:cubicBezTo>
                      <a:pt x="414" y="611"/>
                      <a:pt x="7116" y="5174"/>
                      <a:pt x="11212" y="5429"/>
                    </a:cubicBezTo>
                    <a:lnTo>
                      <a:pt x="11226" y="5429"/>
                    </a:lnTo>
                    <a:cubicBezTo>
                      <a:pt x="11347" y="5429"/>
                      <a:pt x="11448" y="5336"/>
                      <a:pt x="11455" y="5216"/>
                    </a:cubicBezTo>
                    <a:cubicBezTo>
                      <a:pt x="11462" y="5090"/>
                      <a:pt x="11367" y="4981"/>
                      <a:pt x="11241" y="4974"/>
                    </a:cubicBezTo>
                    <a:cubicBezTo>
                      <a:pt x="7271" y="4726"/>
                      <a:pt x="458" y="87"/>
                      <a:pt x="390" y="41"/>
                    </a:cubicBezTo>
                    <a:cubicBezTo>
                      <a:pt x="350" y="13"/>
                      <a:pt x="305" y="0"/>
                      <a:pt x="2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4"/>
              <p:cNvSpPr/>
              <p:nvPr/>
            </p:nvSpPr>
            <p:spPr>
              <a:xfrm>
                <a:off x="2944550" y="817425"/>
                <a:ext cx="22977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1496" extrusionOk="0">
                    <a:moveTo>
                      <a:pt x="261" y="0"/>
                    </a:moveTo>
                    <a:cubicBezTo>
                      <a:pt x="175" y="0"/>
                      <a:pt x="93" y="49"/>
                      <a:pt x="55" y="131"/>
                    </a:cubicBezTo>
                    <a:cubicBezTo>
                      <a:pt x="1" y="246"/>
                      <a:pt x="49" y="382"/>
                      <a:pt x="164" y="436"/>
                    </a:cubicBezTo>
                    <a:cubicBezTo>
                      <a:pt x="291" y="496"/>
                      <a:pt x="2460" y="1496"/>
                      <a:pt x="5261" y="1496"/>
                    </a:cubicBezTo>
                    <a:cubicBezTo>
                      <a:pt x="6435" y="1496"/>
                      <a:pt x="7721" y="1321"/>
                      <a:pt x="9014" y="825"/>
                    </a:cubicBezTo>
                    <a:cubicBezTo>
                      <a:pt x="9131" y="780"/>
                      <a:pt x="9191" y="648"/>
                      <a:pt x="9146" y="530"/>
                    </a:cubicBezTo>
                    <a:cubicBezTo>
                      <a:pt x="9111" y="439"/>
                      <a:pt x="9025" y="383"/>
                      <a:pt x="8933" y="383"/>
                    </a:cubicBezTo>
                    <a:cubicBezTo>
                      <a:pt x="8906" y="383"/>
                      <a:pt x="8878" y="388"/>
                      <a:pt x="8851" y="398"/>
                    </a:cubicBezTo>
                    <a:cubicBezTo>
                      <a:pt x="7636" y="863"/>
                      <a:pt x="6416" y="1028"/>
                      <a:pt x="5294" y="1028"/>
                    </a:cubicBezTo>
                    <a:cubicBezTo>
                      <a:pt x="2546" y="1028"/>
                      <a:pt x="389" y="37"/>
                      <a:pt x="359" y="22"/>
                    </a:cubicBezTo>
                    <a:cubicBezTo>
                      <a:pt x="327" y="7"/>
                      <a:pt x="294" y="0"/>
                      <a:pt x="2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4"/>
              <p:cNvSpPr/>
              <p:nvPr/>
            </p:nvSpPr>
            <p:spPr>
              <a:xfrm>
                <a:off x="2836150" y="755800"/>
                <a:ext cx="72550" cy="49700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1988" extrusionOk="0">
                    <a:moveTo>
                      <a:pt x="262" y="1"/>
                    </a:moveTo>
                    <a:cubicBezTo>
                      <a:pt x="187" y="1"/>
                      <a:pt x="113" y="38"/>
                      <a:pt x="70" y="105"/>
                    </a:cubicBezTo>
                    <a:cubicBezTo>
                      <a:pt x="1" y="211"/>
                      <a:pt x="31" y="353"/>
                      <a:pt x="137" y="421"/>
                    </a:cubicBezTo>
                    <a:lnTo>
                      <a:pt x="2518" y="1951"/>
                    </a:lnTo>
                    <a:cubicBezTo>
                      <a:pt x="2555" y="1975"/>
                      <a:pt x="2598" y="1987"/>
                      <a:pt x="2641" y="1987"/>
                    </a:cubicBezTo>
                    <a:cubicBezTo>
                      <a:pt x="2720" y="1987"/>
                      <a:pt x="2792" y="1948"/>
                      <a:pt x="2834" y="1883"/>
                    </a:cubicBezTo>
                    <a:cubicBezTo>
                      <a:pt x="2902" y="1777"/>
                      <a:pt x="2871" y="1636"/>
                      <a:pt x="2765" y="1567"/>
                    </a:cubicBezTo>
                    <a:lnTo>
                      <a:pt x="385" y="37"/>
                    </a:lnTo>
                    <a:cubicBezTo>
                      <a:pt x="347" y="12"/>
                      <a:pt x="304" y="1"/>
                      <a:pt x="2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4"/>
              <p:cNvSpPr/>
              <p:nvPr/>
            </p:nvSpPr>
            <p:spPr>
              <a:xfrm>
                <a:off x="2501007" y="671814"/>
                <a:ext cx="254339" cy="124049"/>
              </a:xfrm>
              <a:custGeom>
                <a:avLst/>
                <a:gdLst/>
                <a:ahLst/>
                <a:cxnLst/>
                <a:rect l="l" t="t" r="r" b="b"/>
                <a:pathLst>
                  <a:path w="8490" h="4395" extrusionOk="0">
                    <a:moveTo>
                      <a:pt x="4499" y="1"/>
                    </a:moveTo>
                    <a:cubicBezTo>
                      <a:pt x="3911" y="1"/>
                      <a:pt x="3246" y="95"/>
                      <a:pt x="2496" y="315"/>
                    </a:cubicBezTo>
                    <a:cubicBezTo>
                      <a:pt x="0" y="1044"/>
                      <a:pt x="711" y="4394"/>
                      <a:pt x="711" y="4394"/>
                    </a:cubicBezTo>
                    <a:cubicBezTo>
                      <a:pt x="1505" y="3038"/>
                      <a:pt x="3570" y="2712"/>
                      <a:pt x="5372" y="2712"/>
                    </a:cubicBezTo>
                    <a:cubicBezTo>
                      <a:pt x="7044" y="2712"/>
                      <a:pt x="8490" y="2992"/>
                      <a:pt x="8490" y="2992"/>
                    </a:cubicBezTo>
                    <a:cubicBezTo>
                      <a:pt x="8210" y="1891"/>
                      <a:pt x="7124" y="1"/>
                      <a:pt x="44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6" name="Google Shape;416;p34"/>
          <p:cNvSpPr txBox="1">
            <a:spLocks noGrp="1"/>
          </p:cNvSpPr>
          <p:nvPr>
            <p:ph type="title" idx="4294967295"/>
          </p:nvPr>
        </p:nvSpPr>
        <p:spPr>
          <a:xfrm>
            <a:off x="682150" y="3415000"/>
            <a:ext cx="20757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ABOUT ME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417" name="Google Shape;417;p34"/>
          <p:cNvSpPr txBox="1">
            <a:spLocks noGrp="1"/>
          </p:cNvSpPr>
          <p:nvPr>
            <p:ph type="subTitle" idx="4294967295"/>
          </p:nvPr>
        </p:nvSpPr>
        <p:spPr>
          <a:xfrm>
            <a:off x="682162" y="3778575"/>
            <a:ext cx="20757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Mercury is the closest planet to the Sun and the smallest one in the Solar System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418" name="Google Shape;418;p34"/>
          <p:cNvSpPr txBox="1">
            <a:spLocks noGrp="1"/>
          </p:cNvSpPr>
          <p:nvPr>
            <p:ph type="body" idx="4294967295"/>
          </p:nvPr>
        </p:nvSpPr>
        <p:spPr>
          <a:xfrm>
            <a:off x="3077561" y="1727511"/>
            <a:ext cx="24954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institution           List your studies here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institution           List your studies here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institution           List your studies here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 sz="1200">
              <a:solidFill>
                <a:schemeClr val="lt1"/>
              </a:solidFill>
            </a:endParaRPr>
          </a:p>
        </p:txBody>
      </p:sp>
      <p:sp>
        <p:nvSpPr>
          <p:cNvPr id="419" name="Google Shape;419;p34"/>
          <p:cNvSpPr txBox="1">
            <a:spLocks noGrp="1"/>
          </p:cNvSpPr>
          <p:nvPr>
            <p:ph type="title" idx="4294967295"/>
          </p:nvPr>
        </p:nvSpPr>
        <p:spPr>
          <a:xfrm>
            <a:off x="3202475" y="1283788"/>
            <a:ext cx="20757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EDUCATION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420" name="Google Shape;420;p34"/>
          <p:cNvSpPr txBox="1">
            <a:spLocks noGrp="1"/>
          </p:cNvSpPr>
          <p:nvPr>
            <p:ph type="body" idx="4294967295"/>
          </p:nvPr>
        </p:nvSpPr>
        <p:spPr>
          <a:xfrm>
            <a:off x="5917361" y="1727511"/>
            <a:ext cx="2495400" cy="15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company           Describe your job here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company           Describe your job here</a:t>
            </a:r>
            <a:endParaRPr sz="1200"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Mention the company           Describe your job here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 sz="1200">
              <a:solidFill>
                <a:schemeClr val="lt1"/>
              </a:solidFill>
            </a:endParaRPr>
          </a:p>
        </p:txBody>
      </p:sp>
      <p:sp>
        <p:nvSpPr>
          <p:cNvPr id="421" name="Google Shape;421;p34"/>
          <p:cNvSpPr txBox="1">
            <a:spLocks noGrp="1"/>
          </p:cNvSpPr>
          <p:nvPr>
            <p:ph type="title" idx="4294967295"/>
          </p:nvPr>
        </p:nvSpPr>
        <p:spPr>
          <a:xfrm>
            <a:off x="6042275" y="1283788"/>
            <a:ext cx="20757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EXPERIENCE</a:t>
            </a:r>
            <a:endParaRPr sz="1800">
              <a:solidFill>
                <a:schemeClr val="accent4"/>
              </a:solidFill>
            </a:endParaRPr>
          </a:p>
        </p:txBody>
      </p:sp>
      <p:sp>
        <p:nvSpPr>
          <p:cNvPr id="422" name="Google Shape;422;p34"/>
          <p:cNvSpPr txBox="1">
            <a:spLocks noGrp="1"/>
          </p:cNvSpPr>
          <p:nvPr>
            <p:ph type="title" idx="4294967295"/>
          </p:nvPr>
        </p:nvSpPr>
        <p:spPr>
          <a:xfrm>
            <a:off x="3202475" y="3393100"/>
            <a:ext cx="20757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SKILLS</a:t>
            </a:r>
            <a:endParaRPr sz="1800">
              <a:solidFill>
                <a:schemeClr val="accent4"/>
              </a:solidFill>
            </a:endParaRPr>
          </a:p>
        </p:txBody>
      </p:sp>
      <p:grpSp>
        <p:nvGrpSpPr>
          <p:cNvPr id="423" name="Google Shape;423;p34"/>
          <p:cNvGrpSpPr/>
          <p:nvPr/>
        </p:nvGrpSpPr>
        <p:grpSpPr>
          <a:xfrm>
            <a:off x="3784223" y="3970173"/>
            <a:ext cx="1731315" cy="149852"/>
            <a:chOff x="3465975" y="2270258"/>
            <a:chExt cx="1986364" cy="171947"/>
          </a:xfrm>
        </p:grpSpPr>
        <p:sp>
          <p:nvSpPr>
            <p:cNvPr id="424" name="Google Shape;424;p3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4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4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432;p34"/>
          <p:cNvGrpSpPr/>
          <p:nvPr/>
        </p:nvGrpSpPr>
        <p:grpSpPr>
          <a:xfrm>
            <a:off x="3784223" y="4333498"/>
            <a:ext cx="1731315" cy="149852"/>
            <a:chOff x="3465975" y="2270258"/>
            <a:chExt cx="1986364" cy="171947"/>
          </a:xfrm>
        </p:grpSpPr>
        <p:sp>
          <p:nvSpPr>
            <p:cNvPr id="433" name="Google Shape;433;p3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34"/>
          <p:cNvGrpSpPr/>
          <p:nvPr/>
        </p:nvGrpSpPr>
        <p:grpSpPr>
          <a:xfrm>
            <a:off x="6460573" y="3970173"/>
            <a:ext cx="1731315" cy="149852"/>
            <a:chOff x="3465975" y="2270258"/>
            <a:chExt cx="1986364" cy="171947"/>
          </a:xfrm>
        </p:grpSpPr>
        <p:sp>
          <p:nvSpPr>
            <p:cNvPr id="442" name="Google Shape;442;p3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34"/>
          <p:cNvGrpSpPr/>
          <p:nvPr/>
        </p:nvGrpSpPr>
        <p:grpSpPr>
          <a:xfrm>
            <a:off x="6460573" y="4333498"/>
            <a:ext cx="1731315" cy="149852"/>
            <a:chOff x="3465975" y="2270258"/>
            <a:chExt cx="1986364" cy="171947"/>
          </a:xfrm>
        </p:grpSpPr>
        <p:sp>
          <p:nvSpPr>
            <p:cNvPr id="451" name="Google Shape;451;p3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34"/>
          <p:cNvGrpSpPr/>
          <p:nvPr/>
        </p:nvGrpSpPr>
        <p:grpSpPr>
          <a:xfrm>
            <a:off x="6007079" y="3932764"/>
            <a:ext cx="225254" cy="224674"/>
            <a:chOff x="-50504575" y="3550975"/>
            <a:chExt cx="300900" cy="300125"/>
          </a:xfrm>
        </p:grpSpPr>
        <p:sp>
          <p:nvSpPr>
            <p:cNvPr id="460" name="Google Shape;460;p34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6007370" y="4295799"/>
            <a:ext cx="224655" cy="225254"/>
            <a:chOff x="-48630025" y="3199700"/>
            <a:chExt cx="300100" cy="300900"/>
          </a:xfrm>
        </p:grpSpPr>
        <p:sp>
          <p:nvSpPr>
            <p:cNvPr id="465" name="Google Shape;465;p34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4"/>
          <p:cNvGrpSpPr/>
          <p:nvPr/>
        </p:nvGrpSpPr>
        <p:grpSpPr>
          <a:xfrm>
            <a:off x="3344577" y="4296406"/>
            <a:ext cx="197537" cy="224056"/>
            <a:chOff x="-45286550" y="3569900"/>
            <a:chExt cx="263875" cy="299300"/>
          </a:xfrm>
        </p:grpSpPr>
        <p:sp>
          <p:nvSpPr>
            <p:cNvPr id="469" name="Google Shape;469;p34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34"/>
          <p:cNvGrpSpPr/>
          <p:nvPr/>
        </p:nvGrpSpPr>
        <p:grpSpPr>
          <a:xfrm>
            <a:off x="3351652" y="3932773"/>
            <a:ext cx="183388" cy="224655"/>
            <a:chOff x="-45277900" y="3938500"/>
            <a:chExt cx="244975" cy="300100"/>
          </a:xfrm>
        </p:grpSpPr>
        <p:sp>
          <p:nvSpPr>
            <p:cNvPr id="476" name="Google Shape;476;p34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ettering Portfolio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EEEEEE"/>
      </a:lt2>
      <a:accent1>
        <a:srgbClr val="4D4D4D"/>
      </a:accent1>
      <a:accent2>
        <a:srgbClr val="FFFFFF"/>
      </a:accent2>
      <a:accent3>
        <a:srgbClr val="F1C36A"/>
      </a:accent3>
      <a:accent4>
        <a:srgbClr val="ABE5D9"/>
      </a:accent4>
      <a:accent5>
        <a:srgbClr val="FF9E98"/>
      </a:accent5>
      <a:accent6>
        <a:srgbClr val="33333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1286</Words>
  <Application>Microsoft Macintosh PowerPoint</Application>
  <PresentationFormat>Presentación en pantalla (16:9)</PresentationFormat>
  <Paragraphs>234</Paragraphs>
  <Slides>42</Slides>
  <Notes>41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42</vt:i4>
      </vt:variant>
    </vt:vector>
  </HeadingPairs>
  <TitlesOfParts>
    <vt:vector size="54" baseType="lpstr">
      <vt:lpstr>Proxima Nova</vt:lpstr>
      <vt:lpstr>Clicker Script</vt:lpstr>
      <vt:lpstr>Calibri</vt:lpstr>
      <vt:lpstr>Montserrat</vt:lpstr>
      <vt:lpstr>Arial</vt:lpstr>
      <vt:lpstr>Proxima Nova Semibold</vt:lpstr>
      <vt:lpstr>Montserrat ExtraBold</vt:lpstr>
      <vt:lpstr>Roboto Medium</vt:lpstr>
      <vt:lpstr>Patrick Hand</vt:lpstr>
      <vt:lpstr>Amatic SC</vt:lpstr>
      <vt:lpstr>Lettering Portfolio</vt:lpstr>
      <vt:lpstr>Slidesgo Final Pages</vt:lpstr>
      <vt:lpstr>Lettering</vt:lpstr>
      <vt:lpstr>CONTENTS OF THIS TEMPLATE</vt:lpstr>
      <vt:lpstr>ABOUT ME</vt:lpstr>
      <vt:lpstr>About</vt:lpstr>
      <vt:lpstr>ABOUT ME</vt:lpstr>
      <vt:lpstr>34,200</vt:lpstr>
      <vt:lpstr>VALUES</vt:lpstr>
      <vt:lpstr>WHAT I DO</vt:lpstr>
      <vt:lpstr>MY RESUME</vt:lpstr>
      <vt:lpstr>MY EXPERIENCE</vt:lpstr>
      <vt:lpstr>MY WORK AREAS</vt:lpstr>
      <vt:lpstr>MY WORK AREAS</vt:lpstr>
      <vt:lpstr>A PICTURE IS WORTH A THOUSAND WORDS</vt:lpstr>
      <vt:lpstr>My work</vt:lpstr>
      <vt:lpstr>PROJECT 1</vt:lpstr>
      <vt:lpstr>PROJECT 1: IN DEPTH</vt:lpstr>
      <vt:lpstr>My work</vt:lpstr>
      <vt:lpstr>PROJECT 2</vt:lpstr>
      <vt:lpstr>PROJECT 2</vt:lpstr>
      <vt:lpstr>PROMOTION</vt:lpstr>
      <vt:lpstr>MY SERVICES</vt:lpstr>
      <vt:lpstr>MY WEB</vt:lpstr>
      <vt:lpstr>CONTACT</vt:lpstr>
      <vt:lpstr>ALTERNATIVE RESOURCES</vt:lpstr>
      <vt:lpstr>Presentación de PowerPoint</vt:lpstr>
      <vt:lpstr>RESOURCES</vt:lpstr>
      <vt:lpstr>Instructions for use</vt:lpstr>
      <vt:lpstr>Fonts &amp; colors used</vt:lpstr>
      <vt:lpstr>Use our editable graphic resources...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Lettering</dc:title>
  <cp:lastModifiedBy>Usuario de Microsoft Office</cp:lastModifiedBy>
  <cp:revision>2</cp:revision>
  <dcterms:modified xsi:type="dcterms:W3CDTF">2020-12-04T01:55:42Z</dcterms:modified>
</cp:coreProperties>
</file>